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256" r:id="rId2"/>
    <p:sldId id="4093" r:id="rId3"/>
    <p:sldId id="280" r:id="rId4"/>
    <p:sldId id="3314" r:id="rId5"/>
    <p:sldId id="341" r:id="rId6"/>
    <p:sldId id="3313" r:id="rId7"/>
    <p:sldId id="3315" r:id="rId8"/>
    <p:sldId id="3316" r:id="rId9"/>
    <p:sldId id="271" r:id="rId10"/>
    <p:sldId id="3317" r:id="rId11"/>
    <p:sldId id="4094" r:id="rId12"/>
    <p:sldId id="4095" r:id="rId13"/>
    <p:sldId id="3311" r:id="rId14"/>
    <p:sldId id="3396" r:id="rId15"/>
    <p:sldId id="3318" r:id="rId16"/>
    <p:sldId id="4098" r:id="rId17"/>
    <p:sldId id="4097" r:id="rId18"/>
    <p:sldId id="4096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Lato Light" panose="020F0502020204030203" pitchFamily="34" charset="0"/>
      <p:regular r:id="rId25"/>
      <p: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Open Sans Light" panose="020B0306030504020204" pitchFamily="34" charset="0"/>
      <p:regular r:id="rId31"/>
      <p: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5DB39734-9CD3-4FEB-A497-B832BFB017A3}">
          <p14:sldIdLst>
            <p14:sldId id="256"/>
            <p14:sldId id="4093"/>
          </p14:sldIdLst>
        </p14:section>
        <p14:section name="Aarogya Setu (Ayesha)" id="{3AE119E5-FBCD-45AE-94D0-BA1920F41CED}">
          <p14:sldIdLst>
            <p14:sldId id="280"/>
            <p14:sldId id="3314"/>
          </p14:sldIdLst>
        </p14:section>
        <p14:section name="CovidSAFE (Joji)" id="{861CDE33-CAA1-454D-9F64-C12441FA0D0F}">
          <p14:sldIdLst>
            <p14:sldId id="341"/>
            <p14:sldId id="3313"/>
          </p14:sldIdLst>
        </p14:section>
        <p14:section name="Strengths (Alanoud)" id="{244E30CE-0DEB-4A3F-82AF-E599D039BB89}">
          <p14:sldIdLst>
            <p14:sldId id="3315"/>
            <p14:sldId id="3316"/>
          </p14:sldIdLst>
        </p14:section>
        <p14:section name="Limitations (Renad)" id="{C8184AD6-31EF-4AC4-93A5-DD12CE732C88}">
          <p14:sldIdLst>
            <p14:sldId id="271"/>
          </p14:sldIdLst>
        </p14:section>
        <p14:section name="Limitations (Samir)" id="{594FA541-BB9E-4403-9BFC-5A2D357ABBDD}">
          <p14:sldIdLst>
            <p14:sldId id="3317"/>
          </p14:sldIdLst>
        </p14:section>
        <p14:section name="Statistics (Felix)" id="{B307B10A-6804-4FAC-B7BD-1A47BECE47EF}">
          <p14:sldIdLst>
            <p14:sldId id="4094"/>
            <p14:sldId id="4095"/>
          </p14:sldIdLst>
        </p14:section>
        <p14:section name="Differences (Samir)" id="{0835718C-5498-433A-95A6-45E54F9BEA23}">
          <p14:sldIdLst>
            <p14:sldId id="3311"/>
          </p14:sldIdLst>
        </p14:section>
        <p14:section name="Solutions &amp; Conclusion (Sounic)" id="{62197BB5-529B-4C07-AE84-A19EB60EF11D}">
          <p14:sldIdLst>
            <p14:sldId id="3396"/>
            <p14:sldId id="3318"/>
          </p14:sldIdLst>
        </p14:section>
        <p14:section name="References" id="{FEEAD1C4-7F18-4150-91A4-6C873AB47505}">
          <p14:sldIdLst>
            <p14:sldId id="4098"/>
            <p14:sldId id="4097"/>
            <p14:sldId id="40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nic Akkaraju" initials="SA" lastIdx="1" clrIdx="0">
    <p:extLst>
      <p:ext uri="{19B8F6BF-5375-455C-9EA6-DF929625EA0E}">
        <p15:presenceInfo xmlns:p15="http://schemas.microsoft.com/office/powerpoint/2012/main" userId="80895c4565b95b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86E1BA-3A49-46E2-A6F6-91811DCA926C}">
  <a:tblStyle styleId="{7F86E1BA-3A49-46E2-A6F6-91811DCA9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55" autoAdjust="0"/>
    <p:restoredTop sz="95043" autoAdjust="0"/>
  </p:normalViewPr>
  <p:slideViewPr>
    <p:cSldViewPr snapToGrid="0">
      <p:cViewPr varScale="1">
        <p:scale>
          <a:sx n="107" d="100"/>
          <a:sy n="107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commentAuthors" Target="commentAuthor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chemeClr val="accent3">
            <a:lumMod val="90000"/>
          </a:schemeClr>
        </a:solidFill>
        <a:ln>
          <a:noFill/>
        </a:ln>
        <a:effectLst/>
        <a:sp3d/>
      </c:spPr>
    </c:sideWall>
    <c:backWall>
      <c:thickness val="0"/>
      <c:spPr>
        <a:solidFill>
          <a:schemeClr val="accent3">
            <a:lumMod val="90000"/>
          </a:scheme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688935519581066"/>
          <c:y val="0.14493788776099928"/>
          <c:w val="0.83295329350329206"/>
          <c:h val="0.78577178306041995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Sheet1!$A$3:$A$8</c:f>
              <c:strCache>
                <c:ptCount val="6"/>
                <c:pt idx="0">
                  <c:v>Privacy Issues</c:v>
                </c:pt>
                <c:pt idx="1">
                  <c:v>Battery Drain</c:v>
                </c:pt>
                <c:pt idx="2">
                  <c:v>Phone Overheating</c:v>
                </c:pt>
                <c:pt idx="3">
                  <c:v>No requirement of usage</c:v>
                </c:pt>
                <c:pt idx="4">
                  <c:v>Other Reasons</c:v>
                </c:pt>
                <c:pt idx="5">
                  <c:v>All of the Below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8</c:v>
                </c:pt>
                <c:pt idx="3">
                  <c:v>47</c:v>
                </c:pt>
                <c:pt idx="4">
                  <c:v>36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89-48C1-A5DB-33B097C965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92313455"/>
        <c:axId val="1992311791"/>
        <c:axId val="0"/>
      </c:bar3DChart>
      <c:catAx>
        <c:axId val="19923134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0" baseline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992311791"/>
        <c:crosses val="autoZero"/>
        <c:auto val="1"/>
        <c:lblAlgn val="ctr"/>
        <c:lblOffset val="100"/>
        <c:noMultiLvlLbl val="0"/>
      </c:catAx>
      <c:valAx>
        <c:axId val="1992311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313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E94-4ED9-AF5B-939B64982FC3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94-4ED9-AF5B-939B64982FC3}"/>
              </c:ext>
            </c:extLst>
          </c:dPt>
          <c:dLbls>
            <c:dLbl>
              <c:idx val="0"/>
              <c:layout>
                <c:manualLayout>
                  <c:x val="-0.14646338362086644"/>
                  <c:y val="-0.1625511283931779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94-4ED9-AF5B-939B64982FC3}"/>
                </c:ext>
              </c:extLst>
            </c:dLbl>
            <c:dLbl>
              <c:idx val="1"/>
              <c:layout>
                <c:manualLayout>
                  <c:x val="0.1479421488281282"/>
                  <c:y val="0.1588989245194792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067506706371671"/>
                      <c:h val="9.845445819900081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E94-4ED9-AF5B-939B64982F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94-4ED9-AF5B-939B64982FC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29016125814062"/>
          <c:y val="0.373164436412602"/>
          <c:w val="0.15060687984279131"/>
          <c:h val="0.242070113553040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B7-431F-ABDA-6286675212C4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C85-48EF-A6ED-EF480A3E98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Detailed &amp; Informative</c:v>
                </c:pt>
                <c:pt idx="1">
                  <c:v>Not So Infromative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0.58399999999999996</c:v>
                </c:pt>
                <c:pt idx="1">
                  <c:v>0.41599999999999998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5-48EF-A6ED-EF480A3E989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88394351561992"/>
          <c:y val="0.2843870014958455"/>
          <c:w val="0.3776789734336824"/>
          <c:h val="0.24296472604289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chemeClr val="accent3">
            <a:lumMod val="90000"/>
          </a:schemeClr>
        </a:solidFill>
        <a:ln>
          <a:noFill/>
        </a:ln>
        <a:effectLst/>
        <a:sp3d/>
      </c:spPr>
    </c:sideWall>
    <c:backWall>
      <c:thickness val="0"/>
      <c:spPr>
        <a:solidFill>
          <a:schemeClr val="accent3">
            <a:lumMod val="90000"/>
          </a:scheme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3077519733045201"/>
          <c:y val="9.2334833836831748E-2"/>
          <c:w val="0.83295329350329206"/>
          <c:h val="0.78577178306041995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Sheet1!$A$3:$A$8</c:f>
              <c:strCache>
                <c:ptCount val="6"/>
                <c:pt idx="0">
                  <c:v>Privacy Issues</c:v>
                </c:pt>
                <c:pt idx="1">
                  <c:v>Battery Drain</c:v>
                </c:pt>
                <c:pt idx="2">
                  <c:v>Phone Overheating</c:v>
                </c:pt>
                <c:pt idx="3">
                  <c:v>No requirement of usage</c:v>
                </c:pt>
                <c:pt idx="4">
                  <c:v>Other Reasons</c:v>
                </c:pt>
                <c:pt idx="5">
                  <c:v>All of the Below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19</c:v>
                </c:pt>
                <c:pt idx="1">
                  <c:v>4</c:v>
                </c:pt>
                <c:pt idx="2">
                  <c:v>2</c:v>
                </c:pt>
                <c:pt idx="3">
                  <c:v>42</c:v>
                </c:pt>
                <c:pt idx="4">
                  <c:v>11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B7-4E10-B365-9FDEDB519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2313455"/>
        <c:axId val="1992311791"/>
        <c:axId val="0"/>
      </c:bar3DChart>
      <c:catAx>
        <c:axId val="19923134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0" baseline="0">
                <a:solidFill>
                  <a:schemeClr val="accent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992311791"/>
        <c:crosses val="autoZero"/>
        <c:auto val="1"/>
        <c:lblAlgn val="ctr"/>
        <c:lblOffset val="100"/>
        <c:noMultiLvlLbl val="0"/>
      </c:catAx>
      <c:valAx>
        <c:axId val="1992311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313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42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solidFill>
                  <a:schemeClr val="accent1"/>
                </a:solidFill>
                <a:latin typeface="Montserrat" panose="00000500000000000000" pitchFamily="2" charset="0"/>
              </a:rPr>
              <a:t>Q1) Have you installed the app? (100 responses)</a:t>
            </a:r>
          </a:p>
        </c:rich>
      </c:tx>
      <c:layout>
        <c:manualLayout>
          <c:xMode val="edge"/>
          <c:yMode val="edge"/>
          <c:x val="7.9635217598047023E-2"/>
          <c:y val="3.42826292347145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42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193651852652317"/>
          <c:y val="0.21178116704908445"/>
          <c:w val="0.25799970870000327"/>
          <c:h val="0.741158051019030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Q1) Have you installed the app? (100 responses)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A0D-4D47-8010-726C9FE0A052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0D-4D47-8010-726C9FE0A05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CE6570C-FD15-B942-921E-4F76D53A0C06}" type="PERCENTAGE">
                      <a:rPr lang="en-US" baseline="0" smtClean="0"/>
                      <a:pPr/>
                      <a:t>[PERCENTAGE]</a:t>
                    </a:fld>
                    <a:endParaRPr lang="en-GB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A0D-4D47-8010-726C9FE0A05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262571F-2603-DD45-8A32-98076E78ED26}" type="PERCENTAGE">
                      <a:rPr lang="en-US" baseline="0" smtClean="0"/>
                      <a:pPr/>
                      <a:t>[PERCENTAGE]</a:t>
                    </a:fld>
                    <a:endParaRPr lang="en-GB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A0D-4D47-8010-726C9FE0A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0D-4D47-8010-726C9FE0A05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60874495119159"/>
          <c:y val="0.55297521032977914"/>
          <c:w val="0.14318616418983363"/>
          <c:h val="0.109912268862194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Montserrat" panose="00000500000000000000" pitchFamily="2" charset="0"/>
              </a:rPr>
              <a:t>Q2) If yes, how did you find the app?</a:t>
            </a:r>
          </a:p>
        </c:rich>
      </c:tx>
      <c:layout>
        <c:manualLayout>
          <c:xMode val="edge"/>
          <c:yMode val="edge"/>
          <c:x val="0.12211741951546841"/>
          <c:y val="9.13517413878910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4459935350065796"/>
          <c:y val="0.24872493334878867"/>
          <c:w val="0.30374731222801699"/>
          <c:h val="0.5674816360815062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Q2) If yes, how did you find the app?</c:v>
                </c:pt>
              </c:strCache>
            </c:strRef>
          </c:tx>
          <c:spPr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46E-4BD7-9A8D-27D88B407A6B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46E-4BD7-9A8D-27D88B407A6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E7940E3-9438-A241-A77D-AF0B856A4E26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46E-4BD7-9A8D-27D88B407A6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5283AD-E6C0-074B-AE9E-F2FE0E2862F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46E-4BD7-9A8D-27D88B407A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Detailed and Informative</c:v>
                </c:pt>
                <c:pt idx="1">
                  <c:v>Not so informative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56.6</c:v>
                </c:pt>
                <c:pt idx="1">
                  <c:v>43.4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6E-4BD7-9A8D-27D88B407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9145596458688137E-2"/>
          <c:y val="0.84321221933111545"/>
          <c:w val="0.8217085916114486"/>
          <c:h val="0.10316014563069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85f12af023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85f12af023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85f12af023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85f12af023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02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04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85d32b42a5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85d32b42a5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800" dirty="0">
                <a:effectLst/>
                <a:latin typeface="Times New Roman" panose="02020603050405020304" pitchFamily="18" charset="0"/>
              </a:rPr>
              <a:t>Dhindsa, A. and Kaushik, S. 2020. The Constitutional Case against Aarogya Setu.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papers.ssrn.com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[Online]. [Accessed 12 October 2021]. Available from: https://papers.ssrn.com/sol3/papers.cfm?abstract_id=3610569.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800" dirty="0">
                <a:effectLst/>
                <a:latin typeface="Times New Roman" panose="02020603050405020304" pitchFamily="18" charset="0"/>
              </a:rPr>
              <a:t>IASbaba 2020. Arogya Setu app: Advantages and Issues.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IASbaba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[Online]. [Accessed 15 October 2021]. Available from: https://iasbaba.com/2020/05/arogya-setu-app-advantages-and-issues/.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800" dirty="0">
                <a:effectLst/>
                <a:latin typeface="Times New Roman" panose="02020603050405020304" pitchFamily="18" charset="0"/>
              </a:rPr>
              <a:t>Jha, V., Bassi, A., Arfin, S. and John, O. 2020. An overview of mobile applications (apps) to support the coronavirus disease 2019 response in India.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Indian Journal of Medical Research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GB" sz="1800" b="1" dirty="0">
                <a:effectLst/>
                <a:latin typeface="Times New Roman" panose="02020603050405020304" pitchFamily="18" charset="0"/>
              </a:rPr>
              <a:t>151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(5), p.468.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800" dirty="0">
                <a:effectLst/>
                <a:latin typeface="Times New Roman" panose="02020603050405020304" pitchFamily="18" charset="0"/>
              </a:rPr>
              <a:t>Kumar, A. and Barik, M. 2020.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A TEXT BOOK OF THE SARS-CoV-2 CHAPTER 12 AAROGYA SETU APP (APA) FOR COVID-19: RECENT ADVANCES AND FUTURE PROSPECTIVE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MAHI PUBLICATION.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86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7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33" name="Google Shape;33;p7"/>
            <p:cNvSpPr/>
            <p:nvPr/>
          </p:nvSpPr>
          <p:spPr>
            <a:xfrm>
              <a:off x="-1376573" y="-336035"/>
              <a:ext cx="8278950" cy="6047100"/>
            </a:xfrm>
            <a:custGeom>
              <a:avLst/>
              <a:gdLst/>
              <a:ahLst/>
              <a:cxnLst/>
              <a:rect l="l" t="t" r="r" b="b"/>
              <a:pathLst>
                <a:path w="331158" h="241884" extrusionOk="0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4" name="Google Shape;34;p7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avLst/>
              <a:gdLst/>
              <a:ahLst/>
              <a:cxnLst/>
              <a:rect l="l" t="t" r="r" b="b"/>
              <a:pathLst>
                <a:path w="109180" h="100764" extrusionOk="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00401" y="1443224"/>
            <a:ext cx="27885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627980" y="2199150"/>
            <a:ext cx="34239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5125240" y="1193000"/>
            <a:ext cx="4018760" cy="3950507"/>
          </a:xfrm>
          <a:custGeom>
            <a:avLst/>
            <a:gdLst/>
            <a:ahLst/>
            <a:cxnLst/>
            <a:rect l="l" t="t" r="r" b="b"/>
            <a:pathLst>
              <a:path w="14848" h="14043" extrusionOk="0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 flipH="1">
            <a:off x="4210836" y="3612350"/>
            <a:ext cx="4609314" cy="1531177"/>
          </a:xfrm>
          <a:custGeom>
            <a:avLst/>
            <a:gdLst/>
            <a:ahLst/>
            <a:cxnLst/>
            <a:rect l="l" t="t" r="r" b="b"/>
            <a:pathLst>
              <a:path w="16858" h="5967" extrusionOk="0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 rot="5400000">
            <a:off x="5787994" y="1787559"/>
            <a:ext cx="3636242" cy="3075770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6773075" y="46781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822575" y="2869400"/>
            <a:ext cx="2624100" cy="1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1"/>
          <p:cNvGrpSpPr/>
          <p:nvPr/>
        </p:nvGrpSpPr>
        <p:grpSpPr>
          <a:xfrm rot="948817">
            <a:off x="-4597937" y="2049564"/>
            <a:ext cx="7490916" cy="4079606"/>
            <a:chOff x="841175" y="1036025"/>
            <a:chExt cx="5753500" cy="3133100"/>
          </a:xfrm>
        </p:grpSpPr>
        <p:sp>
          <p:nvSpPr>
            <p:cNvPr id="67" name="Google Shape;67;p11"/>
            <p:cNvSpPr/>
            <p:nvPr/>
          </p:nvSpPr>
          <p:spPr>
            <a:xfrm>
              <a:off x="841175" y="1036025"/>
              <a:ext cx="5753500" cy="3133100"/>
            </a:xfrm>
            <a:custGeom>
              <a:avLst/>
              <a:gdLst/>
              <a:ahLst/>
              <a:cxnLst/>
              <a:rect l="l" t="t" r="r" b="b"/>
              <a:pathLst>
                <a:path w="230140" h="125324" extrusionOk="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4751925" y="1176225"/>
              <a:ext cx="712150" cy="591475"/>
            </a:xfrm>
            <a:custGeom>
              <a:avLst/>
              <a:gdLst/>
              <a:ahLst/>
              <a:cxnLst/>
              <a:rect l="l" t="t" r="r" b="b"/>
              <a:pathLst>
                <a:path w="28486" h="23659" extrusionOk="0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015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807500" y="3316250"/>
            <a:ext cx="55290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/>
          <p:nvPr/>
        </p:nvSpPr>
        <p:spPr>
          <a:xfrm rot="5400000">
            <a:off x="5852317" y="1316647"/>
            <a:ext cx="4119681" cy="2463735"/>
          </a:xfrm>
          <a:custGeom>
            <a:avLst/>
            <a:gdLst/>
            <a:ahLst/>
            <a:cxnLst/>
            <a:rect l="l" t="t" r="r" b="b"/>
            <a:pathLst>
              <a:path w="54396" h="32531" extrusionOk="0">
                <a:moveTo>
                  <a:pt x="524" y="0"/>
                </a:moveTo>
                <a:cubicBezTo>
                  <a:pt x="1" y="3164"/>
                  <a:pt x="981" y="6876"/>
                  <a:pt x="3114" y="9263"/>
                </a:cubicBezTo>
                <a:cubicBezTo>
                  <a:pt x="5181" y="11579"/>
                  <a:pt x="8228" y="12980"/>
                  <a:pt x="9904" y="15606"/>
                </a:cubicBezTo>
                <a:cubicBezTo>
                  <a:pt x="12001" y="18886"/>
                  <a:pt x="11463" y="23315"/>
                  <a:pt x="13453" y="26656"/>
                </a:cubicBezTo>
                <a:cubicBezTo>
                  <a:pt x="14845" y="28987"/>
                  <a:pt x="17313" y="30496"/>
                  <a:pt x="19877" y="31389"/>
                </a:cubicBezTo>
                <a:cubicBezTo>
                  <a:pt x="22030" y="32145"/>
                  <a:pt x="24310" y="32530"/>
                  <a:pt x="26591" y="32530"/>
                </a:cubicBezTo>
                <a:cubicBezTo>
                  <a:pt x="27727" y="32530"/>
                  <a:pt x="28863" y="32435"/>
                  <a:pt x="29983" y="32242"/>
                </a:cubicBezTo>
                <a:cubicBezTo>
                  <a:pt x="31360" y="32009"/>
                  <a:pt x="32756" y="31608"/>
                  <a:pt x="33833" y="30719"/>
                </a:cubicBezTo>
                <a:cubicBezTo>
                  <a:pt x="35443" y="29378"/>
                  <a:pt x="36032" y="27174"/>
                  <a:pt x="36296" y="25102"/>
                </a:cubicBezTo>
                <a:cubicBezTo>
                  <a:pt x="36555" y="23020"/>
                  <a:pt x="36585" y="20862"/>
                  <a:pt x="37423" y="18942"/>
                </a:cubicBezTo>
                <a:cubicBezTo>
                  <a:pt x="38541" y="16383"/>
                  <a:pt x="40968" y="14605"/>
                  <a:pt x="43543" y="13529"/>
                </a:cubicBezTo>
                <a:cubicBezTo>
                  <a:pt x="45213" y="12828"/>
                  <a:pt x="46986" y="12371"/>
                  <a:pt x="48555" y="11472"/>
                </a:cubicBezTo>
                <a:cubicBezTo>
                  <a:pt x="52399" y="9258"/>
                  <a:pt x="54395" y="4261"/>
                  <a:pt x="531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0"/>
            <a:ext cx="4353834" cy="679175"/>
          </a:xfrm>
          <a:custGeom>
            <a:avLst/>
            <a:gdLst/>
            <a:ahLst/>
            <a:cxnLst/>
            <a:rect l="l" t="t" r="r" b="b"/>
            <a:pathLst>
              <a:path w="41136" h="6417" extrusionOk="0">
                <a:moveTo>
                  <a:pt x="1" y="0"/>
                </a:moveTo>
                <a:cubicBezTo>
                  <a:pt x="976" y="1843"/>
                  <a:pt x="2408" y="3443"/>
                  <a:pt x="4165" y="4560"/>
                </a:cubicBezTo>
                <a:cubicBezTo>
                  <a:pt x="6086" y="5777"/>
                  <a:pt x="8361" y="6417"/>
                  <a:pt x="10634" y="6417"/>
                </a:cubicBezTo>
                <a:cubicBezTo>
                  <a:pt x="11719" y="6417"/>
                  <a:pt x="12804" y="6271"/>
                  <a:pt x="13849" y="5972"/>
                </a:cubicBezTo>
                <a:cubicBezTo>
                  <a:pt x="16069" y="5348"/>
                  <a:pt x="18105" y="4068"/>
                  <a:pt x="20401" y="3738"/>
                </a:cubicBezTo>
                <a:cubicBezTo>
                  <a:pt x="20838" y="3675"/>
                  <a:pt x="21274" y="3647"/>
                  <a:pt x="21710" y="3647"/>
                </a:cubicBezTo>
                <a:cubicBezTo>
                  <a:pt x="24674" y="3647"/>
                  <a:pt x="27608" y="4932"/>
                  <a:pt x="30618" y="5109"/>
                </a:cubicBezTo>
                <a:cubicBezTo>
                  <a:pt x="30832" y="5122"/>
                  <a:pt x="31045" y="5128"/>
                  <a:pt x="31258" y="5128"/>
                </a:cubicBezTo>
                <a:cubicBezTo>
                  <a:pt x="35103" y="5128"/>
                  <a:pt x="38826" y="3070"/>
                  <a:pt x="41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573975" y="3889475"/>
            <a:ext cx="1143000" cy="114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10800000" flipH="1">
            <a:off x="-639331" y="-14428"/>
            <a:ext cx="5609625" cy="5233000"/>
          </a:xfrm>
          <a:custGeom>
            <a:avLst/>
            <a:gdLst/>
            <a:ahLst/>
            <a:cxnLst/>
            <a:rect l="l" t="t" r="r" b="b"/>
            <a:pathLst>
              <a:path w="224385" h="209320" extrusionOk="0">
                <a:moveTo>
                  <a:pt x="0" y="0"/>
                </a:moveTo>
                <a:lnTo>
                  <a:pt x="0" y="209320"/>
                </a:lnTo>
                <a:lnTo>
                  <a:pt x="176134" y="209320"/>
                </a:lnTo>
                <a:cubicBezTo>
                  <a:pt x="185257" y="204863"/>
                  <a:pt x="224384" y="146863"/>
                  <a:pt x="179608" y="93403"/>
                </a:cubicBezTo>
                <a:cubicBezTo>
                  <a:pt x="134831" y="39943"/>
                  <a:pt x="151361" y="0"/>
                  <a:pt x="1513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633350" y="2862821"/>
            <a:ext cx="2995800" cy="19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 rot="10800000" flipH="1">
            <a:off x="448747" y="-8003"/>
            <a:ext cx="4517425" cy="3497775"/>
          </a:xfrm>
          <a:custGeom>
            <a:avLst/>
            <a:gdLst/>
            <a:ahLst/>
            <a:cxnLst/>
            <a:rect l="l" t="t" r="r" b="b"/>
            <a:pathLst>
              <a:path w="180697" h="139911" extrusionOk="0">
                <a:moveTo>
                  <a:pt x="93120" y="0"/>
                </a:moveTo>
                <a:cubicBezTo>
                  <a:pt x="81858" y="0"/>
                  <a:pt x="71002" y="3419"/>
                  <a:pt x="65491" y="10666"/>
                </a:cubicBezTo>
                <a:cubicBezTo>
                  <a:pt x="47581" y="34247"/>
                  <a:pt x="94617" y="87204"/>
                  <a:pt x="80807" y="100721"/>
                </a:cubicBezTo>
                <a:cubicBezTo>
                  <a:pt x="78965" y="102524"/>
                  <a:pt x="76399" y="103271"/>
                  <a:pt x="73319" y="103271"/>
                </a:cubicBezTo>
                <a:cubicBezTo>
                  <a:pt x="58419" y="103271"/>
                  <a:pt x="31467" y="85792"/>
                  <a:pt x="15972" y="85792"/>
                </a:cubicBezTo>
                <a:cubicBezTo>
                  <a:pt x="12700" y="85792"/>
                  <a:pt x="9938" y="86571"/>
                  <a:pt x="7910" y="88460"/>
                </a:cubicBezTo>
                <a:cubicBezTo>
                  <a:pt x="0" y="95825"/>
                  <a:pt x="6822" y="116937"/>
                  <a:pt x="17827" y="139911"/>
                </a:cubicBezTo>
                <a:lnTo>
                  <a:pt x="132446" y="139911"/>
                </a:lnTo>
                <a:cubicBezTo>
                  <a:pt x="141569" y="135454"/>
                  <a:pt x="180696" y="77454"/>
                  <a:pt x="135920" y="23994"/>
                </a:cubicBezTo>
                <a:cubicBezTo>
                  <a:pt x="129664" y="16503"/>
                  <a:pt x="124475" y="8636"/>
                  <a:pt x="113950" y="4096"/>
                </a:cubicBezTo>
                <a:cubicBezTo>
                  <a:pt x="107703" y="1401"/>
                  <a:pt x="100328" y="0"/>
                  <a:pt x="9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10800000">
            <a:off x="-602281" y="-14425"/>
            <a:ext cx="2729500" cy="2519100"/>
          </a:xfrm>
          <a:custGeom>
            <a:avLst/>
            <a:gdLst/>
            <a:ahLst/>
            <a:cxnLst/>
            <a:rect l="l" t="t" r="r" b="b"/>
            <a:pathLst>
              <a:path w="109180" h="100764" extrusionOk="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4629151" y="-8276"/>
            <a:ext cx="4094287" cy="1647149"/>
          </a:xfrm>
          <a:custGeom>
            <a:avLst/>
            <a:gdLst/>
            <a:ahLst/>
            <a:cxnLst/>
            <a:rect l="l" t="t" r="r" b="b"/>
            <a:pathLst>
              <a:path w="69788" h="28076" extrusionOk="0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561274" y="2136"/>
            <a:ext cx="1582738" cy="1405167"/>
          </a:xfrm>
          <a:custGeom>
            <a:avLst/>
            <a:gdLst/>
            <a:ahLst/>
            <a:cxnLst/>
            <a:rect l="l" t="t" r="r" b="b"/>
            <a:pathLst>
              <a:path w="24458" h="21714" extrusionOk="0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67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7" r:id="rId4"/>
    <p:sldLayoutId id="2147483661" r:id="rId5"/>
    <p:sldLayoutId id="2147483668" r:id="rId6"/>
    <p:sldLayoutId id="214748368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ilymail.co.uk/news/article-9744041/Covid-19-Australia-Failed-COVIDSafe-app-not-updated-fight-deadly-new-Delta-variant.html" TargetMode="External"/><Relationship Id="rId2" Type="http://schemas.openxmlformats.org/officeDocument/2006/relationships/hyperlink" Target="https://www.theguardian.com/technology/2021/jan/14/one-third-of-australian-users-have-not-updated-covidsafe-app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.gov.au/news/covidsafe-new-app-to-slow-the-spread-of-coronavirus" TargetMode="External"/><Relationship Id="rId2" Type="http://schemas.openxmlformats.org/officeDocument/2006/relationships/hyperlink" Target="https://iasbaba.com/2020/05/arogya-setu-app-advantages-and-issues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dta.gov.au/news/increased-adoption-and-accessibility-covidsafe-app-users" TargetMode="External"/><Relationship Id="rId5" Type="http://schemas.openxmlformats.org/officeDocument/2006/relationships/hyperlink" Target="https://www.bbc.co.uk/news/world-australia-52433340" TargetMode="External"/><Relationship Id="rId4" Type="http://schemas.openxmlformats.org/officeDocument/2006/relationships/hyperlink" Target="https://www.health.gov.au/sites/default/files/documents/2021/07/report-on-the-operation-and-effectiveness-of-covidsafe-and-the-national-covidsafe-data-store_0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asbaba.com/2020/05/arogya-setu-app-advantages-and-issues/" TargetMode="External"/><Relationship Id="rId2" Type="http://schemas.openxmlformats.org/officeDocument/2006/relationships/hyperlink" Target="https://papers.ssrn.com/sol3/papers.cfm?abstract_id=3610569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dailymail.co.uk/news/article-9744041/Covid-19-Australia-Failed-COVIDSafe-app-not-updated-fight-deadly-new-Delta-variant.html" TargetMode="External"/><Relationship Id="rId4" Type="http://schemas.openxmlformats.org/officeDocument/2006/relationships/hyperlink" Target="https://www.theguardian.com/technology/2021/jan/14/one-third-of-australian-users-have-not-updated-covidsafe-ap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asbaba.com/2020/05/arogya-setu-app-advantages-and-issues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.gov.au/news/covidsafe-new-app-to-slow-the-spread-of-coronavir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bbc.com/news/world-australia-52433340" TargetMode="External"/><Relationship Id="rId4" Type="http://schemas.openxmlformats.org/officeDocument/2006/relationships/hyperlink" Target="https://www.health.gov.au/sites/default/files/documents/2021/07/report-on-the-operation-and-effectiveness-of-covidsafe-and-the-national-covidsafe-data-store_0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ta.gov.au/news/increased-adoption-and-accessibility-covidsafe-app-user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asbaba.com/2020/05/arogya-setu-app-advantages-and-issues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safe.gov.au/index.html#how-ancho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dta.gov.au/news/dta-publicly-releases-covidsafe-application-source-code" TargetMode="External"/><Relationship Id="rId5" Type="http://schemas.openxmlformats.org/officeDocument/2006/relationships/hyperlink" Target="https://www.dta.gov.au/news/increased-adoption-and-accessibility-covidsafe-app-users" TargetMode="External"/><Relationship Id="rId4" Type="http://schemas.openxmlformats.org/officeDocument/2006/relationships/hyperlink" Target="https://www.health.gov.au/resources/apps-and-tools/covidsafe-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361056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asbaba.com/2020/05/arogya-setu-app-advantages-and-issu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title"/>
          </p:nvPr>
        </p:nvSpPr>
        <p:spPr>
          <a:xfrm>
            <a:off x="4013256" y="339584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Aarogya Setu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CovidSAFE</a:t>
            </a:r>
            <a:endParaRPr dirty="0"/>
          </a:p>
        </p:txBody>
      </p:sp>
      <p:sp>
        <p:nvSpPr>
          <p:cNvPr id="267" name="Google Shape;267;p37"/>
          <p:cNvSpPr txBox="1">
            <a:spLocks noGrp="1"/>
          </p:cNvSpPr>
          <p:nvPr>
            <p:ph type="subTitle" idx="1"/>
          </p:nvPr>
        </p:nvSpPr>
        <p:spPr>
          <a:xfrm>
            <a:off x="5136461" y="2491051"/>
            <a:ext cx="4585712" cy="2654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By :-  1) Jojithan Sooriyakumar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          2)A</a:t>
            </a:r>
            <a:r>
              <a:rPr lang="en-GB" dirty="0"/>
              <a:t>yesha Rahman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          3)Alanoud Aljibreen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          4)Sounic Akkaraju 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          5)Renad Alkhurbush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          6)Lai Ting Yeung (Felix)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          7)Samir Twalib Hatayan</a:t>
            </a:r>
            <a:endParaRPr dirty="0"/>
          </a:p>
        </p:txBody>
      </p:sp>
      <p:grpSp>
        <p:nvGrpSpPr>
          <p:cNvPr id="268" name="Google Shape;268;p37"/>
          <p:cNvGrpSpPr/>
          <p:nvPr/>
        </p:nvGrpSpPr>
        <p:grpSpPr>
          <a:xfrm>
            <a:off x="625694" y="986150"/>
            <a:ext cx="3644433" cy="3392799"/>
            <a:chOff x="-3142275" y="-3574825"/>
            <a:chExt cx="13789000" cy="12836925"/>
          </a:xfrm>
        </p:grpSpPr>
        <p:sp>
          <p:nvSpPr>
            <p:cNvPr id="269" name="Google Shape;269;p37"/>
            <p:cNvSpPr/>
            <p:nvPr/>
          </p:nvSpPr>
          <p:spPr>
            <a:xfrm>
              <a:off x="-3142275" y="2204675"/>
              <a:ext cx="13789000" cy="7057425"/>
            </a:xfrm>
            <a:custGeom>
              <a:avLst/>
              <a:gdLst/>
              <a:ahLst/>
              <a:cxnLst/>
              <a:rect l="l" t="t" r="r" b="b"/>
              <a:pathLst>
                <a:path w="551560" h="282297" extrusionOk="0">
                  <a:moveTo>
                    <a:pt x="268616" y="0"/>
                  </a:moveTo>
                  <a:lnTo>
                    <a:pt x="254566" y="370"/>
                  </a:lnTo>
                  <a:lnTo>
                    <a:pt x="240609" y="1109"/>
                  </a:lnTo>
                  <a:lnTo>
                    <a:pt x="227021" y="2126"/>
                  </a:lnTo>
                  <a:lnTo>
                    <a:pt x="213433" y="3605"/>
                  </a:lnTo>
                  <a:lnTo>
                    <a:pt x="200307" y="5269"/>
                  </a:lnTo>
                  <a:lnTo>
                    <a:pt x="187366" y="7395"/>
                  </a:lnTo>
                  <a:lnTo>
                    <a:pt x="174610" y="9706"/>
                  </a:lnTo>
                  <a:lnTo>
                    <a:pt x="162316" y="12479"/>
                  </a:lnTo>
                  <a:lnTo>
                    <a:pt x="150207" y="15437"/>
                  </a:lnTo>
                  <a:lnTo>
                    <a:pt x="138468" y="18672"/>
                  </a:lnTo>
                  <a:lnTo>
                    <a:pt x="127099" y="22185"/>
                  </a:lnTo>
                  <a:lnTo>
                    <a:pt x="116099" y="26067"/>
                  </a:lnTo>
                  <a:lnTo>
                    <a:pt x="105469" y="30041"/>
                  </a:lnTo>
                  <a:lnTo>
                    <a:pt x="95208" y="34386"/>
                  </a:lnTo>
                  <a:lnTo>
                    <a:pt x="85503" y="38915"/>
                  </a:lnTo>
                  <a:lnTo>
                    <a:pt x="76074" y="43722"/>
                  </a:lnTo>
                  <a:lnTo>
                    <a:pt x="67201" y="48806"/>
                  </a:lnTo>
                  <a:lnTo>
                    <a:pt x="58789" y="53982"/>
                  </a:lnTo>
                  <a:lnTo>
                    <a:pt x="50840" y="59343"/>
                  </a:lnTo>
                  <a:lnTo>
                    <a:pt x="43352" y="65074"/>
                  </a:lnTo>
                  <a:lnTo>
                    <a:pt x="36512" y="70898"/>
                  </a:lnTo>
                  <a:lnTo>
                    <a:pt x="30134" y="76814"/>
                  </a:lnTo>
                  <a:lnTo>
                    <a:pt x="24311" y="83007"/>
                  </a:lnTo>
                  <a:lnTo>
                    <a:pt x="19042" y="89385"/>
                  </a:lnTo>
                  <a:lnTo>
                    <a:pt x="14420" y="95855"/>
                  </a:lnTo>
                  <a:lnTo>
                    <a:pt x="10353" y="102510"/>
                  </a:lnTo>
                  <a:lnTo>
                    <a:pt x="7026" y="109258"/>
                  </a:lnTo>
                  <a:lnTo>
                    <a:pt x="4253" y="116191"/>
                  </a:lnTo>
                  <a:lnTo>
                    <a:pt x="2127" y="123123"/>
                  </a:lnTo>
                  <a:lnTo>
                    <a:pt x="740" y="130333"/>
                  </a:lnTo>
                  <a:lnTo>
                    <a:pt x="93" y="137543"/>
                  </a:lnTo>
                  <a:lnTo>
                    <a:pt x="0" y="141148"/>
                  </a:lnTo>
                  <a:lnTo>
                    <a:pt x="93" y="144753"/>
                  </a:lnTo>
                  <a:lnTo>
                    <a:pt x="740" y="151963"/>
                  </a:lnTo>
                  <a:lnTo>
                    <a:pt x="2127" y="159173"/>
                  </a:lnTo>
                  <a:lnTo>
                    <a:pt x="4253" y="166106"/>
                  </a:lnTo>
                  <a:lnTo>
                    <a:pt x="7026" y="173038"/>
                  </a:lnTo>
                  <a:lnTo>
                    <a:pt x="10353" y="179786"/>
                  </a:lnTo>
                  <a:lnTo>
                    <a:pt x="14420" y="186441"/>
                  </a:lnTo>
                  <a:lnTo>
                    <a:pt x="19042" y="192912"/>
                  </a:lnTo>
                  <a:lnTo>
                    <a:pt x="24311" y="199290"/>
                  </a:lnTo>
                  <a:lnTo>
                    <a:pt x="30134" y="205483"/>
                  </a:lnTo>
                  <a:lnTo>
                    <a:pt x="36512" y="211399"/>
                  </a:lnTo>
                  <a:lnTo>
                    <a:pt x="43352" y="217222"/>
                  </a:lnTo>
                  <a:lnTo>
                    <a:pt x="50840" y="222953"/>
                  </a:lnTo>
                  <a:lnTo>
                    <a:pt x="58789" y="228314"/>
                  </a:lnTo>
                  <a:lnTo>
                    <a:pt x="67201" y="233491"/>
                  </a:lnTo>
                  <a:lnTo>
                    <a:pt x="76074" y="238575"/>
                  </a:lnTo>
                  <a:lnTo>
                    <a:pt x="85503" y="243381"/>
                  </a:lnTo>
                  <a:lnTo>
                    <a:pt x="95208" y="247911"/>
                  </a:lnTo>
                  <a:lnTo>
                    <a:pt x="105469" y="252255"/>
                  </a:lnTo>
                  <a:lnTo>
                    <a:pt x="116099" y="256230"/>
                  </a:lnTo>
                  <a:lnTo>
                    <a:pt x="127099" y="260112"/>
                  </a:lnTo>
                  <a:lnTo>
                    <a:pt x="138468" y="263625"/>
                  </a:lnTo>
                  <a:lnTo>
                    <a:pt x="150207" y="266860"/>
                  </a:lnTo>
                  <a:lnTo>
                    <a:pt x="162316" y="269818"/>
                  </a:lnTo>
                  <a:lnTo>
                    <a:pt x="174610" y="272498"/>
                  </a:lnTo>
                  <a:lnTo>
                    <a:pt x="187366" y="274902"/>
                  </a:lnTo>
                  <a:lnTo>
                    <a:pt x="200307" y="277028"/>
                  </a:lnTo>
                  <a:lnTo>
                    <a:pt x="213433" y="278691"/>
                  </a:lnTo>
                  <a:lnTo>
                    <a:pt x="227021" y="280078"/>
                  </a:lnTo>
                  <a:lnTo>
                    <a:pt x="240609" y="281187"/>
                  </a:lnTo>
                  <a:lnTo>
                    <a:pt x="254566" y="281927"/>
                  </a:lnTo>
                  <a:lnTo>
                    <a:pt x="268616" y="282296"/>
                  </a:lnTo>
                  <a:lnTo>
                    <a:pt x="282944" y="282296"/>
                  </a:lnTo>
                  <a:lnTo>
                    <a:pt x="296994" y="281927"/>
                  </a:lnTo>
                  <a:lnTo>
                    <a:pt x="310952" y="281187"/>
                  </a:lnTo>
                  <a:lnTo>
                    <a:pt x="324540" y="280078"/>
                  </a:lnTo>
                  <a:lnTo>
                    <a:pt x="338035" y="278691"/>
                  </a:lnTo>
                  <a:lnTo>
                    <a:pt x="351253" y="277028"/>
                  </a:lnTo>
                  <a:lnTo>
                    <a:pt x="364287" y="274902"/>
                  </a:lnTo>
                  <a:lnTo>
                    <a:pt x="376950" y="272498"/>
                  </a:lnTo>
                  <a:lnTo>
                    <a:pt x="389244" y="269818"/>
                  </a:lnTo>
                  <a:lnTo>
                    <a:pt x="401353" y="266860"/>
                  </a:lnTo>
                  <a:lnTo>
                    <a:pt x="413092" y="263625"/>
                  </a:lnTo>
                  <a:lnTo>
                    <a:pt x="424462" y="260112"/>
                  </a:lnTo>
                  <a:lnTo>
                    <a:pt x="435461" y="256230"/>
                  </a:lnTo>
                  <a:lnTo>
                    <a:pt x="446092" y="252255"/>
                  </a:lnTo>
                  <a:lnTo>
                    <a:pt x="456259" y="247911"/>
                  </a:lnTo>
                  <a:lnTo>
                    <a:pt x="466057" y="243381"/>
                  </a:lnTo>
                  <a:lnTo>
                    <a:pt x="475486" y="238575"/>
                  </a:lnTo>
                  <a:lnTo>
                    <a:pt x="484360" y="233491"/>
                  </a:lnTo>
                  <a:lnTo>
                    <a:pt x="492771" y="228314"/>
                  </a:lnTo>
                  <a:lnTo>
                    <a:pt x="500721" y="222953"/>
                  </a:lnTo>
                  <a:lnTo>
                    <a:pt x="508115" y="217222"/>
                  </a:lnTo>
                  <a:lnTo>
                    <a:pt x="515048" y="211399"/>
                  </a:lnTo>
                  <a:lnTo>
                    <a:pt x="521426" y="205483"/>
                  </a:lnTo>
                  <a:lnTo>
                    <a:pt x="527249" y="199290"/>
                  </a:lnTo>
                  <a:lnTo>
                    <a:pt x="532426" y="192912"/>
                  </a:lnTo>
                  <a:lnTo>
                    <a:pt x="537048" y="186441"/>
                  </a:lnTo>
                  <a:lnTo>
                    <a:pt x="541115" y="179786"/>
                  </a:lnTo>
                  <a:lnTo>
                    <a:pt x="544535" y="173038"/>
                  </a:lnTo>
                  <a:lnTo>
                    <a:pt x="547308" y="166106"/>
                  </a:lnTo>
                  <a:lnTo>
                    <a:pt x="549341" y="159173"/>
                  </a:lnTo>
                  <a:lnTo>
                    <a:pt x="550820" y="151963"/>
                  </a:lnTo>
                  <a:lnTo>
                    <a:pt x="551467" y="144753"/>
                  </a:lnTo>
                  <a:lnTo>
                    <a:pt x="551560" y="141148"/>
                  </a:lnTo>
                  <a:lnTo>
                    <a:pt x="551467" y="137543"/>
                  </a:lnTo>
                  <a:lnTo>
                    <a:pt x="550820" y="130333"/>
                  </a:lnTo>
                  <a:lnTo>
                    <a:pt x="549341" y="123123"/>
                  </a:lnTo>
                  <a:lnTo>
                    <a:pt x="547308" y="116191"/>
                  </a:lnTo>
                  <a:lnTo>
                    <a:pt x="544535" y="109258"/>
                  </a:lnTo>
                  <a:lnTo>
                    <a:pt x="541115" y="102510"/>
                  </a:lnTo>
                  <a:lnTo>
                    <a:pt x="537048" y="95855"/>
                  </a:lnTo>
                  <a:lnTo>
                    <a:pt x="532426" y="89385"/>
                  </a:lnTo>
                  <a:lnTo>
                    <a:pt x="527249" y="83007"/>
                  </a:lnTo>
                  <a:lnTo>
                    <a:pt x="521426" y="76814"/>
                  </a:lnTo>
                  <a:lnTo>
                    <a:pt x="515048" y="70898"/>
                  </a:lnTo>
                  <a:lnTo>
                    <a:pt x="508115" y="65074"/>
                  </a:lnTo>
                  <a:lnTo>
                    <a:pt x="500721" y="59343"/>
                  </a:lnTo>
                  <a:lnTo>
                    <a:pt x="492771" y="53982"/>
                  </a:lnTo>
                  <a:lnTo>
                    <a:pt x="484360" y="48806"/>
                  </a:lnTo>
                  <a:lnTo>
                    <a:pt x="475486" y="43722"/>
                  </a:lnTo>
                  <a:lnTo>
                    <a:pt x="466057" y="38915"/>
                  </a:lnTo>
                  <a:lnTo>
                    <a:pt x="456259" y="34386"/>
                  </a:lnTo>
                  <a:lnTo>
                    <a:pt x="446092" y="30041"/>
                  </a:lnTo>
                  <a:lnTo>
                    <a:pt x="435461" y="26067"/>
                  </a:lnTo>
                  <a:lnTo>
                    <a:pt x="424462" y="22185"/>
                  </a:lnTo>
                  <a:lnTo>
                    <a:pt x="413092" y="18672"/>
                  </a:lnTo>
                  <a:lnTo>
                    <a:pt x="401353" y="15437"/>
                  </a:lnTo>
                  <a:lnTo>
                    <a:pt x="389244" y="12479"/>
                  </a:lnTo>
                  <a:lnTo>
                    <a:pt x="376950" y="9706"/>
                  </a:lnTo>
                  <a:lnTo>
                    <a:pt x="364287" y="7395"/>
                  </a:lnTo>
                  <a:lnTo>
                    <a:pt x="351253" y="5269"/>
                  </a:lnTo>
                  <a:lnTo>
                    <a:pt x="338035" y="3605"/>
                  </a:lnTo>
                  <a:lnTo>
                    <a:pt x="324540" y="2126"/>
                  </a:lnTo>
                  <a:lnTo>
                    <a:pt x="310952" y="1109"/>
                  </a:lnTo>
                  <a:lnTo>
                    <a:pt x="296994" y="370"/>
                  </a:lnTo>
                  <a:lnTo>
                    <a:pt x="282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5805425" y="5691775"/>
              <a:ext cx="3757500" cy="2320150"/>
            </a:xfrm>
            <a:custGeom>
              <a:avLst/>
              <a:gdLst/>
              <a:ahLst/>
              <a:cxnLst/>
              <a:rect l="l" t="t" r="r" b="b"/>
              <a:pathLst>
                <a:path w="150300" h="92806" extrusionOk="0">
                  <a:moveTo>
                    <a:pt x="71268" y="0"/>
                  </a:moveTo>
                  <a:lnTo>
                    <a:pt x="63596" y="555"/>
                  </a:lnTo>
                  <a:lnTo>
                    <a:pt x="56293" y="1387"/>
                  </a:lnTo>
                  <a:lnTo>
                    <a:pt x="49268" y="2774"/>
                  </a:lnTo>
                  <a:lnTo>
                    <a:pt x="42521" y="4530"/>
                  </a:lnTo>
                  <a:lnTo>
                    <a:pt x="36050" y="6656"/>
                  </a:lnTo>
                  <a:lnTo>
                    <a:pt x="30134" y="9152"/>
                  </a:lnTo>
                  <a:lnTo>
                    <a:pt x="24588" y="12017"/>
                  </a:lnTo>
                  <a:lnTo>
                    <a:pt x="19412" y="15160"/>
                  </a:lnTo>
                  <a:lnTo>
                    <a:pt x="14883" y="18580"/>
                  </a:lnTo>
                  <a:lnTo>
                    <a:pt x="10815" y="22277"/>
                  </a:lnTo>
                  <a:lnTo>
                    <a:pt x="7303" y="26252"/>
                  </a:lnTo>
                  <a:lnTo>
                    <a:pt x="4437" y="30412"/>
                  </a:lnTo>
                  <a:lnTo>
                    <a:pt x="2311" y="34756"/>
                  </a:lnTo>
                  <a:lnTo>
                    <a:pt x="832" y="39378"/>
                  </a:lnTo>
                  <a:lnTo>
                    <a:pt x="1" y="43999"/>
                  </a:lnTo>
                  <a:lnTo>
                    <a:pt x="1" y="46403"/>
                  </a:lnTo>
                  <a:lnTo>
                    <a:pt x="1" y="48806"/>
                  </a:lnTo>
                  <a:lnTo>
                    <a:pt x="832" y="53520"/>
                  </a:lnTo>
                  <a:lnTo>
                    <a:pt x="2311" y="57957"/>
                  </a:lnTo>
                  <a:lnTo>
                    <a:pt x="4437" y="62394"/>
                  </a:lnTo>
                  <a:lnTo>
                    <a:pt x="7303" y="66554"/>
                  </a:lnTo>
                  <a:lnTo>
                    <a:pt x="10815" y="70436"/>
                  </a:lnTo>
                  <a:lnTo>
                    <a:pt x="14883" y="74133"/>
                  </a:lnTo>
                  <a:lnTo>
                    <a:pt x="19412" y="77646"/>
                  </a:lnTo>
                  <a:lnTo>
                    <a:pt x="24588" y="80696"/>
                  </a:lnTo>
                  <a:lnTo>
                    <a:pt x="30134" y="83562"/>
                  </a:lnTo>
                  <a:lnTo>
                    <a:pt x="36050" y="86057"/>
                  </a:lnTo>
                  <a:lnTo>
                    <a:pt x="42521" y="88183"/>
                  </a:lnTo>
                  <a:lnTo>
                    <a:pt x="49268" y="90032"/>
                  </a:lnTo>
                  <a:lnTo>
                    <a:pt x="56293" y="91326"/>
                  </a:lnTo>
                  <a:lnTo>
                    <a:pt x="63596" y="92343"/>
                  </a:lnTo>
                  <a:lnTo>
                    <a:pt x="71268" y="92805"/>
                  </a:lnTo>
                  <a:lnTo>
                    <a:pt x="79032" y="92805"/>
                  </a:lnTo>
                  <a:lnTo>
                    <a:pt x="86520" y="92343"/>
                  </a:lnTo>
                  <a:lnTo>
                    <a:pt x="93914" y="91326"/>
                  </a:lnTo>
                  <a:lnTo>
                    <a:pt x="100940" y="90032"/>
                  </a:lnTo>
                  <a:lnTo>
                    <a:pt x="107687" y="88183"/>
                  </a:lnTo>
                  <a:lnTo>
                    <a:pt x="114065" y="86057"/>
                  </a:lnTo>
                  <a:lnTo>
                    <a:pt x="120074" y="83562"/>
                  </a:lnTo>
                  <a:lnTo>
                    <a:pt x="125620" y="80696"/>
                  </a:lnTo>
                  <a:lnTo>
                    <a:pt x="130704" y="77646"/>
                  </a:lnTo>
                  <a:lnTo>
                    <a:pt x="135325" y="74133"/>
                  </a:lnTo>
                  <a:lnTo>
                    <a:pt x="139392" y="70436"/>
                  </a:lnTo>
                  <a:lnTo>
                    <a:pt x="142813" y="66554"/>
                  </a:lnTo>
                  <a:lnTo>
                    <a:pt x="145678" y="62394"/>
                  </a:lnTo>
                  <a:lnTo>
                    <a:pt x="147896" y="57957"/>
                  </a:lnTo>
                  <a:lnTo>
                    <a:pt x="149375" y="53520"/>
                  </a:lnTo>
                  <a:lnTo>
                    <a:pt x="150207" y="48806"/>
                  </a:lnTo>
                  <a:lnTo>
                    <a:pt x="150300" y="46403"/>
                  </a:lnTo>
                  <a:lnTo>
                    <a:pt x="150207" y="43999"/>
                  </a:lnTo>
                  <a:lnTo>
                    <a:pt x="149375" y="39378"/>
                  </a:lnTo>
                  <a:lnTo>
                    <a:pt x="147896" y="34756"/>
                  </a:lnTo>
                  <a:lnTo>
                    <a:pt x="145678" y="30412"/>
                  </a:lnTo>
                  <a:lnTo>
                    <a:pt x="142813" y="26252"/>
                  </a:lnTo>
                  <a:lnTo>
                    <a:pt x="139392" y="22277"/>
                  </a:lnTo>
                  <a:lnTo>
                    <a:pt x="135325" y="18580"/>
                  </a:lnTo>
                  <a:lnTo>
                    <a:pt x="130704" y="15160"/>
                  </a:lnTo>
                  <a:lnTo>
                    <a:pt x="125620" y="12017"/>
                  </a:lnTo>
                  <a:lnTo>
                    <a:pt x="120074" y="9152"/>
                  </a:lnTo>
                  <a:lnTo>
                    <a:pt x="114065" y="6656"/>
                  </a:lnTo>
                  <a:lnTo>
                    <a:pt x="107687" y="4530"/>
                  </a:lnTo>
                  <a:lnTo>
                    <a:pt x="100940" y="2774"/>
                  </a:lnTo>
                  <a:lnTo>
                    <a:pt x="93914" y="1387"/>
                  </a:lnTo>
                  <a:lnTo>
                    <a:pt x="86520" y="555"/>
                  </a:lnTo>
                  <a:lnTo>
                    <a:pt x="79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-2127800" y="4062600"/>
              <a:ext cx="5379725" cy="3098925"/>
            </a:xfrm>
            <a:custGeom>
              <a:avLst/>
              <a:gdLst/>
              <a:ahLst/>
              <a:cxnLst/>
              <a:rect l="l" t="t" r="r" b="b"/>
              <a:pathLst>
                <a:path w="215189" h="123957" extrusionOk="0">
                  <a:moveTo>
                    <a:pt x="162039" y="1"/>
                  </a:moveTo>
                  <a:lnTo>
                    <a:pt x="160745" y="555"/>
                  </a:lnTo>
                  <a:lnTo>
                    <a:pt x="1110" y="92621"/>
                  </a:lnTo>
                  <a:lnTo>
                    <a:pt x="555" y="92898"/>
                  </a:lnTo>
                  <a:lnTo>
                    <a:pt x="0" y="94007"/>
                  </a:lnTo>
                  <a:lnTo>
                    <a:pt x="185" y="94562"/>
                  </a:lnTo>
                  <a:lnTo>
                    <a:pt x="278" y="94932"/>
                  </a:lnTo>
                  <a:lnTo>
                    <a:pt x="832" y="95486"/>
                  </a:lnTo>
                  <a:lnTo>
                    <a:pt x="1110" y="95671"/>
                  </a:lnTo>
                  <a:lnTo>
                    <a:pt x="49268" y="123401"/>
                  </a:lnTo>
                  <a:lnTo>
                    <a:pt x="50470" y="123956"/>
                  </a:lnTo>
                  <a:lnTo>
                    <a:pt x="53243" y="123956"/>
                  </a:lnTo>
                  <a:lnTo>
                    <a:pt x="54445" y="123401"/>
                  </a:lnTo>
                  <a:lnTo>
                    <a:pt x="68680" y="115175"/>
                  </a:lnTo>
                  <a:lnTo>
                    <a:pt x="199752" y="39655"/>
                  </a:lnTo>
                  <a:lnTo>
                    <a:pt x="214080" y="31244"/>
                  </a:lnTo>
                  <a:lnTo>
                    <a:pt x="214634" y="31059"/>
                  </a:lnTo>
                  <a:lnTo>
                    <a:pt x="215189" y="29950"/>
                  </a:lnTo>
                  <a:lnTo>
                    <a:pt x="215097" y="29303"/>
                  </a:lnTo>
                  <a:lnTo>
                    <a:pt x="215004" y="28933"/>
                  </a:lnTo>
                  <a:lnTo>
                    <a:pt x="214449" y="28378"/>
                  </a:lnTo>
                  <a:lnTo>
                    <a:pt x="214080" y="28286"/>
                  </a:lnTo>
                  <a:lnTo>
                    <a:pt x="165921" y="555"/>
                  </a:lnTo>
                  <a:lnTo>
                    <a:pt x="164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8592350" y="3605050"/>
              <a:ext cx="1199350" cy="2599750"/>
            </a:xfrm>
            <a:custGeom>
              <a:avLst/>
              <a:gdLst/>
              <a:ahLst/>
              <a:cxnLst/>
              <a:rect l="l" t="t" r="r" b="b"/>
              <a:pathLst>
                <a:path w="47974" h="103990" extrusionOk="0">
                  <a:moveTo>
                    <a:pt x="46865" y="1"/>
                  </a:moveTo>
                  <a:lnTo>
                    <a:pt x="44923" y="1295"/>
                  </a:lnTo>
                  <a:lnTo>
                    <a:pt x="40949" y="4160"/>
                  </a:lnTo>
                  <a:lnTo>
                    <a:pt x="36974" y="7488"/>
                  </a:lnTo>
                  <a:lnTo>
                    <a:pt x="32999" y="11370"/>
                  </a:lnTo>
                  <a:lnTo>
                    <a:pt x="29025" y="15715"/>
                  </a:lnTo>
                  <a:lnTo>
                    <a:pt x="25235" y="20614"/>
                  </a:lnTo>
                  <a:lnTo>
                    <a:pt x="21537" y="26067"/>
                  </a:lnTo>
                  <a:lnTo>
                    <a:pt x="18025" y="31891"/>
                  </a:lnTo>
                  <a:lnTo>
                    <a:pt x="14605" y="38361"/>
                  </a:lnTo>
                  <a:lnTo>
                    <a:pt x="11462" y="45386"/>
                  </a:lnTo>
                  <a:lnTo>
                    <a:pt x="8689" y="52873"/>
                  </a:lnTo>
                  <a:lnTo>
                    <a:pt x="6193" y="60823"/>
                  </a:lnTo>
                  <a:lnTo>
                    <a:pt x="4067" y="69327"/>
                  </a:lnTo>
                  <a:lnTo>
                    <a:pt x="2311" y="78386"/>
                  </a:lnTo>
                  <a:lnTo>
                    <a:pt x="1017" y="87906"/>
                  </a:lnTo>
                  <a:lnTo>
                    <a:pt x="185" y="97982"/>
                  </a:lnTo>
                  <a:lnTo>
                    <a:pt x="0" y="103158"/>
                  </a:lnTo>
                  <a:lnTo>
                    <a:pt x="0" y="103528"/>
                  </a:lnTo>
                  <a:lnTo>
                    <a:pt x="370" y="103990"/>
                  </a:lnTo>
                  <a:lnTo>
                    <a:pt x="1017" y="103990"/>
                  </a:lnTo>
                  <a:lnTo>
                    <a:pt x="1387" y="103528"/>
                  </a:lnTo>
                  <a:lnTo>
                    <a:pt x="1479" y="103251"/>
                  </a:lnTo>
                  <a:lnTo>
                    <a:pt x="1664" y="98074"/>
                  </a:lnTo>
                  <a:lnTo>
                    <a:pt x="2496" y="88091"/>
                  </a:lnTo>
                  <a:lnTo>
                    <a:pt x="3790" y="78663"/>
                  </a:lnTo>
                  <a:lnTo>
                    <a:pt x="5454" y="69789"/>
                  </a:lnTo>
                  <a:lnTo>
                    <a:pt x="7580" y="61285"/>
                  </a:lnTo>
                  <a:lnTo>
                    <a:pt x="10076" y="53428"/>
                  </a:lnTo>
                  <a:lnTo>
                    <a:pt x="12849" y="46033"/>
                  </a:lnTo>
                  <a:lnTo>
                    <a:pt x="15899" y="39193"/>
                  </a:lnTo>
                  <a:lnTo>
                    <a:pt x="19134" y="32815"/>
                  </a:lnTo>
                  <a:lnTo>
                    <a:pt x="22739" y="26899"/>
                  </a:lnTo>
                  <a:lnTo>
                    <a:pt x="26344" y="21630"/>
                  </a:lnTo>
                  <a:lnTo>
                    <a:pt x="30134" y="16731"/>
                  </a:lnTo>
                  <a:lnTo>
                    <a:pt x="34016" y="12479"/>
                  </a:lnTo>
                  <a:lnTo>
                    <a:pt x="37898" y="8597"/>
                  </a:lnTo>
                  <a:lnTo>
                    <a:pt x="41873" y="5270"/>
                  </a:lnTo>
                  <a:lnTo>
                    <a:pt x="45755" y="2496"/>
                  </a:lnTo>
                  <a:lnTo>
                    <a:pt x="47604" y="1387"/>
                  </a:lnTo>
                  <a:lnTo>
                    <a:pt x="47881" y="1110"/>
                  </a:lnTo>
                  <a:lnTo>
                    <a:pt x="47974" y="555"/>
                  </a:lnTo>
                  <a:lnTo>
                    <a:pt x="47881" y="278"/>
                  </a:lnTo>
                  <a:lnTo>
                    <a:pt x="47697" y="93"/>
                  </a:lnTo>
                  <a:lnTo>
                    <a:pt x="47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8553050" y="4545575"/>
              <a:ext cx="1714700" cy="1918050"/>
            </a:xfrm>
            <a:custGeom>
              <a:avLst/>
              <a:gdLst/>
              <a:ahLst/>
              <a:cxnLst/>
              <a:rect l="l" t="t" r="r" b="b"/>
              <a:pathLst>
                <a:path w="68588" h="76722" extrusionOk="0">
                  <a:moveTo>
                    <a:pt x="55739" y="1"/>
                  </a:moveTo>
                  <a:lnTo>
                    <a:pt x="52966" y="370"/>
                  </a:lnTo>
                  <a:lnTo>
                    <a:pt x="48437" y="1572"/>
                  </a:lnTo>
                  <a:lnTo>
                    <a:pt x="42059" y="4715"/>
                  </a:lnTo>
                  <a:lnTo>
                    <a:pt x="35311" y="9059"/>
                  </a:lnTo>
                  <a:lnTo>
                    <a:pt x="28656" y="14698"/>
                  </a:lnTo>
                  <a:lnTo>
                    <a:pt x="22370" y="21168"/>
                  </a:lnTo>
                  <a:lnTo>
                    <a:pt x="16824" y="28378"/>
                  </a:lnTo>
                  <a:lnTo>
                    <a:pt x="14421" y="32261"/>
                  </a:lnTo>
                  <a:lnTo>
                    <a:pt x="12017" y="36513"/>
                  </a:lnTo>
                  <a:lnTo>
                    <a:pt x="7950" y="44647"/>
                  </a:lnTo>
                  <a:lnTo>
                    <a:pt x="4992" y="52042"/>
                  </a:lnTo>
                  <a:lnTo>
                    <a:pt x="2866" y="58604"/>
                  </a:lnTo>
                  <a:lnTo>
                    <a:pt x="833" y="66646"/>
                  </a:lnTo>
                  <a:lnTo>
                    <a:pt x="1" y="72747"/>
                  </a:lnTo>
                  <a:lnTo>
                    <a:pt x="1" y="73302"/>
                  </a:lnTo>
                  <a:lnTo>
                    <a:pt x="6564" y="76722"/>
                  </a:lnTo>
                  <a:lnTo>
                    <a:pt x="7950" y="73487"/>
                  </a:lnTo>
                  <a:lnTo>
                    <a:pt x="11000" y="67478"/>
                  </a:lnTo>
                  <a:lnTo>
                    <a:pt x="14513" y="61932"/>
                  </a:lnTo>
                  <a:lnTo>
                    <a:pt x="18303" y="56848"/>
                  </a:lnTo>
                  <a:lnTo>
                    <a:pt x="22370" y="52134"/>
                  </a:lnTo>
                  <a:lnTo>
                    <a:pt x="26622" y="47790"/>
                  </a:lnTo>
                  <a:lnTo>
                    <a:pt x="33185" y="42059"/>
                  </a:lnTo>
                  <a:lnTo>
                    <a:pt x="41781" y="35588"/>
                  </a:lnTo>
                  <a:lnTo>
                    <a:pt x="49916" y="30504"/>
                  </a:lnTo>
                  <a:lnTo>
                    <a:pt x="56848" y="26345"/>
                  </a:lnTo>
                  <a:lnTo>
                    <a:pt x="62025" y="23109"/>
                  </a:lnTo>
                  <a:lnTo>
                    <a:pt x="63688" y="21908"/>
                  </a:lnTo>
                  <a:lnTo>
                    <a:pt x="65075" y="20614"/>
                  </a:lnTo>
                  <a:lnTo>
                    <a:pt x="67016" y="17933"/>
                  </a:lnTo>
                  <a:lnTo>
                    <a:pt x="68218" y="15068"/>
                  </a:lnTo>
                  <a:lnTo>
                    <a:pt x="68587" y="12202"/>
                  </a:lnTo>
                  <a:lnTo>
                    <a:pt x="68218" y="9337"/>
                  </a:lnTo>
                  <a:lnTo>
                    <a:pt x="67108" y="6656"/>
                  </a:lnTo>
                  <a:lnTo>
                    <a:pt x="65352" y="4160"/>
                  </a:lnTo>
                  <a:lnTo>
                    <a:pt x="62949" y="2034"/>
                  </a:lnTo>
                  <a:lnTo>
                    <a:pt x="61470" y="1202"/>
                  </a:lnTo>
                  <a:lnTo>
                    <a:pt x="60546" y="648"/>
                  </a:lnTo>
                  <a:lnTo>
                    <a:pt x="58235" y="93"/>
                  </a:lnTo>
                  <a:lnTo>
                    <a:pt x="55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8636250" y="4707350"/>
              <a:ext cx="1411975" cy="1615325"/>
            </a:xfrm>
            <a:custGeom>
              <a:avLst/>
              <a:gdLst/>
              <a:ahLst/>
              <a:cxnLst/>
              <a:rect l="l" t="t" r="r" b="b"/>
              <a:pathLst>
                <a:path w="56479" h="64613" extrusionOk="0">
                  <a:moveTo>
                    <a:pt x="55461" y="0"/>
                  </a:moveTo>
                  <a:lnTo>
                    <a:pt x="55184" y="185"/>
                  </a:lnTo>
                  <a:lnTo>
                    <a:pt x="53982" y="832"/>
                  </a:lnTo>
                  <a:lnTo>
                    <a:pt x="52873" y="1387"/>
                  </a:lnTo>
                  <a:lnTo>
                    <a:pt x="49823" y="3143"/>
                  </a:lnTo>
                  <a:lnTo>
                    <a:pt x="46865" y="4992"/>
                  </a:lnTo>
                  <a:lnTo>
                    <a:pt x="42613" y="7950"/>
                  </a:lnTo>
                  <a:lnTo>
                    <a:pt x="38453" y="11000"/>
                  </a:lnTo>
                  <a:lnTo>
                    <a:pt x="33369" y="14975"/>
                  </a:lnTo>
                  <a:lnTo>
                    <a:pt x="28563" y="19227"/>
                  </a:lnTo>
                  <a:lnTo>
                    <a:pt x="25882" y="21722"/>
                  </a:lnTo>
                  <a:lnTo>
                    <a:pt x="20798" y="26991"/>
                  </a:lnTo>
                  <a:lnTo>
                    <a:pt x="18487" y="29764"/>
                  </a:lnTo>
                  <a:lnTo>
                    <a:pt x="15899" y="32722"/>
                  </a:lnTo>
                  <a:lnTo>
                    <a:pt x="11277" y="39100"/>
                  </a:lnTo>
                  <a:lnTo>
                    <a:pt x="9151" y="42520"/>
                  </a:lnTo>
                  <a:lnTo>
                    <a:pt x="7118" y="46125"/>
                  </a:lnTo>
                  <a:lnTo>
                    <a:pt x="3420" y="53612"/>
                  </a:lnTo>
                  <a:lnTo>
                    <a:pt x="1849" y="57495"/>
                  </a:lnTo>
                  <a:lnTo>
                    <a:pt x="1387" y="59066"/>
                  </a:lnTo>
                  <a:lnTo>
                    <a:pt x="832" y="60545"/>
                  </a:lnTo>
                  <a:lnTo>
                    <a:pt x="185" y="62116"/>
                  </a:lnTo>
                  <a:lnTo>
                    <a:pt x="0" y="63780"/>
                  </a:lnTo>
                  <a:lnTo>
                    <a:pt x="185" y="64242"/>
                  </a:lnTo>
                  <a:lnTo>
                    <a:pt x="555" y="64612"/>
                  </a:lnTo>
                  <a:lnTo>
                    <a:pt x="647" y="64612"/>
                  </a:lnTo>
                  <a:lnTo>
                    <a:pt x="1017" y="64520"/>
                  </a:lnTo>
                  <a:lnTo>
                    <a:pt x="1664" y="63780"/>
                  </a:lnTo>
                  <a:lnTo>
                    <a:pt x="2219" y="62024"/>
                  </a:lnTo>
                  <a:lnTo>
                    <a:pt x="2404" y="61192"/>
                  </a:lnTo>
                  <a:lnTo>
                    <a:pt x="3051" y="59159"/>
                  </a:lnTo>
                  <a:lnTo>
                    <a:pt x="3790" y="57125"/>
                  </a:lnTo>
                  <a:lnTo>
                    <a:pt x="5454" y="53243"/>
                  </a:lnTo>
                  <a:lnTo>
                    <a:pt x="7210" y="49453"/>
                  </a:lnTo>
                  <a:lnTo>
                    <a:pt x="9059" y="45940"/>
                  </a:lnTo>
                  <a:lnTo>
                    <a:pt x="13311" y="39100"/>
                  </a:lnTo>
                  <a:lnTo>
                    <a:pt x="15714" y="35865"/>
                  </a:lnTo>
                  <a:lnTo>
                    <a:pt x="17933" y="32907"/>
                  </a:lnTo>
                  <a:lnTo>
                    <a:pt x="22924" y="27176"/>
                  </a:lnTo>
                  <a:lnTo>
                    <a:pt x="25512" y="24403"/>
                  </a:lnTo>
                  <a:lnTo>
                    <a:pt x="27916" y="22092"/>
                  </a:lnTo>
                  <a:lnTo>
                    <a:pt x="32907" y="17470"/>
                  </a:lnTo>
                  <a:lnTo>
                    <a:pt x="35588" y="15344"/>
                  </a:lnTo>
                  <a:lnTo>
                    <a:pt x="40025" y="11832"/>
                  </a:lnTo>
                  <a:lnTo>
                    <a:pt x="44739" y="8597"/>
                  </a:lnTo>
                  <a:lnTo>
                    <a:pt x="48159" y="6193"/>
                  </a:lnTo>
                  <a:lnTo>
                    <a:pt x="51764" y="4067"/>
                  </a:lnTo>
                  <a:lnTo>
                    <a:pt x="53613" y="2958"/>
                  </a:lnTo>
                  <a:lnTo>
                    <a:pt x="55554" y="1941"/>
                  </a:lnTo>
                  <a:lnTo>
                    <a:pt x="55924" y="1756"/>
                  </a:lnTo>
                  <a:lnTo>
                    <a:pt x="56201" y="1572"/>
                  </a:lnTo>
                  <a:lnTo>
                    <a:pt x="56478" y="925"/>
                  </a:lnTo>
                  <a:lnTo>
                    <a:pt x="56293" y="555"/>
                  </a:lnTo>
                  <a:lnTo>
                    <a:pt x="56201" y="277"/>
                  </a:lnTo>
                  <a:lnTo>
                    <a:pt x="5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-2118550" y="3889300"/>
              <a:ext cx="1210925" cy="1640725"/>
            </a:xfrm>
            <a:custGeom>
              <a:avLst/>
              <a:gdLst/>
              <a:ahLst/>
              <a:cxnLst/>
              <a:rect l="l" t="t" r="r" b="b"/>
              <a:pathLst>
                <a:path w="48437" h="65629" extrusionOk="0">
                  <a:moveTo>
                    <a:pt x="462" y="0"/>
                  </a:moveTo>
                  <a:lnTo>
                    <a:pt x="185" y="278"/>
                  </a:lnTo>
                  <a:lnTo>
                    <a:pt x="93" y="555"/>
                  </a:lnTo>
                  <a:lnTo>
                    <a:pt x="0" y="740"/>
                  </a:lnTo>
                  <a:lnTo>
                    <a:pt x="185" y="1109"/>
                  </a:lnTo>
                  <a:lnTo>
                    <a:pt x="462" y="1202"/>
                  </a:lnTo>
                  <a:lnTo>
                    <a:pt x="3328" y="2126"/>
                  </a:lnTo>
                  <a:lnTo>
                    <a:pt x="10076" y="5454"/>
                  </a:lnTo>
                  <a:lnTo>
                    <a:pt x="17378" y="10445"/>
                  </a:lnTo>
                  <a:lnTo>
                    <a:pt x="23016" y="15344"/>
                  </a:lnTo>
                  <a:lnTo>
                    <a:pt x="26806" y="19042"/>
                  </a:lnTo>
                  <a:lnTo>
                    <a:pt x="30411" y="23109"/>
                  </a:lnTo>
                  <a:lnTo>
                    <a:pt x="33739" y="27638"/>
                  </a:lnTo>
                  <a:lnTo>
                    <a:pt x="36974" y="32445"/>
                  </a:lnTo>
                  <a:lnTo>
                    <a:pt x="39840" y="37621"/>
                  </a:lnTo>
                  <a:lnTo>
                    <a:pt x="42335" y="43167"/>
                  </a:lnTo>
                  <a:lnTo>
                    <a:pt x="44369" y="49083"/>
                  </a:lnTo>
                  <a:lnTo>
                    <a:pt x="45940" y="55184"/>
                  </a:lnTo>
                  <a:lnTo>
                    <a:pt x="47050" y="61747"/>
                  </a:lnTo>
                  <a:lnTo>
                    <a:pt x="47327" y="65074"/>
                  </a:lnTo>
                  <a:lnTo>
                    <a:pt x="47419" y="65444"/>
                  </a:lnTo>
                  <a:lnTo>
                    <a:pt x="47881" y="65629"/>
                  </a:lnTo>
                  <a:lnTo>
                    <a:pt x="48344" y="65444"/>
                  </a:lnTo>
                  <a:lnTo>
                    <a:pt x="48436" y="64982"/>
                  </a:lnTo>
                  <a:lnTo>
                    <a:pt x="48159" y="61562"/>
                  </a:lnTo>
                  <a:lnTo>
                    <a:pt x="47142" y="54999"/>
                  </a:lnTo>
                  <a:lnTo>
                    <a:pt x="45478" y="48713"/>
                  </a:lnTo>
                  <a:lnTo>
                    <a:pt x="43445" y="42705"/>
                  </a:lnTo>
                  <a:lnTo>
                    <a:pt x="40856" y="37159"/>
                  </a:lnTo>
                  <a:lnTo>
                    <a:pt x="37898" y="31890"/>
                  </a:lnTo>
                  <a:lnTo>
                    <a:pt x="34663" y="26899"/>
                  </a:lnTo>
                  <a:lnTo>
                    <a:pt x="31243" y="22369"/>
                  </a:lnTo>
                  <a:lnTo>
                    <a:pt x="27546" y="18210"/>
                  </a:lnTo>
                  <a:lnTo>
                    <a:pt x="23756" y="14420"/>
                  </a:lnTo>
                  <a:lnTo>
                    <a:pt x="18025" y="9429"/>
                  </a:lnTo>
                  <a:lnTo>
                    <a:pt x="10538" y="4345"/>
                  </a:lnTo>
                  <a:lnTo>
                    <a:pt x="3698" y="1017"/>
                  </a:lnTo>
                  <a:lnTo>
                    <a:pt x="740" y="93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-2386625" y="4654200"/>
              <a:ext cx="1807125" cy="2017400"/>
            </a:xfrm>
            <a:custGeom>
              <a:avLst/>
              <a:gdLst/>
              <a:ahLst/>
              <a:cxnLst/>
              <a:rect l="l" t="t" r="r" b="b"/>
              <a:pathLst>
                <a:path w="72285" h="80696" extrusionOk="0">
                  <a:moveTo>
                    <a:pt x="10076" y="0"/>
                  </a:moveTo>
                  <a:lnTo>
                    <a:pt x="8320" y="462"/>
                  </a:lnTo>
                  <a:lnTo>
                    <a:pt x="7211" y="832"/>
                  </a:lnTo>
                  <a:lnTo>
                    <a:pt x="5085" y="1849"/>
                  </a:lnTo>
                  <a:lnTo>
                    <a:pt x="3421" y="3328"/>
                  </a:lnTo>
                  <a:lnTo>
                    <a:pt x="2034" y="5084"/>
                  </a:lnTo>
                  <a:lnTo>
                    <a:pt x="925" y="7025"/>
                  </a:lnTo>
                  <a:lnTo>
                    <a:pt x="278" y="9059"/>
                  </a:lnTo>
                  <a:lnTo>
                    <a:pt x="1" y="11370"/>
                  </a:lnTo>
                  <a:lnTo>
                    <a:pt x="186" y="13681"/>
                  </a:lnTo>
                  <a:lnTo>
                    <a:pt x="463" y="14790"/>
                  </a:lnTo>
                  <a:lnTo>
                    <a:pt x="648" y="15437"/>
                  </a:lnTo>
                  <a:lnTo>
                    <a:pt x="925" y="15991"/>
                  </a:lnTo>
                  <a:lnTo>
                    <a:pt x="1757" y="17840"/>
                  </a:lnTo>
                  <a:lnTo>
                    <a:pt x="4253" y="21260"/>
                  </a:lnTo>
                  <a:lnTo>
                    <a:pt x="5362" y="23016"/>
                  </a:lnTo>
                  <a:lnTo>
                    <a:pt x="5917" y="23941"/>
                  </a:lnTo>
                  <a:lnTo>
                    <a:pt x="6656" y="25882"/>
                  </a:lnTo>
                  <a:lnTo>
                    <a:pt x="7026" y="27823"/>
                  </a:lnTo>
                  <a:lnTo>
                    <a:pt x="6841" y="29857"/>
                  </a:lnTo>
                  <a:lnTo>
                    <a:pt x="6471" y="30781"/>
                  </a:lnTo>
                  <a:lnTo>
                    <a:pt x="5824" y="32168"/>
                  </a:lnTo>
                  <a:lnTo>
                    <a:pt x="4160" y="34848"/>
                  </a:lnTo>
                  <a:lnTo>
                    <a:pt x="3606" y="36235"/>
                  </a:lnTo>
                  <a:lnTo>
                    <a:pt x="3051" y="38176"/>
                  </a:lnTo>
                  <a:lnTo>
                    <a:pt x="2866" y="41781"/>
                  </a:lnTo>
                  <a:lnTo>
                    <a:pt x="3513" y="44277"/>
                  </a:lnTo>
                  <a:lnTo>
                    <a:pt x="4345" y="45663"/>
                  </a:lnTo>
                  <a:lnTo>
                    <a:pt x="5547" y="47050"/>
                  </a:lnTo>
                  <a:lnTo>
                    <a:pt x="7118" y="48251"/>
                  </a:lnTo>
                  <a:lnTo>
                    <a:pt x="8043" y="48713"/>
                  </a:lnTo>
                  <a:lnTo>
                    <a:pt x="9059" y="49268"/>
                  </a:lnTo>
                  <a:lnTo>
                    <a:pt x="11370" y="49823"/>
                  </a:lnTo>
                  <a:lnTo>
                    <a:pt x="14975" y="50562"/>
                  </a:lnTo>
                  <a:lnTo>
                    <a:pt x="18488" y="51209"/>
                  </a:lnTo>
                  <a:lnTo>
                    <a:pt x="20614" y="52041"/>
                  </a:lnTo>
                  <a:lnTo>
                    <a:pt x="22555" y="53150"/>
                  </a:lnTo>
                  <a:lnTo>
                    <a:pt x="24034" y="54999"/>
                  </a:lnTo>
                  <a:lnTo>
                    <a:pt x="24588" y="56201"/>
                  </a:lnTo>
                  <a:lnTo>
                    <a:pt x="25235" y="58142"/>
                  </a:lnTo>
                  <a:lnTo>
                    <a:pt x="25883" y="62301"/>
                  </a:lnTo>
                  <a:lnTo>
                    <a:pt x="26160" y="64335"/>
                  </a:lnTo>
                  <a:lnTo>
                    <a:pt x="26714" y="66368"/>
                  </a:lnTo>
                  <a:lnTo>
                    <a:pt x="28286" y="70158"/>
                  </a:lnTo>
                  <a:lnTo>
                    <a:pt x="30597" y="73671"/>
                  </a:lnTo>
                  <a:lnTo>
                    <a:pt x="33370" y="76629"/>
                  </a:lnTo>
                  <a:lnTo>
                    <a:pt x="35034" y="77830"/>
                  </a:lnTo>
                  <a:lnTo>
                    <a:pt x="36235" y="78662"/>
                  </a:lnTo>
                  <a:lnTo>
                    <a:pt x="38823" y="79772"/>
                  </a:lnTo>
                  <a:lnTo>
                    <a:pt x="41412" y="80419"/>
                  </a:lnTo>
                  <a:lnTo>
                    <a:pt x="44185" y="80696"/>
                  </a:lnTo>
                  <a:lnTo>
                    <a:pt x="48344" y="80603"/>
                  </a:lnTo>
                  <a:lnTo>
                    <a:pt x="53613" y="79217"/>
                  </a:lnTo>
                  <a:lnTo>
                    <a:pt x="56201" y="78108"/>
                  </a:lnTo>
                  <a:lnTo>
                    <a:pt x="57588" y="77368"/>
                  </a:lnTo>
                  <a:lnTo>
                    <a:pt x="60361" y="75612"/>
                  </a:lnTo>
                  <a:lnTo>
                    <a:pt x="62949" y="73671"/>
                  </a:lnTo>
                  <a:lnTo>
                    <a:pt x="65260" y="71360"/>
                  </a:lnTo>
                  <a:lnTo>
                    <a:pt x="66277" y="70066"/>
                  </a:lnTo>
                  <a:lnTo>
                    <a:pt x="67386" y="68679"/>
                  </a:lnTo>
                  <a:lnTo>
                    <a:pt x="69142" y="65721"/>
                  </a:lnTo>
                  <a:lnTo>
                    <a:pt x="70529" y="62579"/>
                  </a:lnTo>
                  <a:lnTo>
                    <a:pt x="71545" y="59251"/>
                  </a:lnTo>
                  <a:lnTo>
                    <a:pt x="72192" y="55923"/>
                  </a:lnTo>
                  <a:lnTo>
                    <a:pt x="72285" y="52596"/>
                  </a:lnTo>
                  <a:lnTo>
                    <a:pt x="72100" y="49083"/>
                  </a:lnTo>
                  <a:lnTo>
                    <a:pt x="71360" y="45663"/>
                  </a:lnTo>
                  <a:lnTo>
                    <a:pt x="70898" y="43999"/>
                  </a:lnTo>
                  <a:lnTo>
                    <a:pt x="70251" y="42058"/>
                  </a:lnTo>
                  <a:lnTo>
                    <a:pt x="68218" y="38453"/>
                  </a:lnTo>
                  <a:lnTo>
                    <a:pt x="66924" y="36789"/>
                  </a:lnTo>
                  <a:lnTo>
                    <a:pt x="65814" y="35680"/>
                  </a:lnTo>
                  <a:lnTo>
                    <a:pt x="63134" y="33831"/>
                  </a:lnTo>
                  <a:lnTo>
                    <a:pt x="61840" y="32907"/>
                  </a:lnTo>
                  <a:lnTo>
                    <a:pt x="59067" y="30689"/>
                  </a:lnTo>
                  <a:lnTo>
                    <a:pt x="55277" y="26806"/>
                  </a:lnTo>
                  <a:lnTo>
                    <a:pt x="53336" y="23756"/>
                  </a:lnTo>
                  <a:lnTo>
                    <a:pt x="52781" y="22092"/>
                  </a:lnTo>
                  <a:lnTo>
                    <a:pt x="52226" y="19319"/>
                  </a:lnTo>
                  <a:lnTo>
                    <a:pt x="51487" y="15160"/>
                  </a:lnTo>
                  <a:lnTo>
                    <a:pt x="50563" y="12571"/>
                  </a:lnTo>
                  <a:lnTo>
                    <a:pt x="49916" y="11185"/>
                  </a:lnTo>
                  <a:lnTo>
                    <a:pt x="48899" y="9613"/>
                  </a:lnTo>
                  <a:lnTo>
                    <a:pt x="46126" y="7118"/>
                  </a:lnTo>
                  <a:lnTo>
                    <a:pt x="44369" y="6286"/>
                  </a:lnTo>
                  <a:lnTo>
                    <a:pt x="43168" y="6008"/>
                  </a:lnTo>
                  <a:lnTo>
                    <a:pt x="40857" y="5731"/>
                  </a:lnTo>
                  <a:lnTo>
                    <a:pt x="37160" y="6008"/>
                  </a:lnTo>
                  <a:lnTo>
                    <a:pt x="34756" y="6286"/>
                  </a:lnTo>
                  <a:lnTo>
                    <a:pt x="33000" y="6471"/>
                  </a:lnTo>
                  <a:lnTo>
                    <a:pt x="29857" y="6193"/>
                  </a:lnTo>
                  <a:lnTo>
                    <a:pt x="25605" y="4622"/>
                  </a:lnTo>
                  <a:lnTo>
                    <a:pt x="22555" y="3143"/>
                  </a:lnTo>
                  <a:lnTo>
                    <a:pt x="20891" y="2311"/>
                  </a:lnTo>
                  <a:lnTo>
                    <a:pt x="17378" y="925"/>
                  </a:lnTo>
                  <a:lnTo>
                    <a:pt x="1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-1956800" y="5497650"/>
              <a:ext cx="746450" cy="138700"/>
            </a:xfrm>
            <a:custGeom>
              <a:avLst/>
              <a:gdLst/>
              <a:ahLst/>
              <a:cxnLst/>
              <a:rect l="l" t="t" r="r" b="b"/>
              <a:pathLst>
                <a:path w="29858" h="5548" extrusionOk="0">
                  <a:moveTo>
                    <a:pt x="13311" y="1"/>
                  </a:moveTo>
                  <a:lnTo>
                    <a:pt x="9521" y="93"/>
                  </a:lnTo>
                  <a:lnTo>
                    <a:pt x="5824" y="648"/>
                  </a:lnTo>
                  <a:lnTo>
                    <a:pt x="2127" y="1665"/>
                  </a:lnTo>
                  <a:lnTo>
                    <a:pt x="370" y="2312"/>
                  </a:lnTo>
                  <a:lnTo>
                    <a:pt x="93" y="2497"/>
                  </a:lnTo>
                  <a:lnTo>
                    <a:pt x="1" y="2959"/>
                  </a:lnTo>
                  <a:lnTo>
                    <a:pt x="93" y="3144"/>
                  </a:lnTo>
                  <a:lnTo>
                    <a:pt x="278" y="3329"/>
                  </a:lnTo>
                  <a:lnTo>
                    <a:pt x="463" y="3513"/>
                  </a:lnTo>
                  <a:lnTo>
                    <a:pt x="648" y="3513"/>
                  </a:lnTo>
                  <a:lnTo>
                    <a:pt x="833" y="3421"/>
                  </a:lnTo>
                  <a:lnTo>
                    <a:pt x="2589" y="2774"/>
                  </a:lnTo>
                  <a:lnTo>
                    <a:pt x="6101" y="1942"/>
                  </a:lnTo>
                  <a:lnTo>
                    <a:pt x="9706" y="1387"/>
                  </a:lnTo>
                  <a:lnTo>
                    <a:pt x="13311" y="1203"/>
                  </a:lnTo>
                  <a:lnTo>
                    <a:pt x="16916" y="1480"/>
                  </a:lnTo>
                  <a:lnTo>
                    <a:pt x="20521" y="2127"/>
                  </a:lnTo>
                  <a:lnTo>
                    <a:pt x="23941" y="3144"/>
                  </a:lnTo>
                  <a:lnTo>
                    <a:pt x="27361" y="4623"/>
                  </a:lnTo>
                  <a:lnTo>
                    <a:pt x="28933" y="5547"/>
                  </a:lnTo>
                  <a:lnTo>
                    <a:pt x="29210" y="5547"/>
                  </a:lnTo>
                  <a:lnTo>
                    <a:pt x="29672" y="5455"/>
                  </a:lnTo>
                  <a:lnTo>
                    <a:pt x="29765" y="5270"/>
                  </a:lnTo>
                  <a:lnTo>
                    <a:pt x="29857" y="4992"/>
                  </a:lnTo>
                  <a:lnTo>
                    <a:pt x="29765" y="4530"/>
                  </a:lnTo>
                  <a:lnTo>
                    <a:pt x="29580" y="4438"/>
                  </a:lnTo>
                  <a:lnTo>
                    <a:pt x="27824" y="3513"/>
                  </a:lnTo>
                  <a:lnTo>
                    <a:pt x="24403" y="1942"/>
                  </a:lnTo>
                  <a:lnTo>
                    <a:pt x="20798" y="925"/>
                  </a:lnTo>
                  <a:lnTo>
                    <a:pt x="17009" y="278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-2081575" y="4839050"/>
              <a:ext cx="1160075" cy="1573750"/>
            </a:xfrm>
            <a:custGeom>
              <a:avLst/>
              <a:gdLst/>
              <a:ahLst/>
              <a:cxnLst/>
              <a:rect l="l" t="t" r="r" b="b"/>
              <a:pathLst>
                <a:path w="46403" h="62950" extrusionOk="0">
                  <a:moveTo>
                    <a:pt x="555" y="1"/>
                  </a:moveTo>
                  <a:lnTo>
                    <a:pt x="93" y="93"/>
                  </a:lnTo>
                  <a:lnTo>
                    <a:pt x="93" y="278"/>
                  </a:lnTo>
                  <a:lnTo>
                    <a:pt x="0" y="278"/>
                  </a:lnTo>
                  <a:lnTo>
                    <a:pt x="0" y="556"/>
                  </a:lnTo>
                  <a:lnTo>
                    <a:pt x="93" y="925"/>
                  </a:lnTo>
                  <a:lnTo>
                    <a:pt x="370" y="1018"/>
                  </a:lnTo>
                  <a:lnTo>
                    <a:pt x="3698" y="2589"/>
                  </a:lnTo>
                  <a:lnTo>
                    <a:pt x="10907" y="7211"/>
                  </a:lnTo>
                  <a:lnTo>
                    <a:pt x="18302" y="13312"/>
                  </a:lnTo>
                  <a:lnTo>
                    <a:pt x="25605" y="20614"/>
                  </a:lnTo>
                  <a:lnTo>
                    <a:pt x="32260" y="28933"/>
                  </a:lnTo>
                  <a:lnTo>
                    <a:pt x="36604" y="35773"/>
                  </a:lnTo>
                  <a:lnTo>
                    <a:pt x="39100" y="40395"/>
                  </a:lnTo>
                  <a:lnTo>
                    <a:pt x="41226" y="45202"/>
                  </a:lnTo>
                  <a:lnTo>
                    <a:pt x="42982" y="50008"/>
                  </a:lnTo>
                  <a:lnTo>
                    <a:pt x="44276" y="54907"/>
                  </a:lnTo>
                  <a:lnTo>
                    <a:pt x="45016" y="59899"/>
                  </a:lnTo>
                  <a:lnTo>
                    <a:pt x="45201" y="62302"/>
                  </a:lnTo>
                  <a:lnTo>
                    <a:pt x="45293" y="62487"/>
                  </a:lnTo>
                  <a:lnTo>
                    <a:pt x="45571" y="62857"/>
                  </a:lnTo>
                  <a:lnTo>
                    <a:pt x="45848" y="62857"/>
                  </a:lnTo>
                  <a:lnTo>
                    <a:pt x="45848" y="62949"/>
                  </a:lnTo>
                  <a:lnTo>
                    <a:pt x="46033" y="62857"/>
                  </a:lnTo>
                  <a:lnTo>
                    <a:pt x="46402" y="62487"/>
                  </a:lnTo>
                  <a:lnTo>
                    <a:pt x="46402" y="62302"/>
                  </a:lnTo>
                  <a:lnTo>
                    <a:pt x="46218" y="59806"/>
                  </a:lnTo>
                  <a:lnTo>
                    <a:pt x="45478" y="54815"/>
                  </a:lnTo>
                  <a:lnTo>
                    <a:pt x="44184" y="49823"/>
                  </a:lnTo>
                  <a:lnTo>
                    <a:pt x="42335" y="44924"/>
                  </a:lnTo>
                  <a:lnTo>
                    <a:pt x="40209" y="39933"/>
                  </a:lnTo>
                  <a:lnTo>
                    <a:pt x="37529" y="35219"/>
                  </a:lnTo>
                  <a:lnTo>
                    <a:pt x="33184" y="28378"/>
                  </a:lnTo>
                  <a:lnTo>
                    <a:pt x="26437" y="19874"/>
                  </a:lnTo>
                  <a:lnTo>
                    <a:pt x="19042" y="12480"/>
                  </a:lnTo>
                  <a:lnTo>
                    <a:pt x="11462" y="6287"/>
                  </a:lnTo>
                  <a:lnTo>
                    <a:pt x="4252" y="1665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-699675" y="-2934725"/>
              <a:ext cx="3491750" cy="9872075"/>
            </a:xfrm>
            <a:custGeom>
              <a:avLst/>
              <a:gdLst/>
              <a:ahLst/>
              <a:cxnLst/>
              <a:rect l="l" t="t" r="r" b="b"/>
              <a:pathLst>
                <a:path w="139670" h="394883" extrusionOk="0">
                  <a:moveTo>
                    <a:pt x="130981" y="28286"/>
                  </a:moveTo>
                  <a:lnTo>
                    <a:pt x="131905" y="28563"/>
                  </a:lnTo>
                  <a:lnTo>
                    <a:pt x="132644" y="29118"/>
                  </a:lnTo>
                  <a:lnTo>
                    <a:pt x="132922" y="29580"/>
                  </a:lnTo>
                  <a:lnTo>
                    <a:pt x="133199" y="30227"/>
                  </a:lnTo>
                  <a:lnTo>
                    <a:pt x="133291" y="30874"/>
                  </a:lnTo>
                  <a:lnTo>
                    <a:pt x="133291" y="288398"/>
                  </a:lnTo>
                  <a:lnTo>
                    <a:pt x="133199" y="289322"/>
                  </a:lnTo>
                  <a:lnTo>
                    <a:pt x="132644" y="290709"/>
                  </a:lnTo>
                  <a:lnTo>
                    <a:pt x="130981" y="292650"/>
                  </a:lnTo>
                  <a:lnTo>
                    <a:pt x="129502" y="293482"/>
                  </a:lnTo>
                  <a:lnTo>
                    <a:pt x="9706" y="362716"/>
                  </a:lnTo>
                  <a:lnTo>
                    <a:pt x="8966" y="363085"/>
                  </a:lnTo>
                  <a:lnTo>
                    <a:pt x="7580" y="363178"/>
                  </a:lnTo>
                  <a:lnTo>
                    <a:pt x="6563" y="362623"/>
                  </a:lnTo>
                  <a:lnTo>
                    <a:pt x="6008" y="361421"/>
                  </a:lnTo>
                  <a:lnTo>
                    <a:pt x="5916" y="360497"/>
                  </a:lnTo>
                  <a:lnTo>
                    <a:pt x="5916" y="104360"/>
                  </a:lnTo>
                  <a:lnTo>
                    <a:pt x="6008" y="103436"/>
                  </a:lnTo>
                  <a:lnTo>
                    <a:pt x="6471" y="101494"/>
                  </a:lnTo>
                  <a:lnTo>
                    <a:pt x="7580" y="99831"/>
                  </a:lnTo>
                  <a:lnTo>
                    <a:pt x="8966" y="98444"/>
                  </a:lnTo>
                  <a:lnTo>
                    <a:pt x="9798" y="97889"/>
                  </a:lnTo>
                  <a:lnTo>
                    <a:pt x="129502" y="28656"/>
                  </a:lnTo>
                  <a:lnTo>
                    <a:pt x="129964" y="28471"/>
                  </a:lnTo>
                  <a:lnTo>
                    <a:pt x="130981" y="28286"/>
                  </a:lnTo>
                  <a:close/>
                  <a:moveTo>
                    <a:pt x="137728" y="1"/>
                  </a:moveTo>
                  <a:lnTo>
                    <a:pt x="136157" y="186"/>
                  </a:lnTo>
                  <a:lnTo>
                    <a:pt x="135233" y="648"/>
                  </a:lnTo>
                  <a:lnTo>
                    <a:pt x="4437" y="76167"/>
                  </a:lnTo>
                  <a:lnTo>
                    <a:pt x="3513" y="76814"/>
                  </a:lnTo>
                  <a:lnTo>
                    <a:pt x="1941" y="78478"/>
                  </a:lnTo>
                  <a:lnTo>
                    <a:pt x="832" y="80419"/>
                  </a:lnTo>
                  <a:lnTo>
                    <a:pt x="93" y="82638"/>
                  </a:lnTo>
                  <a:lnTo>
                    <a:pt x="0" y="83839"/>
                  </a:lnTo>
                  <a:lnTo>
                    <a:pt x="0" y="391833"/>
                  </a:lnTo>
                  <a:lnTo>
                    <a:pt x="93" y="392849"/>
                  </a:lnTo>
                  <a:lnTo>
                    <a:pt x="740" y="394236"/>
                  </a:lnTo>
                  <a:lnTo>
                    <a:pt x="1941" y="394883"/>
                  </a:lnTo>
                  <a:lnTo>
                    <a:pt x="3605" y="394790"/>
                  </a:lnTo>
                  <a:lnTo>
                    <a:pt x="4530" y="394328"/>
                  </a:lnTo>
                  <a:lnTo>
                    <a:pt x="135233" y="318901"/>
                  </a:lnTo>
                  <a:lnTo>
                    <a:pt x="136249" y="318162"/>
                  </a:lnTo>
                  <a:lnTo>
                    <a:pt x="137728" y="316498"/>
                  </a:lnTo>
                  <a:lnTo>
                    <a:pt x="138930" y="314557"/>
                  </a:lnTo>
                  <a:lnTo>
                    <a:pt x="139577" y="312339"/>
                  </a:lnTo>
                  <a:lnTo>
                    <a:pt x="139669" y="311137"/>
                  </a:lnTo>
                  <a:lnTo>
                    <a:pt x="139669" y="3144"/>
                  </a:lnTo>
                  <a:lnTo>
                    <a:pt x="139577" y="2219"/>
                  </a:lnTo>
                  <a:lnTo>
                    <a:pt x="138930" y="740"/>
                  </a:lnTo>
                  <a:lnTo>
                    <a:pt x="137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-551775" y="-2227600"/>
              <a:ext cx="3184400" cy="8372325"/>
            </a:xfrm>
            <a:custGeom>
              <a:avLst/>
              <a:gdLst/>
              <a:ahLst/>
              <a:cxnLst/>
              <a:rect l="l" t="t" r="r" b="b"/>
              <a:pathLst>
                <a:path w="127376" h="334893" extrusionOk="0">
                  <a:moveTo>
                    <a:pt x="125065" y="1"/>
                  </a:moveTo>
                  <a:lnTo>
                    <a:pt x="124048" y="186"/>
                  </a:lnTo>
                  <a:lnTo>
                    <a:pt x="123586" y="371"/>
                  </a:lnTo>
                  <a:lnTo>
                    <a:pt x="3790" y="69604"/>
                  </a:lnTo>
                  <a:lnTo>
                    <a:pt x="2958" y="70159"/>
                  </a:lnTo>
                  <a:lnTo>
                    <a:pt x="1571" y="71546"/>
                  </a:lnTo>
                  <a:lnTo>
                    <a:pt x="555" y="73209"/>
                  </a:lnTo>
                  <a:lnTo>
                    <a:pt x="92" y="75151"/>
                  </a:lnTo>
                  <a:lnTo>
                    <a:pt x="0" y="76075"/>
                  </a:lnTo>
                  <a:lnTo>
                    <a:pt x="0" y="332212"/>
                  </a:lnTo>
                  <a:lnTo>
                    <a:pt x="92" y="333136"/>
                  </a:lnTo>
                  <a:lnTo>
                    <a:pt x="647" y="334338"/>
                  </a:lnTo>
                  <a:lnTo>
                    <a:pt x="1664" y="334893"/>
                  </a:lnTo>
                  <a:lnTo>
                    <a:pt x="3050" y="334800"/>
                  </a:lnTo>
                  <a:lnTo>
                    <a:pt x="3790" y="334431"/>
                  </a:lnTo>
                  <a:lnTo>
                    <a:pt x="123586" y="265197"/>
                  </a:lnTo>
                  <a:lnTo>
                    <a:pt x="125065" y="264365"/>
                  </a:lnTo>
                  <a:lnTo>
                    <a:pt x="126728" y="262424"/>
                  </a:lnTo>
                  <a:lnTo>
                    <a:pt x="127283" y="261037"/>
                  </a:lnTo>
                  <a:lnTo>
                    <a:pt x="127375" y="260113"/>
                  </a:lnTo>
                  <a:lnTo>
                    <a:pt x="127375" y="2589"/>
                  </a:lnTo>
                  <a:lnTo>
                    <a:pt x="127283" y="1942"/>
                  </a:lnTo>
                  <a:lnTo>
                    <a:pt x="127006" y="1295"/>
                  </a:lnTo>
                  <a:lnTo>
                    <a:pt x="126728" y="833"/>
                  </a:lnTo>
                  <a:lnTo>
                    <a:pt x="125989" y="278"/>
                  </a:lnTo>
                  <a:lnTo>
                    <a:pt x="125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-551775" y="2590575"/>
              <a:ext cx="3147425" cy="3554150"/>
            </a:xfrm>
            <a:custGeom>
              <a:avLst/>
              <a:gdLst/>
              <a:ahLst/>
              <a:cxnLst/>
              <a:rect l="l" t="t" r="r" b="b"/>
              <a:pathLst>
                <a:path w="125897" h="142166" extrusionOk="0">
                  <a:moveTo>
                    <a:pt x="0" y="1"/>
                  </a:moveTo>
                  <a:lnTo>
                    <a:pt x="0" y="139485"/>
                  </a:lnTo>
                  <a:lnTo>
                    <a:pt x="92" y="140409"/>
                  </a:lnTo>
                  <a:lnTo>
                    <a:pt x="647" y="141611"/>
                  </a:lnTo>
                  <a:lnTo>
                    <a:pt x="1664" y="142166"/>
                  </a:lnTo>
                  <a:lnTo>
                    <a:pt x="3050" y="142073"/>
                  </a:lnTo>
                  <a:lnTo>
                    <a:pt x="3790" y="141704"/>
                  </a:lnTo>
                  <a:lnTo>
                    <a:pt x="123586" y="72562"/>
                  </a:lnTo>
                  <a:lnTo>
                    <a:pt x="124787" y="71823"/>
                  </a:lnTo>
                  <a:lnTo>
                    <a:pt x="125896" y="708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-551775" y="-2132850"/>
              <a:ext cx="2941750" cy="8067300"/>
            </a:xfrm>
            <a:custGeom>
              <a:avLst/>
              <a:gdLst/>
              <a:ahLst/>
              <a:cxnLst/>
              <a:rect l="l" t="t" r="r" b="b"/>
              <a:pathLst>
                <a:path w="117670" h="322692" extrusionOk="0">
                  <a:moveTo>
                    <a:pt x="117670" y="1"/>
                  </a:moveTo>
                  <a:lnTo>
                    <a:pt x="3790" y="65814"/>
                  </a:lnTo>
                  <a:lnTo>
                    <a:pt x="2958" y="66369"/>
                  </a:lnTo>
                  <a:lnTo>
                    <a:pt x="1571" y="67756"/>
                  </a:lnTo>
                  <a:lnTo>
                    <a:pt x="555" y="69419"/>
                  </a:lnTo>
                  <a:lnTo>
                    <a:pt x="92" y="71361"/>
                  </a:lnTo>
                  <a:lnTo>
                    <a:pt x="0" y="72285"/>
                  </a:lnTo>
                  <a:lnTo>
                    <a:pt x="0" y="322691"/>
                  </a:lnTo>
                  <a:lnTo>
                    <a:pt x="113972" y="256970"/>
                  </a:lnTo>
                  <a:lnTo>
                    <a:pt x="115359" y="256046"/>
                  </a:lnTo>
                  <a:lnTo>
                    <a:pt x="117023" y="254197"/>
                  </a:lnTo>
                  <a:lnTo>
                    <a:pt x="117577" y="252718"/>
                  </a:lnTo>
                  <a:lnTo>
                    <a:pt x="117670" y="251794"/>
                  </a:lnTo>
                  <a:lnTo>
                    <a:pt x="117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-1046325" y="-1150725"/>
              <a:ext cx="443725" cy="8101950"/>
            </a:xfrm>
            <a:custGeom>
              <a:avLst/>
              <a:gdLst/>
              <a:ahLst/>
              <a:cxnLst/>
              <a:rect l="l" t="t" r="r" b="b"/>
              <a:pathLst>
                <a:path w="17749" h="324078" extrusionOk="0">
                  <a:moveTo>
                    <a:pt x="1295" y="1"/>
                  </a:moveTo>
                  <a:lnTo>
                    <a:pt x="1018" y="555"/>
                  </a:lnTo>
                  <a:lnTo>
                    <a:pt x="740" y="1110"/>
                  </a:lnTo>
                  <a:lnTo>
                    <a:pt x="371" y="1849"/>
                  </a:lnTo>
                  <a:lnTo>
                    <a:pt x="1" y="3513"/>
                  </a:lnTo>
                  <a:lnTo>
                    <a:pt x="1" y="4345"/>
                  </a:lnTo>
                  <a:lnTo>
                    <a:pt x="1" y="312523"/>
                  </a:lnTo>
                  <a:lnTo>
                    <a:pt x="93" y="313632"/>
                  </a:lnTo>
                  <a:lnTo>
                    <a:pt x="740" y="315851"/>
                  </a:lnTo>
                  <a:lnTo>
                    <a:pt x="1942" y="317792"/>
                  </a:lnTo>
                  <a:lnTo>
                    <a:pt x="3421" y="319456"/>
                  </a:lnTo>
                  <a:lnTo>
                    <a:pt x="4438" y="320103"/>
                  </a:lnTo>
                  <a:lnTo>
                    <a:pt x="9522" y="323061"/>
                  </a:lnTo>
                  <a:lnTo>
                    <a:pt x="10446" y="323523"/>
                  </a:lnTo>
                  <a:lnTo>
                    <a:pt x="12572" y="323985"/>
                  </a:lnTo>
                  <a:lnTo>
                    <a:pt x="14698" y="324078"/>
                  </a:lnTo>
                  <a:lnTo>
                    <a:pt x="16732" y="323708"/>
                  </a:lnTo>
                  <a:lnTo>
                    <a:pt x="17748" y="323338"/>
                  </a:lnTo>
                  <a:lnTo>
                    <a:pt x="17748" y="323338"/>
                  </a:lnTo>
                  <a:lnTo>
                    <a:pt x="16917" y="323615"/>
                  </a:lnTo>
                  <a:lnTo>
                    <a:pt x="15530" y="323523"/>
                  </a:lnTo>
                  <a:lnTo>
                    <a:pt x="14513" y="322783"/>
                  </a:lnTo>
                  <a:lnTo>
                    <a:pt x="13866" y="321397"/>
                  </a:lnTo>
                  <a:lnTo>
                    <a:pt x="13866" y="320473"/>
                  </a:lnTo>
                  <a:lnTo>
                    <a:pt x="13866" y="12479"/>
                  </a:lnTo>
                  <a:lnTo>
                    <a:pt x="13866" y="11093"/>
                  </a:lnTo>
                  <a:lnTo>
                    <a:pt x="14421" y="9706"/>
                  </a:lnTo>
                  <a:lnTo>
                    <a:pt x="14698" y="8874"/>
                  </a:lnTo>
                  <a:lnTo>
                    <a:pt x="15160" y="813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869400" y="5379800"/>
              <a:ext cx="353600" cy="480700"/>
            </a:xfrm>
            <a:custGeom>
              <a:avLst/>
              <a:gdLst/>
              <a:ahLst/>
              <a:cxnLst/>
              <a:rect l="l" t="t" r="r" b="b"/>
              <a:pathLst>
                <a:path w="14144" h="19228" extrusionOk="0">
                  <a:moveTo>
                    <a:pt x="11000" y="1"/>
                  </a:moveTo>
                  <a:lnTo>
                    <a:pt x="10168" y="93"/>
                  </a:lnTo>
                  <a:lnTo>
                    <a:pt x="8597" y="555"/>
                  </a:lnTo>
                  <a:lnTo>
                    <a:pt x="7950" y="1018"/>
                  </a:lnTo>
                  <a:lnTo>
                    <a:pt x="6286" y="2219"/>
                  </a:lnTo>
                  <a:lnTo>
                    <a:pt x="3513" y="5270"/>
                  </a:lnTo>
                  <a:lnTo>
                    <a:pt x="1387" y="8690"/>
                  </a:lnTo>
                  <a:lnTo>
                    <a:pt x="185" y="12664"/>
                  </a:lnTo>
                  <a:lnTo>
                    <a:pt x="1" y="14698"/>
                  </a:lnTo>
                  <a:lnTo>
                    <a:pt x="93" y="15900"/>
                  </a:lnTo>
                  <a:lnTo>
                    <a:pt x="925" y="18210"/>
                  </a:lnTo>
                  <a:lnTo>
                    <a:pt x="2127" y="19135"/>
                  </a:lnTo>
                  <a:lnTo>
                    <a:pt x="3143" y="19227"/>
                  </a:lnTo>
                  <a:lnTo>
                    <a:pt x="3975" y="19135"/>
                  </a:lnTo>
                  <a:lnTo>
                    <a:pt x="5454" y="18673"/>
                  </a:lnTo>
                  <a:lnTo>
                    <a:pt x="6194" y="18303"/>
                  </a:lnTo>
                  <a:lnTo>
                    <a:pt x="7950" y="17009"/>
                  </a:lnTo>
                  <a:lnTo>
                    <a:pt x="10723" y="14051"/>
                  </a:lnTo>
                  <a:lnTo>
                    <a:pt x="12664" y="10538"/>
                  </a:lnTo>
                  <a:lnTo>
                    <a:pt x="13866" y="6656"/>
                  </a:lnTo>
                  <a:lnTo>
                    <a:pt x="14143" y="4622"/>
                  </a:lnTo>
                  <a:lnTo>
                    <a:pt x="14143" y="3328"/>
                  </a:lnTo>
                  <a:lnTo>
                    <a:pt x="13311" y="1110"/>
                  </a:lnTo>
                  <a:lnTo>
                    <a:pt x="11925" y="186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989575" y="-1857850"/>
              <a:ext cx="108625" cy="136375"/>
            </a:xfrm>
            <a:custGeom>
              <a:avLst/>
              <a:gdLst/>
              <a:ahLst/>
              <a:cxnLst/>
              <a:rect l="l" t="t" r="r" b="b"/>
              <a:pathLst>
                <a:path w="4345" h="5455" extrusionOk="0">
                  <a:moveTo>
                    <a:pt x="2588" y="1"/>
                  </a:moveTo>
                  <a:lnTo>
                    <a:pt x="2219" y="185"/>
                  </a:lnTo>
                  <a:lnTo>
                    <a:pt x="1202" y="925"/>
                  </a:lnTo>
                  <a:lnTo>
                    <a:pt x="93" y="2866"/>
                  </a:lnTo>
                  <a:lnTo>
                    <a:pt x="0" y="3975"/>
                  </a:lnTo>
                  <a:lnTo>
                    <a:pt x="93" y="4437"/>
                  </a:lnTo>
                  <a:lnTo>
                    <a:pt x="370" y="5177"/>
                  </a:lnTo>
                  <a:lnTo>
                    <a:pt x="925" y="5454"/>
                  </a:lnTo>
                  <a:lnTo>
                    <a:pt x="1756" y="5454"/>
                  </a:lnTo>
                  <a:lnTo>
                    <a:pt x="2219" y="5177"/>
                  </a:lnTo>
                  <a:lnTo>
                    <a:pt x="3051" y="4530"/>
                  </a:lnTo>
                  <a:lnTo>
                    <a:pt x="4160" y="2589"/>
                  </a:lnTo>
                  <a:lnTo>
                    <a:pt x="4345" y="1479"/>
                  </a:lnTo>
                  <a:lnTo>
                    <a:pt x="4252" y="1017"/>
                  </a:lnTo>
                  <a:lnTo>
                    <a:pt x="3975" y="27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645250" y="-1402600"/>
              <a:ext cx="97075" cy="124800"/>
            </a:xfrm>
            <a:custGeom>
              <a:avLst/>
              <a:gdLst/>
              <a:ahLst/>
              <a:cxnLst/>
              <a:rect l="l" t="t" r="r" b="b"/>
              <a:pathLst>
                <a:path w="3883" h="4992" extrusionOk="0">
                  <a:moveTo>
                    <a:pt x="3051" y="0"/>
                  </a:moveTo>
                  <a:lnTo>
                    <a:pt x="2404" y="93"/>
                  </a:lnTo>
                  <a:lnTo>
                    <a:pt x="1941" y="278"/>
                  </a:lnTo>
                  <a:lnTo>
                    <a:pt x="1202" y="832"/>
                  </a:lnTo>
                  <a:lnTo>
                    <a:pt x="185" y="2588"/>
                  </a:lnTo>
                  <a:lnTo>
                    <a:pt x="0" y="3605"/>
                  </a:lnTo>
                  <a:lnTo>
                    <a:pt x="93" y="4067"/>
                  </a:lnTo>
                  <a:lnTo>
                    <a:pt x="370" y="4714"/>
                  </a:lnTo>
                  <a:lnTo>
                    <a:pt x="925" y="4992"/>
                  </a:lnTo>
                  <a:lnTo>
                    <a:pt x="1664" y="4992"/>
                  </a:lnTo>
                  <a:lnTo>
                    <a:pt x="1941" y="4714"/>
                  </a:lnTo>
                  <a:lnTo>
                    <a:pt x="2773" y="4160"/>
                  </a:lnTo>
                  <a:lnTo>
                    <a:pt x="3790" y="2404"/>
                  </a:lnTo>
                  <a:lnTo>
                    <a:pt x="3883" y="1387"/>
                  </a:lnTo>
                  <a:lnTo>
                    <a:pt x="3883" y="925"/>
                  </a:lnTo>
                  <a:lnTo>
                    <a:pt x="3605" y="278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802375" y="-1809325"/>
              <a:ext cx="642450" cy="441400"/>
            </a:xfrm>
            <a:custGeom>
              <a:avLst/>
              <a:gdLst/>
              <a:ahLst/>
              <a:cxnLst/>
              <a:rect l="l" t="t" r="r" b="b"/>
              <a:pathLst>
                <a:path w="25698" h="17656" extrusionOk="0">
                  <a:moveTo>
                    <a:pt x="24773" y="1"/>
                  </a:moveTo>
                  <a:lnTo>
                    <a:pt x="24034" y="186"/>
                  </a:lnTo>
                  <a:lnTo>
                    <a:pt x="23572" y="370"/>
                  </a:lnTo>
                  <a:lnTo>
                    <a:pt x="2127" y="12757"/>
                  </a:lnTo>
                  <a:lnTo>
                    <a:pt x="1203" y="13404"/>
                  </a:lnTo>
                  <a:lnTo>
                    <a:pt x="93" y="15160"/>
                  </a:lnTo>
                  <a:lnTo>
                    <a:pt x="1" y="16269"/>
                  </a:lnTo>
                  <a:lnTo>
                    <a:pt x="1" y="16731"/>
                  </a:lnTo>
                  <a:lnTo>
                    <a:pt x="371" y="17378"/>
                  </a:lnTo>
                  <a:lnTo>
                    <a:pt x="925" y="17656"/>
                  </a:lnTo>
                  <a:lnTo>
                    <a:pt x="1665" y="17563"/>
                  </a:lnTo>
                  <a:lnTo>
                    <a:pt x="2127" y="17378"/>
                  </a:lnTo>
                  <a:lnTo>
                    <a:pt x="23572" y="4992"/>
                  </a:lnTo>
                  <a:lnTo>
                    <a:pt x="24496" y="4345"/>
                  </a:lnTo>
                  <a:lnTo>
                    <a:pt x="25605" y="2496"/>
                  </a:lnTo>
                  <a:lnTo>
                    <a:pt x="25698" y="1387"/>
                  </a:lnTo>
                  <a:lnTo>
                    <a:pt x="25698" y="1017"/>
                  </a:lnTo>
                  <a:lnTo>
                    <a:pt x="25421" y="370"/>
                  </a:lnTo>
                  <a:lnTo>
                    <a:pt x="24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1013950" y="-3145000"/>
              <a:ext cx="3803700" cy="2195350"/>
            </a:xfrm>
            <a:custGeom>
              <a:avLst/>
              <a:gdLst/>
              <a:ahLst/>
              <a:cxnLst/>
              <a:rect l="l" t="t" r="r" b="b"/>
              <a:pathLst>
                <a:path w="152148" h="87814" extrusionOk="0">
                  <a:moveTo>
                    <a:pt x="137174" y="0"/>
                  </a:moveTo>
                  <a:lnTo>
                    <a:pt x="134955" y="462"/>
                  </a:lnTo>
                  <a:lnTo>
                    <a:pt x="133846" y="925"/>
                  </a:lnTo>
                  <a:lnTo>
                    <a:pt x="3143" y="76444"/>
                  </a:lnTo>
                  <a:lnTo>
                    <a:pt x="2219" y="77183"/>
                  </a:lnTo>
                  <a:lnTo>
                    <a:pt x="647" y="78847"/>
                  </a:lnTo>
                  <a:lnTo>
                    <a:pt x="0" y="79772"/>
                  </a:lnTo>
                  <a:lnTo>
                    <a:pt x="13865" y="87813"/>
                  </a:lnTo>
                  <a:lnTo>
                    <a:pt x="14512" y="86889"/>
                  </a:lnTo>
                  <a:lnTo>
                    <a:pt x="16084" y="85225"/>
                  </a:lnTo>
                  <a:lnTo>
                    <a:pt x="17008" y="84578"/>
                  </a:lnTo>
                  <a:lnTo>
                    <a:pt x="147804" y="8966"/>
                  </a:lnTo>
                  <a:lnTo>
                    <a:pt x="148635" y="8689"/>
                  </a:lnTo>
                  <a:lnTo>
                    <a:pt x="150114" y="8412"/>
                  </a:lnTo>
                  <a:lnTo>
                    <a:pt x="151316" y="8966"/>
                  </a:lnTo>
                  <a:lnTo>
                    <a:pt x="152056" y="10076"/>
                  </a:lnTo>
                  <a:lnTo>
                    <a:pt x="152148" y="10908"/>
                  </a:lnTo>
                  <a:lnTo>
                    <a:pt x="152056" y="9798"/>
                  </a:lnTo>
                  <a:lnTo>
                    <a:pt x="151316" y="7857"/>
                  </a:lnTo>
                  <a:lnTo>
                    <a:pt x="150207" y="6009"/>
                  </a:lnTo>
                  <a:lnTo>
                    <a:pt x="148728" y="4530"/>
                  </a:lnTo>
                  <a:lnTo>
                    <a:pt x="147804" y="3883"/>
                  </a:lnTo>
                  <a:lnTo>
                    <a:pt x="142720" y="925"/>
                  </a:lnTo>
                  <a:lnTo>
                    <a:pt x="141703" y="462"/>
                  </a:lnTo>
                  <a:lnTo>
                    <a:pt x="139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525" y="-122375"/>
              <a:ext cx="2061300" cy="2195350"/>
            </a:xfrm>
            <a:custGeom>
              <a:avLst/>
              <a:gdLst/>
              <a:ahLst/>
              <a:cxnLst/>
              <a:rect l="l" t="t" r="r" b="b"/>
              <a:pathLst>
                <a:path w="82452" h="87814" extrusionOk="0">
                  <a:moveTo>
                    <a:pt x="58419" y="0"/>
                  </a:moveTo>
                  <a:lnTo>
                    <a:pt x="53612" y="93"/>
                  </a:lnTo>
                  <a:lnTo>
                    <a:pt x="46310" y="647"/>
                  </a:lnTo>
                  <a:lnTo>
                    <a:pt x="41503" y="740"/>
                  </a:lnTo>
                  <a:lnTo>
                    <a:pt x="36512" y="832"/>
                  </a:lnTo>
                  <a:lnTo>
                    <a:pt x="26621" y="1479"/>
                  </a:lnTo>
                  <a:lnTo>
                    <a:pt x="21630" y="2034"/>
                  </a:lnTo>
                  <a:lnTo>
                    <a:pt x="19781" y="2311"/>
                  </a:lnTo>
                  <a:lnTo>
                    <a:pt x="16916" y="3420"/>
                  </a:lnTo>
                  <a:lnTo>
                    <a:pt x="15344" y="4622"/>
                  </a:lnTo>
                  <a:lnTo>
                    <a:pt x="14882" y="5361"/>
                  </a:lnTo>
                  <a:lnTo>
                    <a:pt x="14605" y="6101"/>
                  </a:lnTo>
                  <a:lnTo>
                    <a:pt x="14420" y="7487"/>
                  </a:lnTo>
                  <a:lnTo>
                    <a:pt x="14605" y="8134"/>
                  </a:lnTo>
                  <a:lnTo>
                    <a:pt x="14512" y="9244"/>
                  </a:lnTo>
                  <a:lnTo>
                    <a:pt x="13773" y="11370"/>
                  </a:lnTo>
                  <a:lnTo>
                    <a:pt x="13033" y="12294"/>
                  </a:lnTo>
                  <a:lnTo>
                    <a:pt x="11924" y="13496"/>
                  </a:lnTo>
                  <a:lnTo>
                    <a:pt x="9244" y="15714"/>
                  </a:lnTo>
                  <a:lnTo>
                    <a:pt x="8042" y="16823"/>
                  </a:lnTo>
                  <a:lnTo>
                    <a:pt x="7210" y="17933"/>
                  </a:lnTo>
                  <a:lnTo>
                    <a:pt x="5823" y="20243"/>
                  </a:lnTo>
                  <a:lnTo>
                    <a:pt x="4991" y="22924"/>
                  </a:lnTo>
                  <a:lnTo>
                    <a:pt x="4991" y="25697"/>
                  </a:lnTo>
                  <a:lnTo>
                    <a:pt x="5176" y="27084"/>
                  </a:lnTo>
                  <a:lnTo>
                    <a:pt x="5269" y="27916"/>
                  </a:lnTo>
                  <a:lnTo>
                    <a:pt x="5546" y="28747"/>
                  </a:lnTo>
                  <a:lnTo>
                    <a:pt x="6286" y="30226"/>
                  </a:lnTo>
                  <a:lnTo>
                    <a:pt x="7210" y="32445"/>
                  </a:lnTo>
                  <a:lnTo>
                    <a:pt x="7580" y="34016"/>
                  </a:lnTo>
                  <a:lnTo>
                    <a:pt x="7580" y="34848"/>
                  </a:lnTo>
                  <a:lnTo>
                    <a:pt x="7487" y="35680"/>
                  </a:lnTo>
                  <a:lnTo>
                    <a:pt x="6840" y="37344"/>
                  </a:lnTo>
                  <a:lnTo>
                    <a:pt x="5269" y="39655"/>
                  </a:lnTo>
                  <a:lnTo>
                    <a:pt x="4067" y="41134"/>
                  </a:lnTo>
                  <a:lnTo>
                    <a:pt x="2681" y="43167"/>
                  </a:lnTo>
                  <a:lnTo>
                    <a:pt x="832" y="47604"/>
                  </a:lnTo>
                  <a:lnTo>
                    <a:pt x="0" y="52318"/>
                  </a:lnTo>
                  <a:lnTo>
                    <a:pt x="277" y="57033"/>
                  </a:lnTo>
                  <a:lnTo>
                    <a:pt x="1017" y="59343"/>
                  </a:lnTo>
                  <a:lnTo>
                    <a:pt x="2126" y="62209"/>
                  </a:lnTo>
                  <a:lnTo>
                    <a:pt x="4991" y="67385"/>
                  </a:lnTo>
                  <a:lnTo>
                    <a:pt x="6840" y="69789"/>
                  </a:lnTo>
                  <a:lnTo>
                    <a:pt x="12479" y="77738"/>
                  </a:lnTo>
                  <a:lnTo>
                    <a:pt x="13773" y="79309"/>
                  </a:lnTo>
                  <a:lnTo>
                    <a:pt x="16916" y="81990"/>
                  </a:lnTo>
                  <a:lnTo>
                    <a:pt x="18764" y="83007"/>
                  </a:lnTo>
                  <a:lnTo>
                    <a:pt x="20521" y="84024"/>
                  </a:lnTo>
                  <a:lnTo>
                    <a:pt x="24310" y="85595"/>
                  </a:lnTo>
                  <a:lnTo>
                    <a:pt x="28285" y="86797"/>
                  </a:lnTo>
                  <a:lnTo>
                    <a:pt x="32260" y="87536"/>
                  </a:lnTo>
                  <a:lnTo>
                    <a:pt x="34386" y="87628"/>
                  </a:lnTo>
                  <a:lnTo>
                    <a:pt x="37713" y="87813"/>
                  </a:lnTo>
                  <a:lnTo>
                    <a:pt x="44461" y="87166"/>
                  </a:lnTo>
                  <a:lnTo>
                    <a:pt x="50932" y="85410"/>
                  </a:lnTo>
                  <a:lnTo>
                    <a:pt x="57125" y="82729"/>
                  </a:lnTo>
                  <a:lnTo>
                    <a:pt x="59990" y="80881"/>
                  </a:lnTo>
                  <a:lnTo>
                    <a:pt x="61377" y="79864"/>
                  </a:lnTo>
                  <a:lnTo>
                    <a:pt x="63503" y="77183"/>
                  </a:lnTo>
                  <a:lnTo>
                    <a:pt x="65444" y="72377"/>
                  </a:lnTo>
                  <a:lnTo>
                    <a:pt x="66646" y="67108"/>
                  </a:lnTo>
                  <a:lnTo>
                    <a:pt x="67662" y="63688"/>
                  </a:lnTo>
                  <a:lnTo>
                    <a:pt x="69141" y="60637"/>
                  </a:lnTo>
                  <a:lnTo>
                    <a:pt x="71267" y="58049"/>
                  </a:lnTo>
                  <a:lnTo>
                    <a:pt x="72746" y="57033"/>
                  </a:lnTo>
                  <a:lnTo>
                    <a:pt x="73578" y="56478"/>
                  </a:lnTo>
                  <a:lnTo>
                    <a:pt x="75334" y="54999"/>
                  </a:lnTo>
                  <a:lnTo>
                    <a:pt x="77738" y="52318"/>
                  </a:lnTo>
                  <a:lnTo>
                    <a:pt x="80234" y="47881"/>
                  </a:lnTo>
                  <a:lnTo>
                    <a:pt x="81805" y="42890"/>
                  </a:lnTo>
                  <a:lnTo>
                    <a:pt x="82452" y="37621"/>
                  </a:lnTo>
                  <a:lnTo>
                    <a:pt x="82082" y="32352"/>
                  </a:lnTo>
                  <a:lnTo>
                    <a:pt x="80881" y="28563"/>
                  </a:lnTo>
                  <a:lnTo>
                    <a:pt x="79679" y="26252"/>
                  </a:lnTo>
                  <a:lnTo>
                    <a:pt x="78200" y="24126"/>
                  </a:lnTo>
                  <a:lnTo>
                    <a:pt x="76351" y="22277"/>
                  </a:lnTo>
                  <a:lnTo>
                    <a:pt x="75242" y="21445"/>
                  </a:lnTo>
                  <a:lnTo>
                    <a:pt x="75427" y="19874"/>
                  </a:lnTo>
                  <a:lnTo>
                    <a:pt x="75704" y="11832"/>
                  </a:lnTo>
                  <a:lnTo>
                    <a:pt x="75057" y="8042"/>
                  </a:lnTo>
                  <a:lnTo>
                    <a:pt x="74133" y="6008"/>
                  </a:lnTo>
                  <a:lnTo>
                    <a:pt x="73578" y="5361"/>
                  </a:lnTo>
                  <a:lnTo>
                    <a:pt x="72192" y="4252"/>
                  </a:lnTo>
                  <a:lnTo>
                    <a:pt x="69141" y="2496"/>
                  </a:lnTo>
                  <a:lnTo>
                    <a:pt x="65999" y="1202"/>
                  </a:lnTo>
                  <a:lnTo>
                    <a:pt x="62578" y="370"/>
                  </a:lnTo>
                  <a:lnTo>
                    <a:pt x="60822" y="185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1733675" y="1014575"/>
              <a:ext cx="2130650" cy="1751650"/>
            </a:xfrm>
            <a:custGeom>
              <a:avLst/>
              <a:gdLst/>
              <a:ahLst/>
              <a:cxnLst/>
              <a:rect l="l" t="t" r="r" b="b"/>
              <a:pathLst>
                <a:path w="85226" h="70066" extrusionOk="0">
                  <a:moveTo>
                    <a:pt x="0" y="0"/>
                  </a:moveTo>
                  <a:lnTo>
                    <a:pt x="8042" y="43075"/>
                  </a:lnTo>
                  <a:lnTo>
                    <a:pt x="20336" y="51117"/>
                  </a:lnTo>
                  <a:lnTo>
                    <a:pt x="37067" y="62024"/>
                  </a:lnTo>
                  <a:lnTo>
                    <a:pt x="40117" y="64150"/>
                  </a:lnTo>
                  <a:lnTo>
                    <a:pt x="44924" y="67015"/>
                  </a:lnTo>
                  <a:lnTo>
                    <a:pt x="49268" y="68864"/>
                  </a:lnTo>
                  <a:lnTo>
                    <a:pt x="54075" y="69696"/>
                  </a:lnTo>
                  <a:lnTo>
                    <a:pt x="57125" y="69696"/>
                  </a:lnTo>
                  <a:lnTo>
                    <a:pt x="74410" y="69881"/>
                  </a:lnTo>
                  <a:lnTo>
                    <a:pt x="77923" y="70066"/>
                  </a:lnTo>
                  <a:lnTo>
                    <a:pt x="85225" y="51209"/>
                  </a:lnTo>
                  <a:lnTo>
                    <a:pt x="54444" y="43075"/>
                  </a:lnTo>
                  <a:lnTo>
                    <a:pt x="41596" y="31243"/>
                  </a:lnTo>
                  <a:lnTo>
                    <a:pt x="21075" y="11739"/>
                  </a:lnTo>
                  <a:lnTo>
                    <a:pt x="17840" y="8504"/>
                  </a:lnTo>
                  <a:lnTo>
                    <a:pt x="13034" y="3975"/>
                  </a:lnTo>
                  <a:lnTo>
                    <a:pt x="9798" y="1941"/>
                  </a:lnTo>
                  <a:lnTo>
                    <a:pt x="7580" y="1017"/>
                  </a:lnTo>
                  <a:lnTo>
                    <a:pt x="3605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2914525" y="1347325"/>
              <a:ext cx="1830225" cy="2206925"/>
            </a:xfrm>
            <a:custGeom>
              <a:avLst/>
              <a:gdLst/>
              <a:ahLst/>
              <a:cxnLst/>
              <a:rect l="l" t="t" r="r" b="b"/>
              <a:pathLst>
                <a:path w="73209" h="88277" extrusionOk="0">
                  <a:moveTo>
                    <a:pt x="71915" y="1"/>
                  </a:moveTo>
                  <a:lnTo>
                    <a:pt x="15530" y="19874"/>
                  </a:lnTo>
                  <a:lnTo>
                    <a:pt x="0" y="86890"/>
                  </a:lnTo>
                  <a:lnTo>
                    <a:pt x="1387" y="88276"/>
                  </a:lnTo>
                  <a:lnTo>
                    <a:pt x="54907" y="68310"/>
                  </a:lnTo>
                  <a:lnTo>
                    <a:pt x="73209" y="1387"/>
                  </a:lnTo>
                  <a:lnTo>
                    <a:pt x="71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2914525" y="1844175"/>
              <a:ext cx="420600" cy="1710075"/>
            </a:xfrm>
            <a:custGeom>
              <a:avLst/>
              <a:gdLst/>
              <a:ahLst/>
              <a:cxnLst/>
              <a:rect l="l" t="t" r="r" b="b"/>
              <a:pathLst>
                <a:path w="16824" h="68403" extrusionOk="0">
                  <a:moveTo>
                    <a:pt x="15530" y="0"/>
                  </a:moveTo>
                  <a:lnTo>
                    <a:pt x="0" y="67016"/>
                  </a:lnTo>
                  <a:lnTo>
                    <a:pt x="1387" y="68402"/>
                  </a:lnTo>
                  <a:lnTo>
                    <a:pt x="16824" y="1387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2949175" y="1382000"/>
              <a:ext cx="1795575" cy="2172250"/>
            </a:xfrm>
            <a:custGeom>
              <a:avLst/>
              <a:gdLst/>
              <a:ahLst/>
              <a:cxnLst/>
              <a:rect l="l" t="t" r="r" b="b"/>
              <a:pathLst>
                <a:path w="71823" h="86890" extrusionOk="0">
                  <a:moveTo>
                    <a:pt x="71823" y="0"/>
                  </a:moveTo>
                  <a:lnTo>
                    <a:pt x="15438" y="19874"/>
                  </a:lnTo>
                  <a:lnTo>
                    <a:pt x="1" y="86889"/>
                  </a:lnTo>
                  <a:lnTo>
                    <a:pt x="53521" y="66923"/>
                  </a:lnTo>
                  <a:lnTo>
                    <a:pt x="71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4076900" y="2708425"/>
              <a:ext cx="302750" cy="99400"/>
            </a:xfrm>
            <a:custGeom>
              <a:avLst/>
              <a:gdLst/>
              <a:ahLst/>
              <a:cxnLst/>
              <a:rect l="l" t="t" r="r" b="b"/>
              <a:pathLst>
                <a:path w="12110" h="3976" extrusionOk="0">
                  <a:moveTo>
                    <a:pt x="12109" y="1"/>
                  </a:moveTo>
                  <a:lnTo>
                    <a:pt x="0" y="186"/>
                  </a:lnTo>
                  <a:lnTo>
                    <a:pt x="370" y="740"/>
                  </a:lnTo>
                  <a:lnTo>
                    <a:pt x="2034" y="2035"/>
                  </a:lnTo>
                  <a:lnTo>
                    <a:pt x="4899" y="3329"/>
                  </a:lnTo>
                  <a:lnTo>
                    <a:pt x="8782" y="3976"/>
                  </a:lnTo>
                  <a:lnTo>
                    <a:pt x="11092" y="3883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3663250" y="1652375"/>
              <a:ext cx="667875" cy="305050"/>
            </a:xfrm>
            <a:custGeom>
              <a:avLst/>
              <a:gdLst/>
              <a:ahLst/>
              <a:cxnLst/>
              <a:rect l="l" t="t" r="r" b="b"/>
              <a:pathLst>
                <a:path w="26715" h="12202" extrusionOk="0">
                  <a:moveTo>
                    <a:pt x="25697" y="0"/>
                  </a:moveTo>
                  <a:lnTo>
                    <a:pt x="22462" y="740"/>
                  </a:lnTo>
                  <a:lnTo>
                    <a:pt x="19412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219" y="8504"/>
                  </a:lnTo>
                  <a:lnTo>
                    <a:pt x="740" y="9521"/>
                  </a:lnTo>
                  <a:lnTo>
                    <a:pt x="463" y="9983"/>
                  </a:lnTo>
                  <a:lnTo>
                    <a:pt x="0" y="12202"/>
                  </a:lnTo>
                  <a:lnTo>
                    <a:pt x="26252" y="2958"/>
                  </a:lnTo>
                  <a:lnTo>
                    <a:pt x="26714" y="647"/>
                  </a:lnTo>
                  <a:lnTo>
                    <a:pt x="26714" y="462"/>
                  </a:lnTo>
                  <a:lnTo>
                    <a:pt x="26529" y="18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3679425" y="1449000"/>
              <a:ext cx="725625" cy="307375"/>
            </a:xfrm>
            <a:custGeom>
              <a:avLst/>
              <a:gdLst/>
              <a:ahLst/>
              <a:cxnLst/>
              <a:rect l="l" t="t" r="r" b="b"/>
              <a:pathLst>
                <a:path w="29025" h="12295" extrusionOk="0">
                  <a:moveTo>
                    <a:pt x="19042" y="1"/>
                  </a:moveTo>
                  <a:lnTo>
                    <a:pt x="16454" y="648"/>
                  </a:lnTo>
                  <a:lnTo>
                    <a:pt x="14882" y="1110"/>
                  </a:lnTo>
                  <a:lnTo>
                    <a:pt x="12479" y="2127"/>
                  </a:lnTo>
                  <a:lnTo>
                    <a:pt x="9891" y="3791"/>
                  </a:lnTo>
                  <a:lnTo>
                    <a:pt x="7857" y="6656"/>
                  </a:lnTo>
                  <a:lnTo>
                    <a:pt x="7765" y="7211"/>
                  </a:lnTo>
                  <a:lnTo>
                    <a:pt x="5824" y="8043"/>
                  </a:lnTo>
                  <a:lnTo>
                    <a:pt x="3790" y="8597"/>
                  </a:lnTo>
                  <a:lnTo>
                    <a:pt x="1942" y="9337"/>
                  </a:lnTo>
                  <a:lnTo>
                    <a:pt x="555" y="10354"/>
                  </a:lnTo>
                  <a:lnTo>
                    <a:pt x="463" y="10908"/>
                  </a:lnTo>
                  <a:lnTo>
                    <a:pt x="0" y="12295"/>
                  </a:lnTo>
                  <a:lnTo>
                    <a:pt x="28748" y="2219"/>
                  </a:lnTo>
                  <a:lnTo>
                    <a:pt x="28748" y="1942"/>
                  </a:lnTo>
                  <a:lnTo>
                    <a:pt x="29025" y="833"/>
                  </a:lnTo>
                  <a:lnTo>
                    <a:pt x="29025" y="556"/>
                  </a:lnTo>
                  <a:lnTo>
                    <a:pt x="28563" y="278"/>
                  </a:lnTo>
                  <a:lnTo>
                    <a:pt x="27361" y="371"/>
                  </a:lnTo>
                  <a:lnTo>
                    <a:pt x="26067" y="740"/>
                  </a:lnTo>
                  <a:lnTo>
                    <a:pt x="22832" y="1850"/>
                  </a:lnTo>
                  <a:lnTo>
                    <a:pt x="22832" y="1665"/>
                  </a:lnTo>
                  <a:lnTo>
                    <a:pt x="22832" y="925"/>
                  </a:lnTo>
                  <a:lnTo>
                    <a:pt x="21908" y="93"/>
                  </a:lnTo>
                  <a:lnTo>
                    <a:pt x="19042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3753375" y="1509100"/>
              <a:ext cx="596225" cy="385925"/>
            </a:xfrm>
            <a:custGeom>
              <a:avLst/>
              <a:gdLst/>
              <a:ahLst/>
              <a:cxnLst/>
              <a:rect l="l" t="t" r="r" b="b"/>
              <a:pathLst>
                <a:path w="23849" h="15437" extrusionOk="0">
                  <a:moveTo>
                    <a:pt x="23849" y="0"/>
                  </a:moveTo>
                  <a:lnTo>
                    <a:pt x="555" y="8597"/>
                  </a:lnTo>
                  <a:lnTo>
                    <a:pt x="0" y="11277"/>
                  </a:lnTo>
                  <a:lnTo>
                    <a:pt x="1849" y="10538"/>
                  </a:lnTo>
                  <a:lnTo>
                    <a:pt x="3790" y="10353"/>
                  </a:lnTo>
                  <a:lnTo>
                    <a:pt x="4345" y="10815"/>
                  </a:lnTo>
                  <a:lnTo>
                    <a:pt x="4345" y="11185"/>
                  </a:lnTo>
                  <a:lnTo>
                    <a:pt x="3698" y="13865"/>
                  </a:lnTo>
                  <a:lnTo>
                    <a:pt x="3328" y="15437"/>
                  </a:lnTo>
                  <a:lnTo>
                    <a:pt x="18302" y="9521"/>
                  </a:lnTo>
                  <a:lnTo>
                    <a:pt x="18302" y="9151"/>
                  </a:lnTo>
                  <a:lnTo>
                    <a:pt x="18857" y="6471"/>
                  </a:lnTo>
                  <a:lnTo>
                    <a:pt x="18950" y="5824"/>
                  </a:lnTo>
                  <a:lnTo>
                    <a:pt x="19597" y="4807"/>
                  </a:lnTo>
                  <a:lnTo>
                    <a:pt x="21168" y="3605"/>
                  </a:lnTo>
                  <a:lnTo>
                    <a:pt x="23017" y="2773"/>
                  </a:lnTo>
                  <a:lnTo>
                    <a:pt x="23849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3684050" y="1652375"/>
              <a:ext cx="665550" cy="309675"/>
            </a:xfrm>
            <a:custGeom>
              <a:avLst/>
              <a:gdLst/>
              <a:ahLst/>
              <a:cxnLst/>
              <a:rect l="l" t="t" r="r" b="b"/>
              <a:pathLst>
                <a:path w="26622" h="12387" extrusionOk="0">
                  <a:moveTo>
                    <a:pt x="25605" y="0"/>
                  </a:moveTo>
                  <a:lnTo>
                    <a:pt x="22462" y="740"/>
                  </a:lnTo>
                  <a:lnTo>
                    <a:pt x="19319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126" y="8504"/>
                  </a:lnTo>
                  <a:lnTo>
                    <a:pt x="647" y="9613"/>
                  </a:lnTo>
                  <a:lnTo>
                    <a:pt x="462" y="9983"/>
                  </a:lnTo>
                  <a:lnTo>
                    <a:pt x="0" y="12386"/>
                  </a:lnTo>
                  <a:lnTo>
                    <a:pt x="26159" y="2958"/>
                  </a:lnTo>
                  <a:lnTo>
                    <a:pt x="26344" y="2403"/>
                  </a:lnTo>
                  <a:lnTo>
                    <a:pt x="26622" y="740"/>
                  </a:lnTo>
                  <a:lnTo>
                    <a:pt x="26622" y="462"/>
                  </a:lnTo>
                  <a:lnTo>
                    <a:pt x="26437" y="185"/>
                  </a:lnTo>
                  <a:lnTo>
                    <a:pt x="25605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3947475" y="1920425"/>
              <a:ext cx="753375" cy="845800"/>
            </a:xfrm>
            <a:custGeom>
              <a:avLst/>
              <a:gdLst/>
              <a:ahLst/>
              <a:cxnLst/>
              <a:rect l="l" t="t" r="r" b="b"/>
              <a:pathLst>
                <a:path w="30135" h="33832" extrusionOk="0">
                  <a:moveTo>
                    <a:pt x="27731" y="1"/>
                  </a:moveTo>
                  <a:lnTo>
                    <a:pt x="26437" y="555"/>
                  </a:lnTo>
                  <a:lnTo>
                    <a:pt x="25605" y="1387"/>
                  </a:lnTo>
                  <a:lnTo>
                    <a:pt x="24589" y="4992"/>
                  </a:lnTo>
                  <a:lnTo>
                    <a:pt x="23017" y="10631"/>
                  </a:lnTo>
                  <a:lnTo>
                    <a:pt x="22925" y="11000"/>
                  </a:lnTo>
                  <a:lnTo>
                    <a:pt x="21908" y="11925"/>
                  </a:lnTo>
                  <a:lnTo>
                    <a:pt x="19597" y="13404"/>
                  </a:lnTo>
                  <a:lnTo>
                    <a:pt x="15160" y="15437"/>
                  </a:lnTo>
                  <a:lnTo>
                    <a:pt x="10538" y="16916"/>
                  </a:lnTo>
                  <a:lnTo>
                    <a:pt x="8690" y="17286"/>
                  </a:lnTo>
                  <a:lnTo>
                    <a:pt x="5639" y="17748"/>
                  </a:lnTo>
                  <a:lnTo>
                    <a:pt x="2497" y="18672"/>
                  </a:lnTo>
                  <a:lnTo>
                    <a:pt x="1203" y="19504"/>
                  </a:lnTo>
                  <a:lnTo>
                    <a:pt x="371" y="20521"/>
                  </a:lnTo>
                  <a:lnTo>
                    <a:pt x="1" y="21908"/>
                  </a:lnTo>
                  <a:lnTo>
                    <a:pt x="278" y="24311"/>
                  </a:lnTo>
                  <a:lnTo>
                    <a:pt x="1018" y="26529"/>
                  </a:lnTo>
                  <a:lnTo>
                    <a:pt x="1387" y="27639"/>
                  </a:lnTo>
                  <a:lnTo>
                    <a:pt x="2497" y="29395"/>
                  </a:lnTo>
                  <a:lnTo>
                    <a:pt x="3883" y="30966"/>
                  </a:lnTo>
                  <a:lnTo>
                    <a:pt x="5547" y="32168"/>
                  </a:lnTo>
                  <a:lnTo>
                    <a:pt x="7581" y="33000"/>
                  </a:lnTo>
                  <a:lnTo>
                    <a:pt x="9891" y="33555"/>
                  </a:lnTo>
                  <a:lnTo>
                    <a:pt x="13774" y="33832"/>
                  </a:lnTo>
                  <a:lnTo>
                    <a:pt x="16639" y="33555"/>
                  </a:lnTo>
                  <a:lnTo>
                    <a:pt x="18118" y="33277"/>
                  </a:lnTo>
                  <a:lnTo>
                    <a:pt x="21261" y="31891"/>
                  </a:lnTo>
                  <a:lnTo>
                    <a:pt x="24219" y="29580"/>
                  </a:lnTo>
                  <a:lnTo>
                    <a:pt x="26715" y="26160"/>
                  </a:lnTo>
                  <a:lnTo>
                    <a:pt x="27639" y="24034"/>
                  </a:lnTo>
                  <a:lnTo>
                    <a:pt x="28471" y="21261"/>
                  </a:lnTo>
                  <a:lnTo>
                    <a:pt x="29210" y="15715"/>
                  </a:lnTo>
                  <a:lnTo>
                    <a:pt x="29395" y="10538"/>
                  </a:lnTo>
                  <a:lnTo>
                    <a:pt x="29488" y="6101"/>
                  </a:lnTo>
                  <a:lnTo>
                    <a:pt x="29857" y="4438"/>
                  </a:lnTo>
                  <a:lnTo>
                    <a:pt x="30135" y="2866"/>
                  </a:lnTo>
                  <a:lnTo>
                    <a:pt x="29765" y="1202"/>
                  </a:lnTo>
                  <a:lnTo>
                    <a:pt x="29303" y="555"/>
                  </a:lnTo>
                  <a:lnTo>
                    <a:pt x="28563" y="93"/>
                  </a:lnTo>
                  <a:lnTo>
                    <a:pt x="27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1068125" y="989150"/>
              <a:ext cx="1338025" cy="4261275"/>
            </a:xfrm>
            <a:custGeom>
              <a:avLst/>
              <a:gdLst/>
              <a:ahLst/>
              <a:cxnLst/>
              <a:rect l="l" t="t" r="r" b="b"/>
              <a:pathLst>
                <a:path w="53521" h="170451" extrusionOk="0">
                  <a:moveTo>
                    <a:pt x="18673" y="0"/>
                  </a:moveTo>
                  <a:lnTo>
                    <a:pt x="16639" y="463"/>
                  </a:lnTo>
                  <a:lnTo>
                    <a:pt x="16454" y="463"/>
                  </a:lnTo>
                  <a:lnTo>
                    <a:pt x="16177" y="3513"/>
                  </a:lnTo>
                  <a:lnTo>
                    <a:pt x="15345" y="12849"/>
                  </a:lnTo>
                  <a:lnTo>
                    <a:pt x="12849" y="39008"/>
                  </a:lnTo>
                  <a:lnTo>
                    <a:pt x="7026" y="98721"/>
                  </a:lnTo>
                  <a:lnTo>
                    <a:pt x="6749" y="100754"/>
                  </a:lnTo>
                  <a:lnTo>
                    <a:pt x="6749" y="101217"/>
                  </a:lnTo>
                  <a:lnTo>
                    <a:pt x="2404" y="146879"/>
                  </a:lnTo>
                  <a:lnTo>
                    <a:pt x="1" y="170450"/>
                  </a:lnTo>
                  <a:lnTo>
                    <a:pt x="1" y="170450"/>
                  </a:lnTo>
                  <a:lnTo>
                    <a:pt x="7673" y="166106"/>
                  </a:lnTo>
                  <a:lnTo>
                    <a:pt x="12110" y="163518"/>
                  </a:lnTo>
                  <a:lnTo>
                    <a:pt x="45017" y="144569"/>
                  </a:lnTo>
                  <a:lnTo>
                    <a:pt x="47513" y="143182"/>
                  </a:lnTo>
                  <a:lnTo>
                    <a:pt x="53521" y="139670"/>
                  </a:lnTo>
                  <a:lnTo>
                    <a:pt x="51302" y="126359"/>
                  </a:lnTo>
                  <a:lnTo>
                    <a:pt x="47513" y="107410"/>
                  </a:lnTo>
                  <a:lnTo>
                    <a:pt x="44739" y="94376"/>
                  </a:lnTo>
                  <a:lnTo>
                    <a:pt x="42798" y="83469"/>
                  </a:lnTo>
                  <a:lnTo>
                    <a:pt x="42336" y="77553"/>
                  </a:lnTo>
                  <a:lnTo>
                    <a:pt x="42244" y="72100"/>
                  </a:lnTo>
                  <a:lnTo>
                    <a:pt x="42244" y="61100"/>
                  </a:lnTo>
                  <a:lnTo>
                    <a:pt x="42613" y="55739"/>
                  </a:lnTo>
                  <a:lnTo>
                    <a:pt x="42891" y="53613"/>
                  </a:lnTo>
                  <a:lnTo>
                    <a:pt x="43076" y="49453"/>
                  </a:lnTo>
                  <a:lnTo>
                    <a:pt x="43076" y="47327"/>
                  </a:lnTo>
                  <a:lnTo>
                    <a:pt x="42798" y="43445"/>
                  </a:lnTo>
                  <a:lnTo>
                    <a:pt x="41782" y="36697"/>
                  </a:lnTo>
                  <a:lnTo>
                    <a:pt x="40025" y="28101"/>
                  </a:lnTo>
                  <a:lnTo>
                    <a:pt x="38824" y="23017"/>
                  </a:lnTo>
                  <a:lnTo>
                    <a:pt x="38269" y="20336"/>
                  </a:lnTo>
                  <a:lnTo>
                    <a:pt x="36605" y="14975"/>
                  </a:lnTo>
                  <a:lnTo>
                    <a:pt x="35588" y="12387"/>
                  </a:lnTo>
                  <a:lnTo>
                    <a:pt x="35034" y="11093"/>
                  </a:lnTo>
                  <a:lnTo>
                    <a:pt x="34294" y="9798"/>
                  </a:lnTo>
                  <a:lnTo>
                    <a:pt x="32815" y="7118"/>
                  </a:lnTo>
                  <a:lnTo>
                    <a:pt x="30042" y="3698"/>
                  </a:lnTo>
                  <a:lnTo>
                    <a:pt x="27824" y="1849"/>
                  </a:lnTo>
                  <a:lnTo>
                    <a:pt x="26622" y="1202"/>
                  </a:lnTo>
                  <a:lnTo>
                    <a:pt x="25790" y="740"/>
                  </a:lnTo>
                  <a:lnTo>
                    <a:pt x="24866" y="463"/>
                  </a:lnTo>
                  <a:lnTo>
                    <a:pt x="22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148400" y="3172925"/>
              <a:ext cx="2045150" cy="2609000"/>
            </a:xfrm>
            <a:custGeom>
              <a:avLst/>
              <a:gdLst/>
              <a:ahLst/>
              <a:cxnLst/>
              <a:rect l="l" t="t" r="r" b="b"/>
              <a:pathLst>
                <a:path w="81806" h="104360" extrusionOk="0">
                  <a:moveTo>
                    <a:pt x="15160" y="0"/>
                  </a:moveTo>
                  <a:lnTo>
                    <a:pt x="14606" y="925"/>
                  </a:lnTo>
                  <a:lnTo>
                    <a:pt x="12664" y="4252"/>
                  </a:lnTo>
                  <a:lnTo>
                    <a:pt x="9337" y="10908"/>
                  </a:lnTo>
                  <a:lnTo>
                    <a:pt x="6564" y="17378"/>
                  </a:lnTo>
                  <a:lnTo>
                    <a:pt x="4438" y="23756"/>
                  </a:lnTo>
                  <a:lnTo>
                    <a:pt x="2866" y="30134"/>
                  </a:lnTo>
                  <a:lnTo>
                    <a:pt x="1665" y="36420"/>
                  </a:lnTo>
                  <a:lnTo>
                    <a:pt x="555" y="45571"/>
                  </a:lnTo>
                  <a:lnTo>
                    <a:pt x="278" y="51487"/>
                  </a:lnTo>
                  <a:lnTo>
                    <a:pt x="93" y="58327"/>
                  </a:lnTo>
                  <a:lnTo>
                    <a:pt x="186" y="64890"/>
                  </a:lnTo>
                  <a:lnTo>
                    <a:pt x="371" y="74688"/>
                  </a:lnTo>
                  <a:lnTo>
                    <a:pt x="186" y="94654"/>
                  </a:lnTo>
                  <a:lnTo>
                    <a:pt x="1" y="104359"/>
                  </a:lnTo>
                  <a:lnTo>
                    <a:pt x="31614" y="86057"/>
                  </a:lnTo>
                  <a:lnTo>
                    <a:pt x="36882" y="83099"/>
                  </a:lnTo>
                  <a:lnTo>
                    <a:pt x="44462" y="78755"/>
                  </a:lnTo>
                  <a:lnTo>
                    <a:pt x="48899" y="76167"/>
                  </a:lnTo>
                  <a:lnTo>
                    <a:pt x="81806" y="57218"/>
                  </a:lnTo>
                  <a:lnTo>
                    <a:pt x="81251" y="52688"/>
                  </a:lnTo>
                  <a:lnTo>
                    <a:pt x="80881" y="48251"/>
                  </a:lnTo>
                  <a:lnTo>
                    <a:pt x="80050" y="40579"/>
                  </a:lnTo>
                  <a:lnTo>
                    <a:pt x="79218" y="33462"/>
                  </a:lnTo>
                  <a:lnTo>
                    <a:pt x="77369" y="18765"/>
                  </a:lnTo>
                  <a:lnTo>
                    <a:pt x="75705" y="7672"/>
                  </a:lnTo>
                  <a:lnTo>
                    <a:pt x="71268" y="9151"/>
                  </a:lnTo>
                  <a:lnTo>
                    <a:pt x="62857" y="11462"/>
                  </a:lnTo>
                  <a:lnTo>
                    <a:pt x="55000" y="13034"/>
                  </a:lnTo>
                  <a:lnTo>
                    <a:pt x="47790" y="13773"/>
                  </a:lnTo>
                  <a:lnTo>
                    <a:pt x="44462" y="13958"/>
                  </a:lnTo>
                  <a:lnTo>
                    <a:pt x="43538" y="13958"/>
                  </a:lnTo>
                  <a:lnTo>
                    <a:pt x="41504" y="13866"/>
                  </a:lnTo>
                  <a:lnTo>
                    <a:pt x="39563" y="13681"/>
                  </a:lnTo>
                  <a:lnTo>
                    <a:pt x="38361" y="13588"/>
                  </a:lnTo>
                  <a:lnTo>
                    <a:pt x="36420" y="13403"/>
                  </a:lnTo>
                  <a:lnTo>
                    <a:pt x="32446" y="12572"/>
                  </a:lnTo>
                  <a:lnTo>
                    <a:pt x="28563" y="11462"/>
                  </a:lnTo>
                  <a:lnTo>
                    <a:pt x="24958" y="10076"/>
                  </a:lnTo>
                  <a:lnTo>
                    <a:pt x="21723" y="8320"/>
                  </a:lnTo>
                  <a:lnTo>
                    <a:pt x="18950" y="6286"/>
                  </a:lnTo>
                  <a:lnTo>
                    <a:pt x="16824" y="3975"/>
                  </a:lnTo>
                  <a:lnTo>
                    <a:pt x="15437" y="1387"/>
                  </a:lnTo>
                  <a:lnTo>
                    <a:pt x="151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1259950" y="4182775"/>
              <a:ext cx="610075" cy="959025"/>
            </a:xfrm>
            <a:custGeom>
              <a:avLst/>
              <a:gdLst/>
              <a:ahLst/>
              <a:cxnLst/>
              <a:rect l="l" t="t" r="r" b="b"/>
              <a:pathLst>
                <a:path w="24403" h="38361" extrusionOk="0">
                  <a:moveTo>
                    <a:pt x="24403" y="0"/>
                  </a:moveTo>
                  <a:lnTo>
                    <a:pt x="22277" y="2126"/>
                  </a:lnTo>
                  <a:lnTo>
                    <a:pt x="17563" y="5454"/>
                  </a:lnTo>
                  <a:lnTo>
                    <a:pt x="12386" y="7950"/>
                  </a:lnTo>
                  <a:lnTo>
                    <a:pt x="6748" y="9614"/>
                  </a:lnTo>
                  <a:lnTo>
                    <a:pt x="3790" y="9983"/>
                  </a:lnTo>
                  <a:lnTo>
                    <a:pt x="2681" y="18580"/>
                  </a:lnTo>
                  <a:lnTo>
                    <a:pt x="0" y="38361"/>
                  </a:lnTo>
                  <a:lnTo>
                    <a:pt x="0" y="38361"/>
                  </a:lnTo>
                  <a:lnTo>
                    <a:pt x="4437" y="35773"/>
                  </a:lnTo>
                  <a:lnTo>
                    <a:pt x="8227" y="17840"/>
                  </a:lnTo>
                  <a:lnTo>
                    <a:pt x="8781" y="14882"/>
                  </a:lnTo>
                  <a:lnTo>
                    <a:pt x="11000" y="13866"/>
                  </a:lnTo>
                  <a:lnTo>
                    <a:pt x="14882" y="11555"/>
                  </a:lnTo>
                  <a:lnTo>
                    <a:pt x="18025" y="9059"/>
                  </a:lnTo>
                  <a:lnTo>
                    <a:pt x="20428" y="6656"/>
                  </a:lnTo>
                  <a:lnTo>
                    <a:pt x="22924" y="3236"/>
                  </a:lnTo>
                  <a:lnTo>
                    <a:pt x="24310" y="370"/>
                  </a:lnTo>
                  <a:lnTo>
                    <a:pt x="24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-154325" y="1067725"/>
              <a:ext cx="1377325" cy="4892125"/>
            </a:xfrm>
            <a:custGeom>
              <a:avLst/>
              <a:gdLst/>
              <a:ahLst/>
              <a:cxnLst/>
              <a:rect l="l" t="t" r="r" b="b"/>
              <a:pathLst>
                <a:path w="55093" h="195685" extrusionOk="0">
                  <a:moveTo>
                    <a:pt x="38361" y="0"/>
                  </a:moveTo>
                  <a:lnTo>
                    <a:pt x="36143" y="93"/>
                  </a:lnTo>
                  <a:lnTo>
                    <a:pt x="33370" y="277"/>
                  </a:lnTo>
                  <a:lnTo>
                    <a:pt x="29672" y="462"/>
                  </a:lnTo>
                  <a:lnTo>
                    <a:pt x="22370" y="1572"/>
                  </a:lnTo>
                  <a:lnTo>
                    <a:pt x="18765" y="2403"/>
                  </a:lnTo>
                  <a:lnTo>
                    <a:pt x="17286" y="2866"/>
                  </a:lnTo>
                  <a:lnTo>
                    <a:pt x="14698" y="4345"/>
                  </a:lnTo>
                  <a:lnTo>
                    <a:pt x="12664" y="6101"/>
                  </a:lnTo>
                  <a:lnTo>
                    <a:pt x="11185" y="8042"/>
                  </a:lnTo>
                  <a:lnTo>
                    <a:pt x="9614" y="10907"/>
                  </a:lnTo>
                  <a:lnTo>
                    <a:pt x="8690" y="14143"/>
                  </a:lnTo>
                  <a:lnTo>
                    <a:pt x="8690" y="14975"/>
                  </a:lnTo>
                  <a:lnTo>
                    <a:pt x="8690" y="15252"/>
                  </a:lnTo>
                  <a:lnTo>
                    <a:pt x="13404" y="35125"/>
                  </a:lnTo>
                  <a:lnTo>
                    <a:pt x="23017" y="74965"/>
                  </a:lnTo>
                  <a:lnTo>
                    <a:pt x="22740" y="75427"/>
                  </a:lnTo>
                  <a:lnTo>
                    <a:pt x="22647" y="75612"/>
                  </a:lnTo>
                  <a:lnTo>
                    <a:pt x="22555" y="75704"/>
                  </a:lnTo>
                  <a:lnTo>
                    <a:pt x="21816" y="77183"/>
                  </a:lnTo>
                  <a:lnTo>
                    <a:pt x="21723" y="77461"/>
                  </a:lnTo>
                  <a:lnTo>
                    <a:pt x="21631" y="77738"/>
                  </a:lnTo>
                  <a:lnTo>
                    <a:pt x="21538" y="77830"/>
                  </a:lnTo>
                  <a:lnTo>
                    <a:pt x="21538" y="77923"/>
                  </a:lnTo>
                  <a:lnTo>
                    <a:pt x="21446" y="78015"/>
                  </a:lnTo>
                  <a:lnTo>
                    <a:pt x="21446" y="78108"/>
                  </a:lnTo>
                  <a:lnTo>
                    <a:pt x="21353" y="78200"/>
                  </a:lnTo>
                  <a:lnTo>
                    <a:pt x="21353" y="78293"/>
                  </a:lnTo>
                  <a:lnTo>
                    <a:pt x="21076" y="78755"/>
                  </a:lnTo>
                  <a:lnTo>
                    <a:pt x="20891" y="79217"/>
                  </a:lnTo>
                  <a:lnTo>
                    <a:pt x="20614" y="79679"/>
                  </a:lnTo>
                  <a:lnTo>
                    <a:pt x="20337" y="80141"/>
                  </a:lnTo>
                  <a:lnTo>
                    <a:pt x="20152" y="80696"/>
                  </a:lnTo>
                  <a:lnTo>
                    <a:pt x="19967" y="81158"/>
                  </a:lnTo>
                  <a:lnTo>
                    <a:pt x="19505" y="82267"/>
                  </a:lnTo>
                  <a:lnTo>
                    <a:pt x="18950" y="83469"/>
                  </a:lnTo>
                  <a:lnTo>
                    <a:pt x="18673" y="84024"/>
                  </a:lnTo>
                  <a:lnTo>
                    <a:pt x="18488" y="84393"/>
                  </a:lnTo>
                  <a:lnTo>
                    <a:pt x="18303" y="84855"/>
                  </a:lnTo>
                  <a:lnTo>
                    <a:pt x="18118" y="85225"/>
                  </a:lnTo>
                  <a:lnTo>
                    <a:pt x="17286" y="87166"/>
                  </a:lnTo>
                  <a:lnTo>
                    <a:pt x="16454" y="89292"/>
                  </a:lnTo>
                  <a:lnTo>
                    <a:pt x="16177" y="89847"/>
                  </a:lnTo>
                  <a:lnTo>
                    <a:pt x="15992" y="90494"/>
                  </a:lnTo>
                  <a:lnTo>
                    <a:pt x="15622" y="91418"/>
                  </a:lnTo>
                  <a:lnTo>
                    <a:pt x="15160" y="92620"/>
                  </a:lnTo>
                  <a:lnTo>
                    <a:pt x="14790" y="93729"/>
                  </a:lnTo>
                  <a:lnTo>
                    <a:pt x="14513" y="94561"/>
                  </a:lnTo>
                  <a:lnTo>
                    <a:pt x="14143" y="95393"/>
                  </a:lnTo>
                  <a:lnTo>
                    <a:pt x="14143" y="95485"/>
                  </a:lnTo>
                  <a:lnTo>
                    <a:pt x="13496" y="97334"/>
                  </a:lnTo>
                  <a:lnTo>
                    <a:pt x="12849" y="99183"/>
                  </a:lnTo>
                  <a:lnTo>
                    <a:pt x="12572" y="100107"/>
                  </a:lnTo>
                  <a:lnTo>
                    <a:pt x="12295" y="101032"/>
                  </a:lnTo>
                  <a:lnTo>
                    <a:pt x="12110" y="102048"/>
                  </a:lnTo>
                  <a:lnTo>
                    <a:pt x="11740" y="102973"/>
                  </a:lnTo>
                  <a:lnTo>
                    <a:pt x="11185" y="105006"/>
                  </a:lnTo>
                  <a:lnTo>
                    <a:pt x="10631" y="107040"/>
                  </a:lnTo>
                  <a:lnTo>
                    <a:pt x="10354" y="107964"/>
                  </a:lnTo>
                  <a:lnTo>
                    <a:pt x="10169" y="108981"/>
                  </a:lnTo>
                  <a:lnTo>
                    <a:pt x="9891" y="109998"/>
                  </a:lnTo>
                  <a:lnTo>
                    <a:pt x="9614" y="111015"/>
                  </a:lnTo>
                  <a:lnTo>
                    <a:pt x="9522" y="111662"/>
                  </a:lnTo>
                  <a:lnTo>
                    <a:pt x="9244" y="113141"/>
                  </a:lnTo>
                  <a:lnTo>
                    <a:pt x="8690" y="116191"/>
                  </a:lnTo>
                  <a:lnTo>
                    <a:pt x="8228" y="119334"/>
                  </a:lnTo>
                  <a:lnTo>
                    <a:pt x="6194" y="135880"/>
                  </a:lnTo>
                  <a:lnTo>
                    <a:pt x="1572" y="179694"/>
                  </a:lnTo>
                  <a:lnTo>
                    <a:pt x="1" y="195685"/>
                  </a:lnTo>
                  <a:lnTo>
                    <a:pt x="1" y="195685"/>
                  </a:lnTo>
                  <a:lnTo>
                    <a:pt x="8782" y="190601"/>
                  </a:lnTo>
                  <a:lnTo>
                    <a:pt x="12295" y="188567"/>
                  </a:lnTo>
                  <a:lnTo>
                    <a:pt x="43907" y="170265"/>
                  </a:lnTo>
                  <a:lnTo>
                    <a:pt x="44739" y="161946"/>
                  </a:lnTo>
                  <a:lnTo>
                    <a:pt x="45479" y="154182"/>
                  </a:lnTo>
                  <a:lnTo>
                    <a:pt x="45941" y="149005"/>
                  </a:lnTo>
                  <a:lnTo>
                    <a:pt x="46496" y="143736"/>
                  </a:lnTo>
                  <a:lnTo>
                    <a:pt x="49084" y="120997"/>
                  </a:lnTo>
                  <a:lnTo>
                    <a:pt x="51764" y="97889"/>
                  </a:lnTo>
                  <a:lnTo>
                    <a:pt x="51949" y="96687"/>
                  </a:lnTo>
                  <a:lnTo>
                    <a:pt x="52042" y="95393"/>
                  </a:lnTo>
                  <a:lnTo>
                    <a:pt x="52781" y="87906"/>
                  </a:lnTo>
                  <a:lnTo>
                    <a:pt x="53521" y="80881"/>
                  </a:lnTo>
                  <a:lnTo>
                    <a:pt x="53521" y="80696"/>
                  </a:lnTo>
                  <a:lnTo>
                    <a:pt x="53521" y="80603"/>
                  </a:lnTo>
                  <a:lnTo>
                    <a:pt x="53521" y="80234"/>
                  </a:lnTo>
                  <a:lnTo>
                    <a:pt x="53521" y="79587"/>
                  </a:lnTo>
                  <a:lnTo>
                    <a:pt x="54537" y="69234"/>
                  </a:lnTo>
                  <a:lnTo>
                    <a:pt x="55092" y="56016"/>
                  </a:lnTo>
                  <a:lnTo>
                    <a:pt x="54907" y="48898"/>
                  </a:lnTo>
                  <a:lnTo>
                    <a:pt x="54630" y="46033"/>
                  </a:lnTo>
                  <a:lnTo>
                    <a:pt x="54168" y="42520"/>
                  </a:lnTo>
                  <a:lnTo>
                    <a:pt x="53428" y="38823"/>
                  </a:lnTo>
                  <a:lnTo>
                    <a:pt x="52227" y="33277"/>
                  </a:lnTo>
                  <a:lnTo>
                    <a:pt x="49269" y="22277"/>
                  </a:lnTo>
                  <a:lnTo>
                    <a:pt x="44647" y="7765"/>
                  </a:lnTo>
                  <a:lnTo>
                    <a:pt x="42613" y="2034"/>
                  </a:lnTo>
                  <a:lnTo>
                    <a:pt x="42613" y="1941"/>
                  </a:lnTo>
                  <a:lnTo>
                    <a:pt x="42521" y="1849"/>
                  </a:lnTo>
                  <a:lnTo>
                    <a:pt x="42521" y="1664"/>
                  </a:lnTo>
                  <a:lnTo>
                    <a:pt x="42059" y="555"/>
                  </a:lnTo>
                  <a:lnTo>
                    <a:pt x="41966" y="93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69850" y="1372750"/>
              <a:ext cx="496850" cy="2523500"/>
            </a:xfrm>
            <a:custGeom>
              <a:avLst/>
              <a:gdLst/>
              <a:ahLst/>
              <a:cxnLst/>
              <a:rect l="l" t="t" r="r" b="b"/>
              <a:pathLst>
                <a:path w="19874" h="100940" extrusionOk="0">
                  <a:moveTo>
                    <a:pt x="16361" y="1"/>
                  </a:moveTo>
                  <a:lnTo>
                    <a:pt x="4252" y="23017"/>
                  </a:lnTo>
                  <a:lnTo>
                    <a:pt x="13865" y="62856"/>
                  </a:lnTo>
                  <a:lnTo>
                    <a:pt x="12664" y="65075"/>
                  </a:lnTo>
                  <a:lnTo>
                    <a:pt x="6193" y="79957"/>
                  </a:lnTo>
                  <a:lnTo>
                    <a:pt x="2773" y="89940"/>
                  </a:lnTo>
                  <a:lnTo>
                    <a:pt x="832" y="97242"/>
                  </a:lnTo>
                  <a:lnTo>
                    <a:pt x="0" y="100940"/>
                  </a:lnTo>
                  <a:lnTo>
                    <a:pt x="1849" y="96040"/>
                  </a:lnTo>
                  <a:lnTo>
                    <a:pt x="5361" y="87721"/>
                  </a:lnTo>
                  <a:lnTo>
                    <a:pt x="8874" y="80974"/>
                  </a:lnTo>
                  <a:lnTo>
                    <a:pt x="12017" y="75705"/>
                  </a:lnTo>
                  <a:lnTo>
                    <a:pt x="16176" y="69974"/>
                  </a:lnTo>
                  <a:lnTo>
                    <a:pt x="19504" y="66554"/>
                  </a:lnTo>
                  <a:lnTo>
                    <a:pt x="19874" y="66276"/>
                  </a:lnTo>
                  <a:lnTo>
                    <a:pt x="14420" y="43630"/>
                  </a:lnTo>
                  <a:lnTo>
                    <a:pt x="14975" y="40764"/>
                  </a:lnTo>
                  <a:lnTo>
                    <a:pt x="17193" y="25697"/>
                  </a:lnTo>
                  <a:lnTo>
                    <a:pt x="17840" y="20521"/>
                  </a:lnTo>
                  <a:lnTo>
                    <a:pt x="18395" y="12387"/>
                  </a:lnTo>
                  <a:lnTo>
                    <a:pt x="18117" y="6286"/>
                  </a:lnTo>
                  <a:lnTo>
                    <a:pt x="17101" y="1664"/>
                  </a:lnTo>
                  <a:lnTo>
                    <a:pt x="16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1484100" y="848175"/>
              <a:ext cx="536150" cy="688675"/>
            </a:xfrm>
            <a:custGeom>
              <a:avLst/>
              <a:gdLst/>
              <a:ahLst/>
              <a:cxnLst/>
              <a:rect l="l" t="t" r="r" b="b"/>
              <a:pathLst>
                <a:path w="21446" h="27547" extrusionOk="0">
                  <a:moveTo>
                    <a:pt x="0" y="1"/>
                  </a:moveTo>
                  <a:lnTo>
                    <a:pt x="0" y="9152"/>
                  </a:lnTo>
                  <a:lnTo>
                    <a:pt x="1202" y="9522"/>
                  </a:lnTo>
                  <a:lnTo>
                    <a:pt x="3420" y="10446"/>
                  </a:lnTo>
                  <a:lnTo>
                    <a:pt x="4530" y="11001"/>
                  </a:lnTo>
                  <a:lnTo>
                    <a:pt x="5916" y="11832"/>
                  </a:lnTo>
                  <a:lnTo>
                    <a:pt x="8782" y="13959"/>
                  </a:lnTo>
                  <a:lnTo>
                    <a:pt x="13126" y="17933"/>
                  </a:lnTo>
                  <a:lnTo>
                    <a:pt x="20336" y="25975"/>
                  </a:lnTo>
                  <a:lnTo>
                    <a:pt x="21445" y="27546"/>
                  </a:lnTo>
                  <a:lnTo>
                    <a:pt x="15437" y="17563"/>
                  </a:lnTo>
                  <a:lnTo>
                    <a:pt x="7487" y="4900"/>
                  </a:lnTo>
                  <a:lnTo>
                    <a:pt x="6286" y="3421"/>
                  </a:lnTo>
                  <a:lnTo>
                    <a:pt x="4622" y="1387"/>
                  </a:lnTo>
                  <a:lnTo>
                    <a:pt x="3143" y="371"/>
                  </a:lnTo>
                  <a:lnTo>
                    <a:pt x="1294" y="1"/>
                  </a:lnTo>
                  <a:close/>
                  <a:moveTo>
                    <a:pt x="21445" y="27546"/>
                  </a:moveTo>
                  <a:lnTo>
                    <a:pt x="21445" y="27546"/>
                  </a:lnTo>
                  <a:lnTo>
                    <a:pt x="21445" y="27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770025" y="982225"/>
              <a:ext cx="120200" cy="931300"/>
            </a:xfrm>
            <a:custGeom>
              <a:avLst/>
              <a:gdLst/>
              <a:ahLst/>
              <a:cxnLst/>
              <a:rect l="l" t="t" r="r" b="b"/>
              <a:pathLst>
                <a:path w="4808" h="37252" extrusionOk="0">
                  <a:moveTo>
                    <a:pt x="4345" y="0"/>
                  </a:moveTo>
                  <a:lnTo>
                    <a:pt x="3421" y="370"/>
                  </a:lnTo>
                  <a:lnTo>
                    <a:pt x="1942" y="1849"/>
                  </a:lnTo>
                  <a:lnTo>
                    <a:pt x="925" y="4437"/>
                  </a:lnTo>
                  <a:lnTo>
                    <a:pt x="278" y="7857"/>
                  </a:lnTo>
                  <a:lnTo>
                    <a:pt x="1" y="14235"/>
                  </a:lnTo>
                  <a:lnTo>
                    <a:pt x="278" y="24680"/>
                  </a:lnTo>
                  <a:lnTo>
                    <a:pt x="555" y="30411"/>
                  </a:lnTo>
                  <a:lnTo>
                    <a:pt x="833" y="34756"/>
                  </a:lnTo>
                  <a:lnTo>
                    <a:pt x="833" y="37251"/>
                  </a:lnTo>
                  <a:lnTo>
                    <a:pt x="3051" y="37251"/>
                  </a:lnTo>
                  <a:lnTo>
                    <a:pt x="3051" y="34756"/>
                  </a:lnTo>
                  <a:lnTo>
                    <a:pt x="2774" y="30226"/>
                  </a:lnTo>
                  <a:lnTo>
                    <a:pt x="2219" y="23109"/>
                  </a:lnTo>
                  <a:lnTo>
                    <a:pt x="2312" y="9244"/>
                  </a:lnTo>
                  <a:lnTo>
                    <a:pt x="3144" y="4344"/>
                  </a:lnTo>
                  <a:lnTo>
                    <a:pt x="3883" y="2866"/>
                  </a:lnTo>
                  <a:lnTo>
                    <a:pt x="4438" y="2218"/>
                  </a:lnTo>
                  <a:lnTo>
                    <a:pt x="4807" y="2126"/>
                  </a:lnTo>
                  <a:lnTo>
                    <a:pt x="4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358700" y="-653875"/>
              <a:ext cx="231100" cy="208000"/>
            </a:xfrm>
            <a:custGeom>
              <a:avLst/>
              <a:gdLst/>
              <a:ahLst/>
              <a:cxnLst/>
              <a:rect l="l" t="t" r="r" b="b"/>
              <a:pathLst>
                <a:path w="9244" h="8320" extrusionOk="0">
                  <a:moveTo>
                    <a:pt x="4622" y="0"/>
                  </a:moveTo>
                  <a:lnTo>
                    <a:pt x="2589" y="93"/>
                  </a:lnTo>
                  <a:lnTo>
                    <a:pt x="740" y="1017"/>
                  </a:lnTo>
                  <a:lnTo>
                    <a:pt x="0" y="1664"/>
                  </a:lnTo>
                  <a:lnTo>
                    <a:pt x="8135" y="8319"/>
                  </a:lnTo>
                  <a:lnTo>
                    <a:pt x="8689" y="7487"/>
                  </a:lnTo>
                  <a:lnTo>
                    <a:pt x="9244" y="5731"/>
                  </a:lnTo>
                  <a:lnTo>
                    <a:pt x="9244" y="3882"/>
                  </a:lnTo>
                  <a:lnTo>
                    <a:pt x="8320" y="2126"/>
                  </a:lnTo>
                  <a:lnTo>
                    <a:pt x="7580" y="1387"/>
                  </a:lnTo>
                  <a:lnTo>
                    <a:pt x="7395" y="1202"/>
                  </a:lnTo>
                  <a:lnTo>
                    <a:pt x="6563" y="555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361000" y="-993575"/>
              <a:ext cx="1853350" cy="1867200"/>
            </a:xfrm>
            <a:custGeom>
              <a:avLst/>
              <a:gdLst/>
              <a:ahLst/>
              <a:cxnLst/>
              <a:rect l="l" t="t" r="r" b="b"/>
              <a:pathLst>
                <a:path w="74134" h="74688" extrusionOk="0">
                  <a:moveTo>
                    <a:pt x="41966" y="0"/>
                  </a:moveTo>
                  <a:lnTo>
                    <a:pt x="33277" y="185"/>
                  </a:lnTo>
                  <a:lnTo>
                    <a:pt x="28378" y="832"/>
                  </a:lnTo>
                  <a:lnTo>
                    <a:pt x="25883" y="1294"/>
                  </a:lnTo>
                  <a:lnTo>
                    <a:pt x="20799" y="3235"/>
                  </a:lnTo>
                  <a:lnTo>
                    <a:pt x="16269" y="6193"/>
                  </a:lnTo>
                  <a:lnTo>
                    <a:pt x="13311" y="8966"/>
                  </a:lnTo>
                  <a:lnTo>
                    <a:pt x="11740" y="11092"/>
                  </a:lnTo>
                  <a:lnTo>
                    <a:pt x="11093" y="12202"/>
                  </a:lnTo>
                  <a:lnTo>
                    <a:pt x="10261" y="13496"/>
                  </a:lnTo>
                  <a:lnTo>
                    <a:pt x="9152" y="16361"/>
                  </a:lnTo>
                  <a:lnTo>
                    <a:pt x="8782" y="17933"/>
                  </a:lnTo>
                  <a:lnTo>
                    <a:pt x="8597" y="19227"/>
                  </a:lnTo>
                  <a:lnTo>
                    <a:pt x="8412" y="20336"/>
                  </a:lnTo>
                  <a:lnTo>
                    <a:pt x="7673" y="20613"/>
                  </a:lnTo>
                  <a:lnTo>
                    <a:pt x="6194" y="21445"/>
                  </a:lnTo>
                  <a:lnTo>
                    <a:pt x="4253" y="23294"/>
                  </a:lnTo>
                  <a:lnTo>
                    <a:pt x="2219" y="26529"/>
                  </a:lnTo>
                  <a:lnTo>
                    <a:pt x="833" y="30504"/>
                  </a:lnTo>
                  <a:lnTo>
                    <a:pt x="1" y="35125"/>
                  </a:lnTo>
                  <a:lnTo>
                    <a:pt x="1" y="39932"/>
                  </a:lnTo>
                  <a:lnTo>
                    <a:pt x="555" y="44646"/>
                  </a:lnTo>
                  <a:lnTo>
                    <a:pt x="2034" y="49176"/>
                  </a:lnTo>
                  <a:lnTo>
                    <a:pt x="3051" y="51302"/>
                  </a:lnTo>
                  <a:lnTo>
                    <a:pt x="4345" y="53243"/>
                  </a:lnTo>
                  <a:lnTo>
                    <a:pt x="7026" y="56940"/>
                  </a:lnTo>
                  <a:lnTo>
                    <a:pt x="11463" y="62024"/>
                  </a:lnTo>
                  <a:lnTo>
                    <a:pt x="17101" y="67847"/>
                  </a:lnTo>
                  <a:lnTo>
                    <a:pt x="19967" y="71545"/>
                  </a:lnTo>
                  <a:lnTo>
                    <a:pt x="20984" y="73671"/>
                  </a:lnTo>
                  <a:lnTo>
                    <a:pt x="21076" y="74688"/>
                  </a:lnTo>
                  <a:lnTo>
                    <a:pt x="63319" y="43537"/>
                  </a:lnTo>
                  <a:lnTo>
                    <a:pt x="64428" y="43167"/>
                  </a:lnTo>
                  <a:lnTo>
                    <a:pt x="66554" y="42335"/>
                  </a:lnTo>
                  <a:lnTo>
                    <a:pt x="68403" y="41134"/>
                  </a:lnTo>
                  <a:lnTo>
                    <a:pt x="70067" y="39747"/>
                  </a:lnTo>
                  <a:lnTo>
                    <a:pt x="71546" y="37991"/>
                  </a:lnTo>
                  <a:lnTo>
                    <a:pt x="72655" y="36050"/>
                  </a:lnTo>
                  <a:lnTo>
                    <a:pt x="73487" y="34016"/>
                  </a:lnTo>
                  <a:lnTo>
                    <a:pt x="73949" y="31798"/>
                  </a:lnTo>
                  <a:lnTo>
                    <a:pt x="74041" y="30596"/>
                  </a:lnTo>
                  <a:lnTo>
                    <a:pt x="74134" y="29117"/>
                  </a:lnTo>
                  <a:lnTo>
                    <a:pt x="73856" y="25974"/>
                  </a:lnTo>
                  <a:lnTo>
                    <a:pt x="73394" y="23016"/>
                  </a:lnTo>
                  <a:lnTo>
                    <a:pt x="72470" y="19966"/>
                  </a:lnTo>
                  <a:lnTo>
                    <a:pt x="71915" y="18580"/>
                  </a:lnTo>
                  <a:lnTo>
                    <a:pt x="70991" y="16454"/>
                  </a:lnTo>
                  <a:lnTo>
                    <a:pt x="68495" y="12386"/>
                  </a:lnTo>
                  <a:lnTo>
                    <a:pt x="65075" y="8689"/>
                  </a:lnTo>
                  <a:lnTo>
                    <a:pt x="60823" y="5361"/>
                  </a:lnTo>
                  <a:lnTo>
                    <a:pt x="55554" y="2773"/>
                  </a:lnTo>
                  <a:lnTo>
                    <a:pt x="49361" y="832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541250" y="-623850"/>
              <a:ext cx="1515975" cy="1950400"/>
            </a:xfrm>
            <a:custGeom>
              <a:avLst/>
              <a:gdLst/>
              <a:ahLst/>
              <a:cxnLst/>
              <a:rect l="l" t="t" r="r" b="b"/>
              <a:pathLst>
                <a:path w="60639" h="78016" extrusionOk="0">
                  <a:moveTo>
                    <a:pt x="50563" y="1"/>
                  </a:moveTo>
                  <a:lnTo>
                    <a:pt x="50563" y="2497"/>
                  </a:lnTo>
                  <a:lnTo>
                    <a:pt x="49916" y="6564"/>
                  </a:lnTo>
                  <a:lnTo>
                    <a:pt x="48899" y="9337"/>
                  </a:lnTo>
                  <a:lnTo>
                    <a:pt x="47327" y="12110"/>
                  </a:lnTo>
                  <a:lnTo>
                    <a:pt x="45017" y="14883"/>
                  </a:lnTo>
                  <a:lnTo>
                    <a:pt x="41689" y="17656"/>
                  </a:lnTo>
                  <a:lnTo>
                    <a:pt x="37529" y="20429"/>
                  </a:lnTo>
                  <a:lnTo>
                    <a:pt x="34941" y="21815"/>
                  </a:lnTo>
                  <a:lnTo>
                    <a:pt x="32815" y="22740"/>
                  </a:lnTo>
                  <a:lnTo>
                    <a:pt x="28101" y="24219"/>
                  </a:lnTo>
                  <a:lnTo>
                    <a:pt x="20799" y="25605"/>
                  </a:lnTo>
                  <a:lnTo>
                    <a:pt x="16732" y="26067"/>
                  </a:lnTo>
                  <a:lnTo>
                    <a:pt x="13774" y="27639"/>
                  </a:lnTo>
                  <a:lnTo>
                    <a:pt x="13034" y="26807"/>
                  </a:lnTo>
                  <a:lnTo>
                    <a:pt x="11463" y="25698"/>
                  </a:lnTo>
                  <a:lnTo>
                    <a:pt x="9891" y="24958"/>
                  </a:lnTo>
                  <a:lnTo>
                    <a:pt x="8320" y="24496"/>
                  </a:lnTo>
                  <a:lnTo>
                    <a:pt x="6841" y="24588"/>
                  </a:lnTo>
                  <a:lnTo>
                    <a:pt x="5270" y="24958"/>
                  </a:lnTo>
                  <a:lnTo>
                    <a:pt x="3144" y="26160"/>
                  </a:lnTo>
                  <a:lnTo>
                    <a:pt x="1757" y="27454"/>
                  </a:lnTo>
                  <a:lnTo>
                    <a:pt x="1202" y="28193"/>
                  </a:lnTo>
                  <a:lnTo>
                    <a:pt x="371" y="29857"/>
                  </a:lnTo>
                  <a:lnTo>
                    <a:pt x="1" y="31798"/>
                  </a:lnTo>
                  <a:lnTo>
                    <a:pt x="1" y="33740"/>
                  </a:lnTo>
                  <a:lnTo>
                    <a:pt x="371" y="35773"/>
                  </a:lnTo>
                  <a:lnTo>
                    <a:pt x="1202" y="37807"/>
                  </a:lnTo>
                  <a:lnTo>
                    <a:pt x="2312" y="39748"/>
                  </a:lnTo>
                  <a:lnTo>
                    <a:pt x="3791" y="41504"/>
                  </a:lnTo>
                  <a:lnTo>
                    <a:pt x="4623" y="42244"/>
                  </a:lnTo>
                  <a:lnTo>
                    <a:pt x="5639" y="43168"/>
                  </a:lnTo>
                  <a:lnTo>
                    <a:pt x="7488" y="44277"/>
                  </a:lnTo>
                  <a:lnTo>
                    <a:pt x="9152" y="44832"/>
                  </a:lnTo>
                  <a:lnTo>
                    <a:pt x="10538" y="44924"/>
                  </a:lnTo>
                  <a:lnTo>
                    <a:pt x="13034" y="44277"/>
                  </a:lnTo>
                  <a:lnTo>
                    <a:pt x="13404" y="43815"/>
                  </a:lnTo>
                  <a:lnTo>
                    <a:pt x="13589" y="67571"/>
                  </a:lnTo>
                  <a:lnTo>
                    <a:pt x="13866" y="68310"/>
                  </a:lnTo>
                  <a:lnTo>
                    <a:pt x="17286" y="72562"/>
                  </a:lnTo>
                  <a:lnTo>
                    <a:pt x="20614" y="74873"/>
                  </a:lnTo>
                  <a:lnTo>
                    <a:pt x="23572" y="76167"/>
                  </a:lnTo>
                  <a:lnTo>
                    <a:pt x="25236" y="76814"/>
                  </a:lnTo>
                  <a:lnTo>
                    <a:pt x="26807" y="77276"/>
                  </a:lnTo>
                  <a:lnTo>
                    <a:pt x="29672" y="77831"/>
                  </a:lnTo>
                  <a:lnTo>
                    <a:pt x="33370" y="78016"/>
                  </a:lnTo>
                  <a:lnTo>
                    <a:pt x="37252" y="77184"/>
                  </a:lnTo>
                  <a:lnTo>
                    <a:pt x="39748" y="75705"/>
                  </a:lnTo>
                  <a:lnTo>
                    <a:pt x="40395" y="74688"/>
                  </a:lnTo>
                  <a:lnTo>
                    <a:pt x="40672" y="74226"/>
                  </a:lnTo>
                  <a:lnTo>
                    <a:pt x="40765" y="73117"/>
                  </a:lnTo>
                  <a:lnTo>
                    <a:pt x="40302" y="71453"/>
                  </a:lnTo>
                  <a:lnTo>
                    <a:pt x="38269" y="68587"/>
                  </a:lnTo>
                  <a:lnTo>
                    <a:pt x="37714" y="68033"/>
                  </a:lnTo>
                  <a:lnTo>
                    <a:pt x="37714" y="57218"/>
                  </a:lnTo>
                  <a:lnTo>
                    <a:pt x="41966" y="57865"/>
                  </a:lnTo>
                  <a:lnTo>
                    <a:pt x="47605" y="58235"/>
                  </a:lnTo>
                  <a:lnTo>
                    <a:pt x="50748" y="57865"/>
                  </a:lnTo>
                  <a:lnTo>
                    <a:pt x="51949" y="57403"/>
                  </a:lnTo>
                  <a:lnTo>
                    <a:pt x="53058" y="56756"/>
                  </a:lnTo>
                  <a:lnTo>
                    <a:pt x="55184" y="54815"/>
                  </a:lnTo>
                  <a:lnTo>
                    <a:pt x="56663" y="52781"/>
                  </a:lnTo>
                  <a:lnTo>
                    <a:pt x="58050" y="49916"/>
                  </a:lnTo>
                  <a:lnTo>
                    <a:pt x="59159" y="46311"/>
                  </a:lnTo>
                  <a:lnTo>
                    <a:pt x="60083" y="41596"/>
                  </a:lnTo>
                  <a:lnTo>
                    <a:pt x="60546" y="35773"/>
                  </a:lnTo>
                  <a:lnTo>
                    <a:pt x="60638" y="32353"/>
                  </a:lnTo>
                  <a:lnTo>
                    <a:pt x="60638" y="28378"/>
                  </a:lnTo>
                  <a:lnTo>
                    <a:pt x="60268" y="21261"/>
                  </a:lnTo>
                  <a:lnTo>
                    <a:pt x="59436" y="15437"/>
                  </a:lnTo>
                  <a:lnTo>
                    <a:pt x="58327" y="10723"/>
                  </a:lnTo>
                  <a:lnTo>
                    <a:pt x="56941" y="6841"/>
                  </a:lnTo>
                  <a:lnTo>
                    <a:pt x="55277" y="4068"/>
                  </a:lnTo>
                  <a:lnTo>
                    <a:pt x="53428" y="1849"/>
                  </a:lnTo>
                  <a:lnTo>
                    <a:pt x="51579" y="463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887900" y="-11450"/>
              <a:ext cx="127100" cy="261150"/>
            </a:xfrm>
            <a:custGeom>
              <a:avLst/>
              <a:gdLst/>
              <a:ahLst/>
              <a:cxnLst/>
              <a:rect l="l" t="t" r="r" b="b"/>
              <a:pathLst>
                <a:path w="5084" h="10446" extrusionOk="0">
                  <a:moveTo>
                    <a:pt x="0" y="0"/>
                  </a:moveTo>
                  <a:lnTo>
                    <a:pt x="0" y="10445"/>
                  </a:lnTo>
                  <a:lnTo>
                    <a:pt x="1109" y="10445"/>
                  </a:lnTo>
                  <a:lnTo>
                    <a:pt x="2866" y="9706"/>
                  </a:lnTo>
                  <a:lnTo>
                    <a:pt x="4160" y="8412"/>
                  </a:lnTo>
                  <a:lnTo>
                    <a:pt x="4992" y="6655"/>
                  </a:lnTo>
                  <a:lnTo>
                    <a:pt x="5084" y="5639"/>
                  </a:lnTo>
                  <a:lnTo>
                    <a:pt x="5084" y="5546"/>
                  </a:lnTo>
                  <a:lnTo>
                    <a:pt x="5084" y="5361"/>
                  </a:lnTo>
                  <a:lnTo>
                    <a:pt x="4992" y="4252"/>
                  </a:lnTo>
                  <a:lnTo>
                    <a:pt x="4160" y="2403"/>
                  </a:lnTo>
                  <a:lnTo>
                    <a:pt x="2866" y="1017"/>
                  </a:lnTo>
                  <a:lnTo>
                    <a:pt x="1017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1819175" y="-36875"/>
              <a:ext cx="124800" cy="124800"/>
            </a:xfrm>
            <a:custGeom>
              <a:avLst/>
              <a:gdLst/>
              <a:ahLst/>
              <a:cxnLst/>
              <a:rect l="l" t="t" r="r" b="b"/>
              <a:pathLst>
                <a:path w="4992" h="4992" extrusionOk="0">
                  <a:moveTo>
                    <a:pt x="2034" y="0"/>
                  </a:moveTo>
                  <a:lnTo>
                    <a:pt x="1110" y="370"/>
                  </a:lnTo>
                  <a:lnTo>
                    <a:pt x="462" y="1109"/>
                  </a:lnTo>
                  <a:lnTo>
                    <a:pt x="0" y="1941"/>
                  </a:lnTo>
                  <a:lnTo>
                    <a:pt x="0" y="2496"/>
                  </a:lnTo>
                  <a:lnTo>
                    <a:pt x="0" y="3051"/>
                  </a:lnTo>
                  <a:lnTo>
                    <a:pt x="370" y="3883"/>
                  </a:lnTo>
                  <a:lnTo>
                    <a:pt x="1110" y="4622"/>
                  </a:lnTo>
                  <a:lnTo>
                    <a:pt x="1941" y="4992"/>
                  </a:lnTo>
                  <a:lnTo>
                    <a:pt x="3051" y="4992"/>
                  </a:lnTo>
                  <a:lnTo>
                    <a:pt x="3883" y="4530"/>
                  </a:lnTo>
                  <a:lnTo>
                    <a:pt x="4530" y="3883"/>
                  </a:lnTo>
                  <a:lnTo>
                    <a:pt x="4992" y="2958"/>
                  </a:lnTo>
                  <a:lnTo>
                    <a:pt x="4992" y="2496"/>
                  </a:lnTo>
                  <a:lnTo>
                    <a:pt x="4992" y="1941"/>
                  </a:lnTo>
                  <a:lnTo>
                    <a:pt x="4530" y="1109"/>
                  </a:lnTo>
                  <a:lnTo>
                    <a:pt x="3883" y="462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1320025" y="-11450"/>
              <a:ext cx="134050" cy="136350"/>
            </a:xfrm>
            <a:custGeom>
              <a:avLst/>
              <a:gdLst/>
              <a:ahLst/>
              <a:cxnLst/>
              <a:rect l="l" t="t" r="r" b="b"/>
              <a:pathLst>
                <a:path w="5362" h="5454" extrusionOk="0">
                  <a:moveTo>
                    <a:pt x="2219" y="0"/>
                  </a:moveTo>
                  <a:lnTo>
                    <a:pt x="1294" y="370"/>
                  </a:lnTo>
                  <a:lnTo>
                    <a:pt x="555" y="1109"/>
                  </a:lnTo>
                  <a:lnTo>
                    <a:pt x="0" y="2034"/>
                  </a:lnTo>
                  <a:lnTo>
                    <a:pt x="0" y="2588"/>
                  </a:lnTo>
                  <a:lnTo>
                    <a:pt x="0" y="3143"/>
                  </a:lnTo>
                  <a:lnTo>
                    <a:pt x="370" y="4160"/>
                  </a:lnTo>
                  <a:lnTo>
                    <a:pt x="1110" y="4992"/>
                  </a:lnTo>
                  <a:lnTo>
                    <a:pt x="2034" y="5361"/>
                  </a:lnTo>
                  <a:lnTo>
                    <a:pt x="2589" y="5454"/>
                  </a:lnTo>
                  <a:lnTo>
                    <a:pt x="3143" y="5454"/>
                  </a:lnTo>
                  <a:lnTo>
                    <a:pt x="4067" y="5084"/>
                  </a:lnTo>
                  <a:lnTo>
                    <a:pt x="4899" y="4252"/>
                  </a:lnTo>
                  <a:lnTo>
                    <a:pt x="5269" y="3328"/>
                  </a:lnTo>
                  <a:lnTo>
                    <a:pt x="5362" y="2773"/>
                  </a:lnTo>
                  <a:lnTo>
                    <a:pt x="5362" y="2218"/>
                  </a:lnTo>
                  <a:lnTo>
                    <a:pt x="4992" y="1202"/>
                  </a:lnTo>
                  <a:lnTo>
                    <a:pt x="4252" y="462"/>
                  </a:lnTo>
                  <a:lnTo>
                    <a:pt x="3328" y="92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1823800" y="-210200"/>
              <a:ext cx="164100" cy="120200"/>
            </a:xfrm>
            <a:custGeom>
              <a:avLst/>
              <a:gdLst/>
              <a:ahLst/>
              <a:cxnLst/>
              <a:rect l="l" t="t" r="r" b="b"/>
              <a:pathLst>
                <a:path w="6564" h="4808" extrusionOk="0">
                  <a:moveTo>
                    <a:pt x="3513" y="1"/>
                  </a:moveTo>
                  <a:lnTo>
                    <a:pt x="2311" y="93"/>
                  </a:lnTo>
                  <a:lnTo>
                    <a:pt x="1109" y="648"/>
                  </a:lnTo>
                  <a:lnTo>
                    <a:pt x="185" y="1664"/>
                  </a:lnTo>
                  <a:lnTo>
                    <a:pt x="0" y="2219"/>
                  </a:lnTo>
                  <a:lnTo>
                    <a:pt x="6471" y="4807"/>
                  </a:lnTo>
                  <a:lnTo>
                    <a:pt x="6563" y="4160"/>
                  </a:lnTo>
                  <a:lnTo>
                    <a:pt x="6563" y="2774"/>
                  </a:lnTo>
                  <a:lnTo>
                    <a:pt x="6008" y="1572"/>
                  </a:lnTo>
                  <a:lnTo>
                    <a:pt x="5084" y="555"/>
                  </a:lnTo>
                  <a:lnTo>
                    <a:pt x="4437" y="278"/>
                  </a:lnTo>
                  <a:lnTo>
                    <a:pt x="4252" y="278"/>
                  </a:lnTo>
                  <a:lnTo>
                    <a:pt x="4252" y="185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1659725" y="-25325"/>
              <a:ext cx="205675" cy="385950"/>
            </a:xfrm>
            <a:custGeom>
              <a:avLst/>
              <a:gdLst/>
              <a:ahLst/>
              <a:cxnLst/>
              <a:rect l="l" t="t" r="r" b="b"/>
              <a:pathLst>
                <a:path w="8227" h="15438" extrusionOk="0">
                  <a:moveTo>
                    <a:pt x="278" y="0"/>
                  </a:moveTo>
                  <a:lnTo>
                    <a:pt x="0" y="15437"/>
                  </a:lnTo>
                  <a:lnTo>
                    <a:pt x="8227" y="1358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1417075" y="439150"/>
              <a:ext cx="208000" cy="145625"/>
            </a:xfrm>
            <a:custGeom>
              <a:avLst/>
              <a:gdLst/>
              <a:ahLst/>
              <a:cxnLst/>
              <a:rect l="l" t="t" r="r" b="b"/>
              <a:pathLst>
                <a:path w="8320" h="5825" extrusionOk="0">
                  <a:moveTo>
                    <a:pt x="185" y="1"/>
                  </a:moveTo>
                  <a:lnTo>
                    <a:pt x="1" y="925"/>
                  </a:lnTo>
                  <a:lnTo>
                    <a:pt x="185" y="2681"/>
                  </a:lnTo>
                  <a:lnTo>
                    <a:pt x="1017" y="4160"/>
                  </a:lnTo>
                  <a:lnTo>
                    <a:pt x="2311" y="5270"/>
                  </a:lnTo>
                  <a:lnTo>
                    <a:pt x="3143" y="5639"/>
                  </a:lnTo>
                  <a:lnTo>
                    <a:pt x="3328" y="5732"/>
                  </a:lnTo>
                  <a:lnTo>
                    <a:pt x="3421" y="5732"/>
                  </a:lnTo>
                  <a:lnTo>
                    <a:pt x="4253" y="5824"/>
                  </a:lnTo>
                  <a:lnTo>
                    <a:pt x="5824" y="5455"/>
                  </a:lnTo>
                  <a:lnTo>
                    <a:pt x="7118" y="4623"/>
                  </a:lnTo>
                  <a:lnTo>
                    <a:pt x="8042" y="3328"/>
                  </a:lnTo>
                  <a:lnTo>
                    <a:pt x="8320" y="24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1417075" y="476125"/>
              <a:ext cx="117875" cy="106325"/>
            </a:xfrm>
            <a:custGeom>
              <a:avLst/>
              <a:gdLst/>
              <a:ahLst/>
              <a:cxnLst/>
              <a:rect l="l" t="t" r="r" b="b"/>
              <a:pathLst>
                <a:path w="4715" h="4253" extrusionOk="0">
                  <a:moveTo>
                    <a:pt x="1" y="1"/>
                  </a:moveTo>
                  <a:lnTo>
                    <a:pt x="93" y="740"/>
                  </a:lnTo>
                  <a:lnTo>
                    <a:pt x="555" y="2034"/>
                  </a:lnTo>
                  <a:lnTo>
                    <a:pt x="1387" y="3051"/>
                  </a:lnTo>
                  <a:lnTo>
                    <a:pt x="2496" y="3883"/>
                  </a:lnTo>
                  <a:lnTo>
                    <a:pt x="3051" y="4160"/>
                  </a:lnTo>
                  <a:lnTo>
                    <a:pt x="3883" y="4253"/>
                  </a:lnTo>
                  <a:lnTo>
                    <a:pt x="4715" y="4253"/>
                  </a:lnTo>
                  <a:lnTo>
                    <a:pt x="4622" y="3421"/>
                  </a:lnTo>
                  <a:lnTo>
                    <a:pt x="3883" y="1942"/>
                  </a:lnTo>
                  <a:lnTo>
                    <a:pt x="2774" y="740"/>
                  </a:lnTo>
                  <a:lnTo>
                    <a:pt x="1295" y="9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989575" y="584750"/>
              <a:ext cx="494550" cy="316600"/>
            </a:xfrm>
            <a:custGeom>
              <a:avLst/>
              <a:gdLst/>
              <a:ahLst/>
              <a:cxnLst/>
              <a:rect l="l" t="t" r="r" b="b"/>
              <a:pathLst>
                <a:path w="19782" h="12664" extrusionOk="0">
                  <a:moveTo>
                    <a:pt x="0" y="0"/>
                  </a:moveTo>
                  <a:lnTo>
                    <a:pt x="647" y="1849"/>
                  </a:lnTo>
                  <a:lnTo>
                    <a:pt x="2866" y="4899"/>
                  </a:lnTo>
                  <a:lnTo>
                    <a:pt x="4252" y="6193"/>
                  </a:lnTo>
                  <a:lnTo>
                    <a:pt x="5916" y="7395"/>
                  </a:lnTo>
                  <a:lnTo>
                    <a:pt x="10815" y="9613"/>
                  </a:lnTo>
                  <a:lnTo>
                    <a:pt x="18302" y="12202"/>
                  </a:lnTo>
                  <a:lnTo>
                    <a:pt x="19781" y="12664"/>
                  </a:lnTo>
                  <a:lnTo>
                    <a:pt x="19781" y="8966"/>
                  </a:lnTo>
                  <a:lnTo>
                    <a:pt x="17378" y="8597"/>
                  </a:lnTo>
                  <a:lnTo>
                    <a:pt x="11555" y="7118"/>
                  </a:lnTo>
                  <a:lnTo>
                    <a:pt x="6933" y="5454"/>
                  </a:lnTo>
                  <a:lnTo>
                    <a:pt x="4252" y="4067"/>
                  </a:lnTo>
                  <a:lnTo>
                    <a:pt x="2034" y="2588"/>
                  </a:lnTo>
                  <a:lnTo>
                    <a:pt x="370" y="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661425" y="845875"/>
              <a:ext cx="570800" cy="2246200"/>
            </a:xfrm>
            <a:custGeom>
              <a:avLst/>
              <a:gdLst/>
              <a:ahLst/>
              <a:cxnLst/>
              <a:rect l="l" t="t" r="r" b="b"/>
              <a:pathLst>
                <a:path w="22832" h="89848" extrusionOk="0">
                  <a:moveTo>
                    <a:pt x="8227" y="0"/>
                  </a:moveTo>
                  <a:lnTo>
                    <a:pt x="7118" y="185"/>
                  </a:lnTo>
                  <a:lnTo>
                    <a:pt x="6009" y="832"/>
                  </a:lnTo>
                  <a:lnTo>
                    <a:pt x="5084" y="1849"/>
                  </a:lnTo>
                  <a:lnTo>
                    <a:pt x="4622" y="2589"/>
                  </a:lnTo>
                  <a:lnTo>
                    <a:pt x="2034" y="6933"/>
                  </a:lnTo>
                  <a:lnTo>
                    <a:pt x="647" y="9151"/>
                  </a:lnTo>
                  <a:lnTo>
                    <a:pt x="463" y="11000"/>
                  </a:lnTo>
                  <a:lnTo>
                    <a:pt x="0" y="20244"/>
                  </a:lnTo>
                  <a:lnTo>
                    <a:pt x="185" y="25882"/>
                  </a:lnTo>
                  <a:lnTo>
                    <a:pt x="647" y="27638"/>
                  </a:lnTo>
                  <a:lnTo>
                    <a:pt x="1017" y="28285"/>
                  </a:lnTo>
                  <a:lnTo>
                    <a:pt x="2404" y="30227"/>
                  </a:lnTo>
                  <a:lnTo>
                    <a:pt x="5731" y="33832"/>
                  </a:lnTo>
                  <a:lnTo>
                    <a:pt x="13681" y="41319"/>
                  </a:lnTo>
                  <a:lnTo>
                    <a:pt x="15437" y="42798"/>
                  </a:lnTo>
                  <a:lnTo>
                    <a:pt x="14882" y="44462"/>
                  </a:lnTo>
                  <a:lnTo>
                    <a:pt x="12941" y="52966"/>
                  </a:lnTo>
                  <a:lnTo>
                    <a:pt x="11925" y="58512"/>
                  </a:lnTo>
                  <a:lnTo>
                    <a:pt x="11740" y="60360"/>
                  </a:lnTo>
                  <a:lnTo>
                    <a:pt x="11740" y="61285"/>
                  </a:lnTo>
                  <a:lnTo>
                    <a:pt x="12387" y="64058"/>
                  </a:lnTo>
                  <a:lnTo>
                    <a:pt x="14235" y="69327"/>
                  </a:lnTo>
                  <a:lnTo>
                    <a:pt x="17471" y="77923"/>
                  </a:lnTo>
                  <a:lnTo>
                    <a:pt x="19597" y="84301"/>
                  </a:lnTo>
                  <a:lnTo>
                    <a:pt x="20521" y="88183"/>
                  </a:lnTo>
                  <a:lnTo>
                    <a:pt x="20798" y="89847"/>
                  </a:lnTo>
                  <a:lnTo>
                    <a:pt x="21168" y="86519"/>
                  </a:lnTo>
                  <a:lnTo>
                    <a:pt x="22555" y="69327"/>
                  </a:lnTo>
                  <a:lnTo>
                    <a:pt x="22832" y="60453"/>
                  </a:lnTo>
                  <a:lnTo>
                    <a:pt x="22739" y="55554"/>
                  </a:lnTo>
                  <a:lnTo>
                    <a:pt x="22462" y="53613"/>
                  </a:lnTo>
                  <a:lnTo>
                    <a:pt x="22000" y="50470"/>
                  </a:lnTo>
                  <a:lnTo>
                    <a:pt x="20706" y="43907"/>
                  </a:lnTo>
                  <a:lnTo>
                    <a:pt x="18210" y="33924"/>
                  </a:lnTo>
                  <a:lnTo>
                    <a:pt x="14143" y="21445"/>
                  </a:lnTo>
                  <a:lnTo>
                    <a:pt x="10353" y="11740"/>
                  </a:lnTo>
                  <a:lnTo>
                    <a:pt x="8782" y="8782"/>
                  </a:lnTo>
                  <a:lnTo>
                    <a:pt x="8782" y="93"/>
                  </a:lnTo>
                  <a:lnTo>
                    <a:pt x="8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978000" y="3108225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19" y="0"/>
                  </a:moveTo>
                  <a:lnTo>
                    <a:pt x="1665" y="93"/>
                  </a:lnTo>
                  <a:lnTo>
                    <a:pt x="925" y="462"/>
                  </a:lnTo>
                  <a:lnTo>
                    <a:pt x="278" y="1017"/>
                  </a:lnTo>
                  <a:lnTo>
                    <a:pt x="1" y="1849"/>
                  </a:lnTo>
                  <a:lnTo>
                    <a:pt x="1" y="2404"/>
                  </a:lnTo>
                  <a:lnTo>
                    <a:pt x="1" y="2773"/>
                  </a:lnTo>
                  <a:lnTo>
                    <a:pt x="463" y="3513"/>
                  </a:lnTo>
                  <a:lnTo>
                    <a:pt x="1110" y="4160"/>
                  </a:lnTo>
                  <a:lnTo>
                    <a:pt x="1942" y="4437"/>
                  </a:lnTo>
                  <a:lnTo>
                    <a:pt x="2774" y="4437"/>
                  </a:lnTo>
                  <a:lnTo>
                    <a:pt x="3606" y="4067"/>
                  </a:lnTo>
                  <a:lnTo>
                    <a:pt x="4161" y="3420"/>
                  </a:lnTo>
                  <a:lnTo>
                    <a:pt x="4438" y="2681"/>
                  </a:lnTo>
                  <a:lnTo>
                    <a:pt x="4438" y="2126"/>
                  </a:lnTo>
                  <a:lnTo>
                    <a:pt x="4438" y="1664"/>
                  </a:lnTo>
                  <a:lnTo>
                    <a:pt x="4068" y="925"/>
                  </a:lnTo>
                  <a:lnTo>
                    <a:pt x="3421" y="370"/>
                  </a:lnTo>
                  <a:lnTo>
                    <a:pt x="2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654500" y="3124400"/>
              <a:ext cx="110925" cy="110950"/>
            </a:xfrm>
            <a:custGeom>
              <a:avLst/>
              <a:gdLst/>
              <a:ahLst/>
              <a:cxnLst/>
              <a:rect l="l" t="t" r="r" b="b"/>
              <a:pathLst>
                <a:path w="4437" h="4438" extrusionOk="0">
                  <a:moveTo>
                    <a:pt x="2126" y="0"/>
                  </a:moveTo>
                  <a:lnTo>
                    <a:pt x="1664" y="93"/>
                  </a:lnTo>
                  <a:lnTo>
                    <a:pt x="924" y="370"/>
                  </a:lnTo>
                  <a:lnTo>
                    <a:pt x="277" y="1017"/>
                  </a:lnTo>
                  <a:lnTo>
                    <a:pt x="0" y="1849"/>
                  </a:lnTo>
                  <a:lnTo>
                    <a:pt x="0" y="2311"/>
                  </a:lnTo>
                  <a:lnTo>
                    <a:pt x="93" y="2773"/>
                  </a:lnTo>
                  <a:lnTo>
                    <a:pt x="462" y="3513"/>
                  </a:lnTo>
                  <a:lnTo>
                    <a:pt x="1017" y="4160"/>
                  </a:lnTo>
                  <a:lnTo>
                    <a:pt x="1849" y="4437"/>
                  </a:lnTo>
                  <a:lnTo>
                    <a:pt x="2773" y="4437"/>
                  </a:lnTo>
                  <a:lnTo>
                    <a:pt x="3513" y="3975"/>
                  </a:lnTo>
                  <a:lnTo>
                    <a:pt x="4160" y="3420"/>
                  </a:lnTo>
                  <a:lnTo>
                    <a:pt x="4437" y="2588"/>
                  </a:lnTo>
                  <a:lnTo>
                    <a:pt x="4437" y="2126"/>
                  </a:lnTo>
                  <a:lnTo>
                    <a:pt x="4345" y="1664"/>
                  </a:lnTo>
                  <a:lnTo>
                    <a:pt x="4067" y="925"/>
                  </a:lnTo>
                  <a:lnTo>
                    <a:pt x="3420" y="370"/>
                  </a:lnTo>
                  <a:lnTo>
                    <a:pt x="2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-2705525" y="1123175"/>
              <a:ext cx="3170550" cy="2098300"/>
            </a:xfrm>
            <a:custGeom>
              <a:avLst/>
              <a:gdLst/>
              <a:ahLst/>
              <a:cxnLst/>
              <a:rect l="l" t="t" r="r" b="b"/>
              <a:pathLst>
                <a:path w="126822" h="83932" extrusionOk="0">
                  <a:moveTo>
                    <a:pt x="122847" y="1"/>
                  </a:moveTo>
                  <a:lnTo>
                    <a:pt x="120074" y="278"/>
                  </a:lnTo>
                  <a:lnTo>
                    <a:pt x="117578" y="832"/>
                  </a:lnTo>
                  <a:lnTo>
                    <a:pt x="115360" y="1664"/>
                  </a:lnTo>
                  <a:lnTo>
                    <a:pt x="113326" y="2866"/>
                  </a:lnTo>
                  <a:lnTo>
                    <a:pt x="111385" y="4437"/>
                  </a:lnTo>
                  <a:lnTo>
                    <a:pt x="108612" y="7395"/>
                  </a:lnTo>
                  <a:lnTo>
                    <a:pt x="106578" y="9984"/>
                  </a:lnTo>
                  <a:lnTo>
                    <a:pt x="104637" y="12849"/>
                  </a:lnTo>
                  <a:lnTo>
                    <a:pt x="97982" y="24311"/>
                  </a:lnTo>
                  <a:lnTo>
                    <a:pt x="85780" y="45941"/>
                  </a:lnTo>
                  <a:lnTo>
                    <a:pt x="80327" y="55369"/>
                  </a:lnTo>
                  <a:lnTo>
                    <a:pt x="50470" y="39378"/>
                  </a:lnTo>
                  <a:lnTo>
                    <a:pt x="49361" y="38546"/>
                  </a:lnTo>
                  <a:lnTo>
                    <a:pt x="47512" y="36882"/>
                  </a:lnTo>
                  <a:lnTo>
                    <a:pt x="45017" y="34017"/>
                  </a:lnTo>
                  <a:lnTo>
                    <a:pt x="42521" y="29950"/>
                  </a:lnTo>
                  <a:lnTo>
                    <a:pt x="40025" y="26345"/>
                  </a:lnTo>
                  <a:lnTo>
                    <a:pt x="38639" y="24773"/>
                  </a:lnTo>
                  <a:lnTo>
                    <a:pt x="37252" y="23479"/>
                  </a:lnTo>
                  <a:lnTo>
                    <a:pt x="34294" y="21445"/>
                  </a:lnTo>
                  <a:lnTo>
                    <a:pt x="29765" y="19135"/>
                  </a:lnTo>
                  <a:lnTo>
                    <a:pt x="26714" y="17009"/>
                  </a:lnTo>
                  <a:lnTo>
                    <a:pt x="23849" y="14698"/>
                  </a:lnTo>
                  <a:lnTo>
                    <a:pt x="21168" y="13034"/>
                  </a:lnTo>
                  <a:lnTo>
                    <a:pt x="20336" y="13219"/>
                  </a:lnTo>
                  <a:lnTo>
                    <a:pt x="19782" y="13866"/>
                  </a:lnTo>
                  <a:lnTo>
                    <a:pt x="19504" y="14328"/>
                  </a:lnTo>
                  <a:lnTo>
                    <a:pt x="19320" y="14883"/>
                  </a:lnTo>
                  <a:lnTo>
                    <a:pt x="19412" y="16084"/>
                  </a:lnTo>
                  <a:lnTo>
                    <a:pt x="20059" y="18118"/>
                  </a:lnTo>
                  <a:lnTo>
                    <a:pt x="22740" y="21908"/>
                  </a:lnTo>
                  <a:lnTo>
                    <a:pt x="23941" y="23294"/>
                  </a:lnTo>
                  <a:lnTo>
                    <a:pt x="25051" y="24403"/>
                  </a:lnTo>
                  <a:lnTo>
                    <a:pt x="26437" y="25975"/>
                  </a:lnTo>
                  <a:lnTo>
                    <a:pt x="26437" y="26529"/>
                  </a:lnTo>
                  <a:lnTo>
                    <a:pt x="25790" y="26899"/>
                  </a:lnTo>
                  <a:lnTo>
                    <a:pt x="24496" y="27176"/>
                  </a:lnTo>
                  <a:lnTo>
                    <a:pt x="22185" y="27176"/>
                  </a:lnTo>
                  <a:lnTo>
                    <a:pt x="19412" y="26714"/>
                  </a:lnTo>
                  <a:lnTo>
                    <a:pt x="14790" y="25235"/>
                  </a:lnTo>
                  <a:lnTo>
                    <a:pt x="5639" y="21353"/>
                  </a:lnTo>
                  <a:lnTo>
                    <a:pt x="2312" y="19874"/>
                  </a:lnTo>
                  <a:lnTo>
                    <a:pt x="1757" y="19689"/>
                  </a:lnTo>
                  <a:lnTo>
                    <a:pt x="925" y="19689"/>
                  </a:lnTo>
                  <a:lnTo>
                    <a:pt x="186" y="20244"/>
                  </a:lnTo>
                  <a:lnTo>
                    <a:pt x="1" y="21723"/>
                  </a:lnTo>
                  <a:lnTo>
                    <a:pt x="463" y="23571"/>
                  </a:lnTo>
                  <a:lnTo>
                    <a:pt x="925" y="24496"/>
                  </a:lnTo>
                  <a:lnTo>
                    <a:pt x="1480" y="25513"/>
                  </a:lnTo>
                  <a:lnTo>
                    <a:pt x="2219" y="28378"/>
                  </a:lnTo>
                  <a:lnTo>
                    <a:pt x="2866" y="31891"/>
                  </a:lnTo>
                  <a:lnTo>
                    <a:pt x="3975" y="35218"/>
                  </a:lnTo>
                  <a:lnTo>
                    <a:pt x="4807" y="36790"/>
                  </a:lnTo>
                  <a:lnTo>
                    <a:pt x="5732" y="38176"/>
                  </a:lnTo>
                  <a:lnTo>
                    <a:pt x="7488" y="40395"/>
                  </a:lnTo>
                  <a:lnTo>
                    <a:pt x="9522" y="42151"/>
                  </a:lnTo>
                  <a:lnTo>
                    <a:pt x="12572" y="43907"/>
                  </a:lnTo>
                  <a:lnTo>
                    <a:pt x="14513" y="44832"/>
                  </a:lnTo>
                  <a:lnTo>
                    <a:pt x="16731" y="45663"/>
                  </a:lnTo>
                  <a:lnTo>
                    <a:pt x="22370" y="47050"/>
                  </a:lnTo>
                  <a:lnTo>
                    <a:pt x="28656" y="48436"/>
                  </a:lnTo>
                  <a:lnTo>
                    <a:pt x="33092" y="49915"/>
                  </a:lnTo>
                  <a:lnTo>
                    <a:pt x="35588" y="51025"/>
                  </a:lnTo>
                  <a:lnTo>
                    <a:pt x="36697" y="51579"/>
                  </a:lnTo>
                  <a:lnTo>
                    <a:pt x="39193" y="53243"/>
                  </a:lnTo>
                  <a:lnTo>
                    <a:pt x="45848" y="58604"/>
                  </a:lnTo>
                  <a:lnTo>
                    <a:pt x="57957" y="68957"/>
                  </a:lnTo>
                  <a:lnTo>
                    <a:pt x="65075" y="75150"/>
                  </a:lnTo>
                  <a:lnTo>
                    <a:pt x="67016" y="76906"/>
                  </a:lnTo>
                  <a:lnTo>
                    <a:pt x="70806" y="79772"/>
                  </a:lnTo>
                  <a:lnTo>
                    <a:pt x="74318" y="81806"/>
                  </a:lnTo>
                  <a:lnTo>
                    <a:pt x="77554" y="83192"/>
                  </a:lnTo>
                  <a:lnTo>
                    <a:pt x="80512" y="83932"/>
                  </a:lnTo>
                  <a:lnTo>
                    <a:pt x="83285" y="83932"/>
                  </a:lnTo>
                  <a:lnTo>
                    <a:pt x="85873" y="83192"/>
                  </a:lnTo>
                  <a:lnTo>
                    <a:pt x="88276" y="81713"/>
                  </a:lnTo>
                  <a:lnTo>
                    <a:pt x="89478" y="80696"/>
                  </a:lnTo>
                  <a:lnTo>
                    <a:pt x="93822" y="75982"/>
                  </a:lnTo>
                  <a:lnTo>
                    <a:pt x="101587" y="66831"/>
                  </a:lnTo>
                  <a:lnTo>
                    <a:pt x="104175" y="63688"/>
                  </a:lnTo>
                  <a:lnTo>
                    <a:pt x="107318" y="59621"/>
                  </a:lnTo>
                  <a:lnTo>
                    <a:pt x="114158" y="49084"/>
                  </a:lnTo>
                  <a:lnTo>
                    <a:pt x="122939" y="34109"/>
                  </a:lnTo>
                  <a:lnTo>
                    <a:pt x="124511" y="31336"/>
                  </a:lnTo>
                  <a:lnTo>
                    <a:pt x="124603" y="30966"/>
                  </a:lnTo>
                  <a:lnTo>
                    <a:pt x="125897" y="26807"/>
                  </a:lnTo>
                  <a:lnTo>
                    <a:pt x="126729" y="20983"/>
                  </a:lnTo>
                  <a:lnTo>
                    <a:pt x="126821" y="16084"/>
                  </a:lnTo>
                  <a:lnTo>
                    <a:pt x="126452" y="10261"/>
                  </a:lnTo>
                  <a:lnTo>
                    <a:pt x="125342" y="3606"/>
                  </a:lnTo>
                  <a:lnTo>
                    <a:pt x="124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-1508500" y="1102375"/>
              <a:ext cx="2038225" cy="2130650"/>
            </a:xfrm>
            <a:custGeom>
              <a:avLst/>
              <a:gdLst/>
              <a:ahLst/>
              <a:cxnLst/>
              <a:rect l="l" t="t" r="r" b="b"/>
              <a:pathLst>
                <a:path w="81529" h="85226" extrusionOk="0">
                  <a:moveTo>
                    <a:pt x="75335" y="1"/>
                  </a:moveTo>
                  <a:lnTo>
                    <a:pt x="71453" y="463"/>
                  </a:lnTo>
                  <a:lnTo>
                    <a:pt x="68126" y="1387"/>
                  </a:lnTo>
                  <a:lnTo>
                    <a:pt x="65352" y="2681"/>
                  </a:lnTo>
                  <a:lnTo>
                    <a:pt x="62857" y="4530"/>
                  </a:lnTo>
                  <a:lnTo>
                    <a:pt x="60638" y="6841"/>
                  </a:lnTo>
                  <a:lnTo>
                    <a:pt x="57403" y="11185"/>
                  </a:lnTo>
                  <a:lnTo>
                    <a:pt x="55092" y="14975"/>
                  </a:lnTo>
                  <a:lnTo>
                    <a:pt x="40487" y="40210"/>
                  </a:lnTo>
                  <a:lnTo>
                    <a:pt x="32353" y="55184"/>
                  </a:lnTo>
                  <a:lnTo>
                    <a:pt x="8782" y="42798"/>
                  </a:lnTo>
                  <a:lnTo>
                    <a:pt x="6656" y="47420"/>
                  </a:lnTo>
                  <a:lnTo>
                    <a:pt x="1" y="61747"/>
                  </a:lnTo>
                  <a:lnTo>
                    <a:pt x="6749" y="67571"/>
                  </a:lnTo>
                  <a:lnTo>
                    <a:pt x="19690" y="78755"/>
                  </a:lnTo>
                  <a:lnTo>
                    <a:pt x="22093" y="80789"/>
                  </a:lnTo>
                  <a:lnTo>
                    <a:pt x="26160" y="83285"/>
                  </a:lnTo>
                  <a:lnTo>
                    <a:pt x="28933" y="84486"/>
                  </a:lnTo>
                  <a:lnTo>
                    <a:pt x="31799" y="85133"/>
                  </a:lnTo>
                  <a:lnTo>
                    <a:pt x="34757" y="85226"/>
                  </a:lnTo>
                  <a:lnTo>
                    <a:pt x="37714" y="84579"/>
                  </a:lnTo>
                  <a:lnTo>
                    <a:pt x="40672" y="83007"/>
                  </a:lnTo>
                  <a:lnTo>
                    <a:pt x="42059" y="81806"/>
                  </a:lnTo>
                  <a:lnTo>
                    <a:pt x="43815" y="80234"/>
                  </a:lnTo>
                  <a:lnTo>
                    <a:pt x="48437" y="75150"/>
                  </a:lnTo>
                  <a:lnTo>
                    <a:pt x="56848" y="64798"/>
                  </a:lnTo>
                  <a:lnTo>
                    <a:pt x="73949" y="42243"/>
                  </a:lnTo>
                  <a:lnTo>
                    <a:pt x="77277" y="37622"/>
                  </a:lnTo>
                  <a:lnTo>
                    <a:pt x="78386" y="35403"/>
                  </a:lnTo>
                  <a:lnTo>
                    <a:pt x="80050" y="30504"/>
                  </a:lnTo>
                  <a:lnTo>
                    <a:pt x="81159" y="25513"/>
                  </a:lnTo>
                  <a:lnTo>
                    <a:pt x="81529" y="20244"/>
                  </a:lnTo>
                  <a:lnTo>
                    <a:pt x="81436" y="15068"/>
                  </a:lnTo>
                  <a:lnTo>
                    <a:pt x="80882" y="10169"/>
                  </a:lnTo>
                  <a:lnTo>
                    <a:pt x="79865" y="5547"/>
                  </a:lnTo>
                  <a:lnTo>
                    <a:pt x="78478" y="1664"/>
                  </a:lnTo>
                  <a:lnTo>
                    <a:pt x="77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-699675" y="2405700"/>
              <a:ext cx="217250" cy="413675"/>
            </a:xfrm>
            <a:custGeom>
              <a:avLst/>
              <a:gdLst/>
              <a:ahLst/>
              <a:cxnLst/>
              <a:rect l="l" t="t" r="r" b="b"/>
              <a:pathLst>
                <a:path w="8690" h="16547" extrusionOk="0">
                  <a:moveTo>
                    <a:pt x="1664" y="1"/>
                  </a:moveTo>
                  <a:lnTo>
                    <a:pt x="0" y="3051"/>
                  </a:lnTo>
                  <a:lnTo>
                    <a:pt x="3051" y="6471"/>
                  </a:lnTo>
                  <a:lnTo>
                    <a:pt x="6840" y="11740"/>
                  </a:lnTo>
                  <a:lnTo>
                    <a:pt x="7950" y="14328"/>
                  </a:lnTo>
                  <a:lnTo>
                    <a:pt x="8319" y="15900"/>
                  </a:lnTo>
                  <a:lnTo>
                    <a:pt x="8319" y="16547"/>
                  </a:lnTo>
                  <a:lnTo>
                    <a:pt x="8689" y="14975"/>
                  </a:lnTo>
                  <a:lnTo>
                    <a:pt x="8227" y="12202"/>
                  </a:lnTo>
                  <a:lnTo>
                    <a:pt x="7303" y="9707"/>
                  </a:lnTo>
                  <a:lnTo>
                    <a:pt x="5824" y="6379"/>
                  </a:lnTo>
                  <a:lnTo>
                    <a:pt x="3328" y="231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6378525" y="7272400"/>
              <a:ext cx="1437375" cy="293525"/>
            </a:xfrm>
            <a:custGeom>
              <a:avLst/>
              <a:gdLst/>
              <a:ahLst/>
              <a:cxnLst/>
              <a:rect l="l" t="t" r="r" b="b"/>
              <a:pathLst>
                <a:path w="57495" h="11741" extrusionOk="0">
                  <a:moveTo>
                    <a:pt x="370" y="1"/>
                  </a:moveTo>
                  <a:lnTo>
                    <a:pt x="0" y="1203"/>
                  </a:lnTo>
                  <a:lnTo>
                    <a:pt x="0" y="3606"/>
                  </a:lnTo>
                  <a:lnTo>
                    <a:pt x="185" y="4808"/>
                  </a:lnTo>
                  <a:lnTo>
                    <a:pt x="463" y="5270"/>
                  </a:lnTo>
                  <a:lnTo>
                    <a:pt x="1757" y="6656"/>
                  </a:lnTo>
                  <a:lnTo>
                    <a:pt x="3975" y="8228"/>
                  </a:lnTo>
                  <a:lnTo>
                    <a:pt x="7303" y="9707"/>
                  </a:lnTo>
                  <a:lnTo>
                    <a:pt x="9429" y="10169"/>
                  </a:lnTo>
                  <a:lnTo>
                    <a:pt x="11740" y="10539"/>
                  </a:lnTo>
                  <a:lnTo>
                    <a:pt x="16639" y="10631"/>
                  </a:lnTo>
                  <a:lnTo>
                    <a:pt x="23756" y="10261"/>
                  </a:lnTo>
                  <a:lnTo>
                    <a:pt x="26991" y="9984"/>
                  </a:lnTo>
                  <a:lnTo>
                    <a:pt x="30504" y="9984"/>
                  </a:lnTo>
                  <a:lnTo>
                    <a:pt x="41319" y="11093"/>
                  </a:lnTo>
                  <a:lnTo>
                    <a:pt x="44831" y="11555"/>
                  </a:lnTo>
                  <a:lnTo>
                    <a:pt x="46865" y="11740"/>
                  </a:lnTo>
                  <a:lnTo>
                    <a:pt x="50470" y="11648"/>
                  </a:lnTo>
                  <a:lnTo>
                    <a:pt x="53428" y="11001"/>
                  </a:lnTo>
                  <a:lnTo>
                    <a:pt x="55739" y="9799"/>
                  </a:lnTo>
                  <a:lnTo>
                    <a:pt x="56571" y="9152"/>
                  </a:lnTo>
                  <a:lnTo>
                    <a:pt x="57033" y="8505"/>
                  </a:lnTo>
                  <a:lnTo>
                    <a:pt x="57495" y="6934"/>
                  </a:lnTo>
                  <a:lnTo>
                    <a:pt x="57403" y="6194"/>
                  </a:lnTo>
                  <a:lnTo>
                    <a:pt x="57310" y="4253"/>
                  </a:lnTo>
                  <a:lnTo>
                    <a:pt x="56848" y="23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6383150" y="6916525"/>
              <a:ext cx="1416575" cy="584675"/>
            </a:xfrm>
            <a:custGeom>
              <a:avLst/>
              <a:gdLst/>
              <a:ahLst/>
              <a:cxnLst/>
              <a:rect l="l" t="t" r="r" b="b"/>
              <a:pathLst>
                <a:path w="56663" h="23387" extrusionOk="0">
                  <a:moveTo>
                    <a:pt x="43537" y="1"/>
                  </a:moveTo>
                  <a:lnTo>
                    <a:pt x="35958" y="93"/>
                  </a:lnTo>
                  <a:lnTo>
                    <a:pt x="35126" y="463"/>
                  </a:lnTo>
                  <a:lnTo>
                    <a:pt x="32907" y="2312"/>
                  </a:lnTo>
                  <a:lnTo>
                    <a:pt x="31243" y="3421"/>
                  </a:lnTo>
                  <a:lnTo>
                    <a:pt x="30411" y="3791"/>
                  </a:lnTo>
                  <a:lnTo>
                    <a:pt x="28470" y="4161"/>
                  </a:lnTo>
                  <a:lnTo>
                    <a:pt x="24588" y="4715"/>
                  </a:lnTo>
                  <a:lnTo>
                    <a:pt x="22647" y="4808"/>
                  </a:lnTo>
                  <a:lnTo>
                    <a:pt x="18487" y="5085"/>
                  </a:lnTo>
                  <a:lnTo>
                    <a:pt x="13773" y="5362"/>
                  </a:lnTo>
                  <a:lnTo>
                    <a:pt x="11000" y="5455"/>
                  </a:lnTo>
                  <a:lnTo>
                    <a:pt x="7210" y="5824"/>
                  </a:lnTo>
                  <a:lnTo>
                    <a:pt x="5084" y="6379"/>
                  </a:lnTo>
                  <a:lnTo>
                    <a:pt x="4067" y="6934"/>
                  </a:lnTo>
                  <a:lnTo>
                    <a:pt x="3236" y="7488"/>
                  </a:lnTo>
                  <a:lnTo>
                    <a:pt x="1572" y="8967"/>
                  </a:lnTo>
                  <a:lnTo>
                    <a:pt x="462" y="11093"/>
                  </a:lnTo>
                  <a:lnTo>
                    <a:pt x="0" y="13959"/>
                  </a:lnTo>
                  <a:lnTo>
                    <a:pt x="185" y="15900"/>
                  </a:lnTo>
                  <a:lnTo>
                    <a:pt x="462" y="16732"/>
                  </a:lnTo>
                  <a:lnTo>
                    <a:pt x="1479" y="18211"/>
                  </a:lnTo>
                  <a:lnTo>
                    <a:pt x="3790" y="19782"/>
                  </a:lnTo>
                  <a:lnTo>
                    <a:pt x="5639" y="20614"/>
                  </a:lnTo>
                  <a:lnTo>
                    <a:pt x="7765" y="21446"/>
                  </a:lnTo>
                  <a:lnTo>
                    <a:pt x="12202" y="22278"/>
                  </a:lnTo>
                  <a:lnTo>
                    <a:pt x="14513" y="22463"/>
                  </a:lnTo>
                  <a:lnTo>
                    <a:pt x="17378" y="22555"/>
                  </a:lnTo>
                  <a:lnTo>
                    <a:pt x="23756" y="22093"/>
                  </a:lnTo>
                  <a:lnTo>
                    <a:pt x="26622" y="21908"/>
                  </a:lnTo>
                  <a:lnTo>
                    <a:pt x="30134" y="21816"/>
                  </a:lnTo>
                  <a:lnTo>
                    <a:pt x="37067" y="22278"/>
                  </a:lnTo>
                  <a:lnTo>
                    <a:pt x="40487" y="22740"/>
                  </a:lnTo>
                  <a:lnTo>
                    <a:pt x="43722" y="23295"/>
                  </a:lnTo>
                  <a:lnTo>
                    <a:pt x="47974" y="23387"/>
                  </a:lnTo>
                  <a:lnTo>
                    <a:pt x="50840" y="22925"/>
                  </a:lnTo>
                  <a:lnTo>
                    <a:pt x="52318" y="22463"/>
                  </a:lnTo>
                  <a:lnTo>
                    <a:pt x="53520" y="22000"/>
                  </a:lnTo>
                  <a:lnTo>
                    <a:pt x="55369" y="20891"/>
                  </a:lnTo>
                  <a:lnTo>
                    <a:pt x="56201" y="19967"/>
                  </a:lnTo>
                  <a:lnTo>
                    <a:pt x="56478" y="19320"/>
                  </a:lnTo>
                  <a:lnTo>
                    <a:pt x="56663" y="17564"/>
                  </a:lnTo>
                  <a:lnTo>
                    <a:pt x="56386" y="13959"/>
                  </a:lnTo>
                  <a:lnTo>
                    <a:pt x="56016" y="12202"/>
                  </a:lnTo>
                  <a:lnTo>
                    <a:pt x="55923" y="11463"/>
                  </a:lnTo>
                  <a:lnTo>
                    <a:pt x="55739" y="10816"/>
                  </a:lnTo>
                  <a:lnTo>
                    <a:pt x="55554" y="9984"/>
                  </a:lnTo>
                  <a:lnTo>
                    <a:pt x="55369" y="9152"/>
                  </a:lnTo>
                  <a:lnTo>
                    <a:pt x="55092" y="7858"/>
                  </a:lnTo>
                  <a:lnTo>
                    <a:pt x="54907" y="6471"/>
                  </a:lnTo>
                  <a:lnTo>
                    <a:pt x="54722" y="5085"/>
                  </a:lnTo>
                  <a:lnTo>
                    <a:pt x="53982" y="1757"/>
                  </a:lnTo>
                  <a:lnTo>
                    <a:pt x="53335" y="648"/>
                  </a:lnTo>
                  <a:lnTo>
                    <a:pt x="52873" y="93"/>
                  </a:lnTo>
                  <a:lnTo>
                    <a:pt x="52503" y="93"/>
                  </a:lnTo>
                  <a:lnTo>
                    <a:pt x="435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366975" y="7029775"/>
              <a:ext cx="415975" cy="429850"/>
            </a:xfrm>
            <a:custGeom>
              <a:avLst/>
              <a:gdLst/>
              <a:ahLst/>
              <a:cxnLst/>
              <a:rect l="l" t="t" r="r" b="b"/>
              <a:pathLst>
                <a:path w="16639" h="17194" extrusionOk="0">
                  <a:moveTo>
                    <a:pt x="10538" y="0"/>
                  </a:moveTo>
                  <a:lnTo>
                    <a:pt x="8227" y="370"/>
                  </a:lnTo>
                  <a:lnTo>
                    <a:pt x="7025" y="740"/>
                  </a:lnTo>
                  <a:lnTo>
                    <a:pt x="6009" y="1017"/>
                  </a:lnTo>
                  <a:lnTo>
                    <a:pt x="4252" y="1849"/>
                  </a:lnTo>
                  <a:lnTo>
                    <a:pt x="2773" y="2866"/>
                  </a:lnTo>
                  <a:lnTo>
                    <a:pt x="1664" y="4160"/>
                  </a:lnTo>
                  <a:lnTo>
                    <a:pt x="832" y="5546"/>
                  </a:lnTo>
                  <a:lnTo>
                    <a:pt x="278" y="7025"/>
                  </a:lnTo>
                  <a:lnTo>
                    <a:pt x="0" y="8689"/>
                  </a:lnTo>
                  <a:lnTo>
                    <a:pt x="278" y="10445"/>
                  </a:lnTo>
                  <a:lnTo>
                    <a:pt x="462" y="11370"/>
                  </a:lnTo>
                  <a:lnTo>
                    <a:pt x="555" y="11924"/>
                  </a:lnTo>
                  <a:lnTo>
                    <a:pt x="3235" y="14697"/>
                  </a:lnTo>
                  <a:lnTo>
                    <a:pt x="6009" y="16176"/>
                  </a:lnTo>
                  <a:lnTo>
                    <a:pt x="8412" y="16916"/>
                  </a:lnTo>
                  <a:lnTo>
                    <a:pt x="9983" y="17193"/>
                  </a:lnTo>
                  <a:lnTo>
                    <a:pt x="9706" y="15714"/>
                  </a:lnTo>
                  <a:lnTo>
                    <a:pt x="9706" y="11647"/>
                  </a:lnTo>
                  <a:lnTo>
                    <a:pt x="10261" y="8135"/>
                  </a:lnTo>
                  <a:lnTo>
                    <a:pt x="11185" y="5824"/>
                  </a:lnTo>
                  <a:lnTo>
                    <a:pt x="12479" y="3605"/>
                  </a:lnTo>
                  <a:lnTo>
                    <a:pt x="14420" y="1664"/>
                  </a:lnTo>
                  <a:lnTo>
                    <a:pt x="15714" y="740"/>
                  </a:lnTo>
                  <a:lnTo>
                    <a:pt x="16639" y="740"/>
                  </a:lnTo>
                  <a:lnTo>
                    <a:pt x="15437" y="370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6965475" y="7015900"/>
              <a:ext cx="152550" cy="198775"/>
            </a:xfrm>
            <a:custGeom>
              <a:avLst/>
              <a:gdLst/>
              <a:ahLst/>
              <a:cxnLst/>
              <a:rect l="l" t="t" r="r" b="b"/>
              <a:pathLst>
                <a:path w="6102" h="7951" extrusionOk="0">
                  <a:moveTo>
                    <a:pt x="5177" y="1"/>
                  </a:moveTo>
                  <a:lnTo>
                    <a:pt x="3513" y="278"/>
                  </a:lnTo>
                  <a:lnTo>
                    <a:pt x="2682" y="555"/>
                  </a:lnTo>
                  <a:lnTo>
                    <a:pt x="1757" y="2034"/>
                  </a:lnTo>
                  <a:lnTo>
                    <a:pt x="463" y="5177"/>
                  </a:lnTo>
                  <a:lnTo>
                    <a:pt x="93" y="6841"/>
                  </a:lnTo>
                  <a:lnTo>
                    <a:pt x="1" y="7395"/>
                  </a:lnTo>
                  <a:lnTo>
                    <a:pt x="740" y="7950"/>
                  </a:lnTo>
                  <a:lnTo>
                    <a:pt x="1942" y="7765"/>
                  </a:lnTo>
                  <a:lnTo>
                    <a:pt x="2959" y="7118"/>
                  </a:lnTo>
                  <a:lnTo>
                    <a:pt x="3051" y="6564"/>
                  </a:lnTo>
                  <a:lnTo>
                    <a:pt x="3236" y="6009"/>
                  </a:lnTo>
                  <a:lnTo>
                    <a:pt x="4160" y="2959"/>
                  </a:lnTo>
                  <a:lnTo>
                    <a:pt x="5270" y="833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817600" y="7029775"/>
              <a:ext cx="145600" cy="189500"/>
            </a:xfrm>
            <a:custGeom>
              <a:avLst/>
              <a:gdLst/>
              <a:ahLst/>
              <a:cxnLst/>
              <a:rect l="l" t="t" r="r" b="b"/>
              <a:pathLst>
                <a:path w="5824" h="7580" extrusionOk="0">
                  <a:moveTo>
                    <a:pt x="4992" y="0"/>
                  </a:moveTo>
                  <a:lnTo>
                    <a:pt x="3328" y="185"/>
                  </a:lnTo>
                  <a:lnTo>
                    <a:pt x="2681" y="555"/>
                  </a:lnTo>
                  <a:lnTo>
                    <a:pt x="1849" y="1387"/>
                  </a:lnTo>
                  <a:lnTo>
                    <a:pt x="740" y="3236"/>
                  </a:lnTo>
                  <a:lnTo>
                    <a:pt x="0" y="5916"/>
                  </a:lnTo>
                  <a:lnTo>
                    <a:pt x="0" y="6378"/>
                  </a:lnTo>
                  <a:lnTo>
                    <a:pt x="0" y="6933"/>
                  </a:lnTo>
                  <a:lnTo>
                    <a:pt x="647" y="7488"/>
                  </a:lnTo>
                  <a:lnTo>
                    <a:pt x="1664" y="7580"/>
                  </a:lnTo>
                  <a:lnTo>
                    <a:pt x="2496" y="6933"/>
                  </a:lnTo>
                  <a:lnTo>
                    <a:pt x="2681" y="6378"/>
                  </a:lnTo>
                  <a:lnTo>
                    <a:pt x="3050" y="4714"/>
                  </a:lnTo>
                  <a:lnTo>
                    <a:pt x="4622" y="1572"/>
                  </a:lnTo>
                  <a:lnTo>
                    <a:pt x="5823" y="278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7268200" y="6643850"/>
              <a:ext cx="439100" cy="413675"/>
            </a:xfrm>
            <a:custGeom>
              <a:avLst/>
              <a:gdLst/>
              <a:ahLst/>
              <a:cxnLst/>
              <a:rect l="l" t="t" r="r" b="b"/>
              <a:pathLst>
                <a:path w="17564" h="16547" extrusionOk="0">
                  <a:moveTo>
                    <a:pt x="17564" y="1"/>
                  </a:moveTo>
                  <a:lnTo>
                    <a:pt x="463" y="3513"/>
                  </a:lnTo>
                  <a:lnTo>
                    <a:pt x="1" y="13311"/>
                  </a:lnTo>
                  <a:lnTo>
                    <a:pt x="1" y="13958"/>
                  </a:lnTo>
                  <a:lnTo>
                    <a:pt x="278" y="14883"/>
                  </a:lnTo>
                  <a:lnTo>
                    <a:pt x="1203" y="15807"/>
                  </a:lnTo>
                  <a:lnTo>
                    <a:pt x="4438" y="16547"/>
                  </a:lnTo>
                  <a:lnTo>
                    <a:pt x="9799" y="16547"/>
                  </a:lnTo>
                  <a:lnTo>
                    <a:pt x="13127" y="15992"/>
                  </a:lnTo>
                  <a:lnTo>
                    <a:pt x="15253" y="14883"/>
                  </a:lnTo>
                  <a:lnTo>
                    <a:pt x="16454" y="13589"/>
                  </a:lnTo>
                  <a:lnTo>
                    <a:pt x="16639" y="12849"/>
                  </a:lnTo>
                  <a:lnTo>
                    <a:pt x="17379" y="4900"/>
                  </a:lnTo>
                  <a:lnTo>
                    <a:pt x="175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7945300" y="6070750"/>
              <a:ext cx="790350" cy="764925"/>
            </a:xfrm>
            <a:custGeom>
              <a:avLst/>
              <a:gdLst/>
              <a:ahLst/>
              <a:cxnLst/>
              <a:rect l="l" t="t" r="r" b="b"/>
              <a:pathLst>
                <a:path w="31614" h="30597" extrusionOk="0">
                  <a:moveTo>
                    <a:pt x="185" y="1"/>
                  </a:moveTo>
                  <a:lnTo>
                    <a:pt x="0" y="1942"/>
                  </a:lnTo>
                  <a:lnTo>
                    <a:pt x="0" y="4807"/>
                  </a:lnTo>
                  <a:lnTo>
                    <a:pt x="370" y="6841"/>
                  </a:lnTo>
                  <a:lnTo>
                    <a:pt x="647" y="7950"/>
                  </a:lnTo>
                  <a:lnTo>
                    <a:pt x="1294" y="9522"/>
                  </a:lnTo>
                  <a:lnTo>
                    <a:pt x="2958" y="11832"/>
                  </a:lnTo>
                  <a:lnTo>
                    <a:pt x="5824" y="14421"/>
                  </a:lnTo>
                  <a:lnTo>
                    <a:pt x="7488" y="15715"/>
                  </a:lnTo>
                  <a:lnTo>
                    <a:pt x="8967" y="17286"/>
                  </a:lnTo>
                  <a:lnTo>
                    <a:pt x="11740" y="20429"/>
                  </a:lnTo>
                  <a:lnTo>
                    <a:pt x="13034" y="22185"/>
                  </a:lnTo>
                  <a:lnTo>
                    <a:pt x="14235" y="23757"/>
                  </a:lnTo>
                  <a:lnTo>
                    <a:pt x="16454" y="26622"/>
                  </a:lnTo>
                  <a:lnTo>
                    <a:pt x="18302" y="28378"/>
                  </a:lnTo>
                  <a:lnTo>
                    <a:pt x="19412" y="29210"/>
                  </a:lnTo>
                  <a:lnTo>
                    <a:pt x="21815" y="30227"/>
                  </a:lnTo>
                  <a:lnTo>
                    <a:pt x="24496" y="30597"/>
                  </a:lnTo>
                  <a:lnTo>
                    <a:pt x="27084" y="30227"/>
                  </a:lnTo>
                  <a:lnTo>
                    <a:pt x="28378" y="29765"/>
                  </a:lnTo>
                  <a:lnTo>
                    <a:pt x="29210" y="29395"/>
                  </a:lnTo>
                  <a:lnTo>
                    <a:pt x="30504" y="28563"/>
                  </a:lnTo>
                  <a:lnTo>
                    <a:pt x="31243" y="27362"/>
                  </a:lnTo>
                  <a:lnTo>
                    <a:pt x="31613" y="25420"/>
                  </a:lnTo>
                  <a:lnTo>
                    <a:pt x="31521" y="24126"/>
                  </a:lnTo>
                  <a:lnTo>
                    <a:pt x="31428" y="23387"/>
                  </a:lnTo>
                  <a:lnTo>
                    <a:pt x="30411" y="22278"/>
                  </a:lnTo>
                  <a:lnTo>
                    <a:pt x="27638" y="20891"/>
                  </a:lnTo>
                  <a:lnTo>
                    <a:pt x="20891" y="19227"/>
                  </a:lnTo>
                  <a:lnTo>
                    <a:pt x="19319" y="1904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7961475" y="5959825"/>
              <a:ext cx="776475" cy="813450"/>
            </a:xfrm>
            <a:custGeom>
              <a:avLst/>
              <a:gdLst/>
              <a:ahLst/>
              <a:cxnLst/>
              <a:rect l="l" t="t" r="r" b="b"/>
              <a:pathLst>
                <a:path w="31059" h="32538" extrusionOk="0">
                  <a:moveTo>
                    <a:pt x="6009" y="1"/>
                  </a:moveTo>
                  <a:lnTo>
                    <a:pt x="4160" y="93"/>
                  </a:lnTo>
                  <a:lnTo>
                    <a:pt x="3328" y="371"/>
                  </a:lnTo>
                  <a:lnTo>
                    <a:pt x="2219" y="833"/>
                  </a:lnTo>
                  <a:lnTo>
                    <a:pt x="740" y="2034"/>
                  </a:lnTo>
                  <a:lnTo>
                    <a:pt x="0" y="3883"/>
                  </a:lnTo>
                  <a:lnTo>
                    <a:pt x="0" y="6286"/>
                  </a:lnTo>
                  <a:lnTo>
                    <a:pt x="370" y="7950"/>
                  </a:lnTo>
                  <a:lnTo>
                    <a:pt x="1017" y="10354"/>
                  </a:lnTo>
                  <a:lnTo>
                    <a:pt x="2773" y="13774"/>
                  </a:lnTo>
                  <a:lnTo>
                    <a:pt x="6194" y="17286"/>
                  </a:lnTo>
                  <a:lnTo>
                    <a:pt x="8874" y="19505"/>
                  </a:lnTo>
                  <a:lnTo>
                    <a:pt x="11555" y="22370"/>
                  </a:lnTo>
                  <a:lnTo>
                    <a:pt x="15437" y="27269"/>
                  </a:lnTo>
                  <a:lnTo>
                    <a:pt x="17378" y="29765"/>
                  </a:lnTo>
                  <a:lnTo>
                    <a:pt x="18302" y="30689"/>
                  </a:lnTo>
                  <a:lnTo>
                    <a:pt x="20798" y="31983"/>
                  </a:lnTo>
                  <a:lnTo>
                    <a:pt x="23849" y="32538"/>
                  </a:lnTo>
                  <a:lnTo>
                    <a:pt x="26807" y="32353"/>
                  </a:lnTo>
                  <a:lnTo>
                    <a:pt x="28101" y="31891"/>
                  </a:lnTo>
                  <a:lnTo>
                    <a:pt x="28840" y="31521"/>
                  </a:lnTo>
                  <a:lnTo>
                    <a:pt x="29857" y="30689"/>
                  </a:lnTo>
                  <a:lnTo>
                    <a:pt x="30781" y="29210"/>
                  </a:lnTo>
                  <a:lnTo>
                    <a:pt x="31059" y="25513"/>
                  </a:lnTo>
                  <a:lnTo>
                    <a:pt x="30781" y="23295"/>
                  </a:lnTo>
                  <a:lnTo>
                    <a:pt x="30689" y="20706"/>
                  </a:lnTo>
                  <a:lnTo>
                    <a:pt x="30227" y="18395"/>
                  </a:lnTo>
                  <a:lnTo>
                    <a:pt x="29672" y="17564"/>
                  </a:lnTo>
                  <a:lnTo>
                    <a:pt x="29395" y="17286"/>
                  </a:lnTo>
                  <a:lnTo>
                    <a:pt x="27731" y="15715"/>
                  </a:lnTo>
                  <a:lnTo>
                    <a:pt x="22555" y="9244"/>
                  </a:lnTo>
                  <a:lnTo>
                    <a:pt x="19966" y="6564"/>
                  </a:lnTo>
                  <a:lnTo>
                    <a:pt x="18487" y="5455"/>
                  </a:lnTo>
                  <a:lnTo>
                    <a:pt x="17933" y="5177"/>
                  </a:lnTo>
                  <a:lnTo>
                    <a:pt x="14975" y="3976"/>
                  </a:lnTo>
                  <a:lnTo>
                    <a:pt x="8967" y="833"/>
                  </a:lnTo>
                  <a:lnTo>
                    <a:pt x="60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8155575" y="6086925"/>
              <a:ext cx="298125" cy="184900"/>
            </a:xfrm>
            <a:custGeom>
              <a:avLst/>
              <a:gdLst/>
              <a:ahLst/>
              <a:cxnLst/>
              <a:rect l="l" t="t" r="r" b="b"/>
              <a:pathLst>
                <a:path w="11925" h="7396" extrusionOk="0">
                  <a:moveTo>
                    <a:pt x="8043" y="1"/>
                  </a:moveTo>
                  <a:lnTo>
                    <a:pt x="5270" y="925"/>
                  </a:lnTo>
                  <a:lnTo>
                    <a:pt x="2866" y="2497"/>
                  </a:lnTo>
                  <a:lnTo>
                    <a:pt x="925" y="4530"/>
                  </a:lnTo>
                  <a:lnTo>
                    <a:pt x="186" y="5824"/>
                  </a:lnTo>
                  <a:lnTo>
                    <a:pt x="1" y="6286"/>
                  </a:lnTo>
                  <a:lnTo>
                    <a:pt x="278" y="7026"/>
                  </a:lnTo>
                  <a:lnTo>
                    <a:pt x="1110" y="7396"/>
                  </a:lnTo>
                  <a:lnTo>
                    <a:pt x="1942" y="7303"/>
                  </a:lnTo>
                  <a:lnTo>
                    <a:pt x="2497" y="7026"/>
                  </a:lnTo>
                  <a:lnTo>
                    <a:pt x="2959" y="6194"/>
                  </a:lnTo>
                  <a:lnTo>
                    <a:pt x="4068" y="4807"/>
                  </a:lnTo>
                  <a:lnTo>
                    <a:pt x="6009" y="3144"/>
                  </a:lnTo>
                  <a:lnTo>
                    <a:pt x="8690" y="1942"/>
                  </a:lnTo>
                  <a:lnTo>
                    <a:pt x="11093" y="1295"/>
                  </a:lnTo>
                  <a:lnTo>
                    <a:pt x="11925" y="1202"/>
                  </a:lnTo>
                  <a:lnTo>
                    <a:pt x="11093" y="555"/>
                  </a:lnTo>
                  <a:lnTo>
                    <a:pt x="10169" y="93"/>
                  </a:lnTo>
                  <a:lnTo>
                    <a:pt x="9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8257275" y="6142400"/>
              <a:ext cx="258825" cy="184900"/>
            </a:xfrm>
            <a:custGeom>
              <a:avLst/>
              <a:gdLst/>
              <a:ahLst/>
              <a:cxnLst/>
              <a:rect l="l" t="t" r="r" b="b"/>
              <a:pathLst>
                <a:path w="10353" h="7396" extrusionOk="0">
                  <a:moveTo>
                    <a:pt x="8874" y="0"/>
                  </a:moveTo>
                  <a:lnTo>
                    <a:pt x="7580" y="278"/>
                  </a:lnTo>
                  <a:lnTo>
                    <a:pt x="4899" y="1109"/>
                  </a:lnTo>
                  <a:lnTo>
                    <a:pt x="2681" y="2681"/>
                  </a:lnTo>
                  <a:lnTo>
                    <a:pt x="832" y="4714"/>
                  </a:lnTo>
                  <a:lnTo>
                    <a:pt x="92" y="5824"/>
                  </a:lnTo>
                  <a:lnTo>
                    <a:pt x="0" y="6286"/>
                  </a:lnTo>
                  <a:lnTo>
                    <a:pt x="370" y="7025"/>
                  </a:lnTo>
                  <a:lnTo>
                    <a:pt x="1109" y="7395"/>
                  </a:lnTo>
                  <a:lnTo>
                    <a:pt x="2034" y="7303"/>
                  </a:lnTo>
                  <a:lnTo>
                    <a:pt x="2403" y="7025"/>
                  </a:lnTo>
                  <a:lnTo>
                    <a:pt x="3143" y="5916"/>
                  </a:lnTo>
                  <a:lnTo>
                    <a:pt x="4807" y="4160"/>
                  </a:lnTo>
                  <a:lnTo>
                    <a:pt x="6748" y="2681"/>
                  </a:lnTo>
                  <a:lnTo>
                    <a:pt x="9059" y="1664"/>
                  </a:lnTo>
                  <a:lnTo>
                    <a:pt x="10353" y="1387"/>
                  </a:lnTo>
                  <a:lnTo>
                    <a:pt x="9521" y="740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8372800" y="6225575"/>
              <a:ext cx="335100" cy="238050"/>
            </a:xfrm>
            <a:custGeom>
              <a:avLst/>
              <a:gdLst/>
              <a:ahLst/>
              <a:cxnLst/>
              <a:rect l="l" t="t" r="r" b="b"/>
              <a:pathLst>
                <a:path w="13404" h="9522" extrusionOk="0">
                  <a:moveTo>
                    <a:pt x="13404" y="1"/>
                  </a:moveTo>
                  <a:lnTo>
                    <a:pt x="1" y="740"/>
                  </a:lnTo>
                  <a:lnTo>
                    <a:pt x="278" y="4160"/>
                  </a:lnTo>
                  <a:lnTo>
                    <a:pt x="833" y="8135"/>
                  </a:lnTo>
                  <a:lnTo>
                    <a:pt x="2127" y="8690"/>
                  </a:lnTo>
                  <a:lnTo>
                    <a:pt x="4623" y="9337"/>
                  </a:lnTo>
                  <a:lnTo>
                    <a:pt x="7765" y="9522"/>
                  </a:lnTo>
                  <a:lnTo>
                    <a:pt x="12295" y="8320"/>
                  </a:lnTo>
                  <a:lnTo>
                    <a:pt x="12942" y="7765"/>
                  </a:lnTo>
                  <a:lnTo>
                    <a:pt x="13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7947600" y="5945975"/>
              <a:ext cx="392875" cy="342025"/>
            </a:xfrm>
            <a:custGeom>
              <a:avLst/>
              <a:gdLst/>
              <a:ahLst/>
              <a:cxnLst/>
              <a:rect l="l" t="t" r="r" b="b"/>
              <a:pathLst>
                <a:path w="15715" h="13681" extrusionOk="0">
                  <a:moveTo>
                    <a:pt x="5824" y="0"/>
                  </a:moveTo>
                  <a:lnTo>
                    <a:pt x="3606" y="647"/>
                  </a:lnTo>
                  <a:lnTo>
                    <a:pt x="1665" y="1849"/>
                  </a:lnTo>
                  <a:lnTo>
                    <a:pt x="833" y="2773"/>
                  </a:lnTo>
                  <a:lnTo>
                    <a:pt x="555" y="3236"/>
                  </a:lnTo>
                  <a:lnTo>
                    <a:pt x="93" y="4530"/>
                  </a:lnTo>
                  <a:lnTo>
                    <a:pt x="1" y="6840"/>
                  </a:lnTo>
                  <a:lnTo>
                    <a:pt x="833" y="10168"/>
                  </a:lnTo>
                  <a:lnTo>
                    <a:pt x="2127" y="12849"/>
                  </a:lnTo>
                  <a:lnTo>
                    <a:pt x="2866" y="13681"/>
                  </a:lnTo>
                  <a:lnTo>
                    <a:pt x="2959" y="13403"/>
                  </a:lnTo>
                  <a:lnTo>
                    <a:pt x="3606" y="11000"/>
                  </a:lnTo>
                  <a:lnTo>
                    <a:pt x="5177" y="8504"/>
                  </a:lnTo>
                  <a:lnTo>
                    <a:pt x="6933" y="6840"/>
                  </a:lnTo>
                  <a:lnTo>
                    <a:pt x="9429" y="5454"/>
                  </a:lnTo>
                  <a:lnTo>
                    <a:pt x="12942" y="4530"/>
                  </a:lnTo>
                  <a:lnTo>
                    <a:pt x="14975" y="4252"/>
                  </a:lnTo>
                  <a:lnTo>
                    <a:pt x="15715" y="4530"/>
                  </a:lnTo>
                  <a:lnTo>
                    <a:pt x="15715" y="4530"/>
                  </a:lnTo>
                  <a:lnTo>
                    <a:pt x="15160" y="3790"/>
                  </a:lnTo>
                  <a:lnTo>
                    <a:pt x="13866" y="2496"/>
                  </a:lnTo>
                  <a:lnTo>
                    <a:pt x="12479" y="1387"/>
                  </a:lnTo>
                  <a:lnTo>
                    <a:pt x="10816" y="555"/>
                  </a:lnTo>
                  <a:lnTo>
                    <a:pt x="9984" y="370"/>
                  </a:lnTo>
                  <a:lnTo>
                    <a:pt x="8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7150350" y="2137650"/>
              <a:ext cx="1656925" cy="4961475"/>
            </a:xfrm>
            <a:custGeom>
              <a:avLst/>
              <a:gdLst/>
              <a:ahLst/>
              <a:cxnLst/>
              <a:rect l="l" t="t" r="r" b="b"/>
              <a:pathLst>
                <a:path w="66277" h="198459" extrusionOk="0">
                  <a:moveTo>
                    <a:pt x="30042" y="1"/>
                  </a:moveTo>
                  <a:lnTo>
                    <a:pt x="24404" y="185"/>
                  </a:lnTo>
                  <a:lnTo>
                    <a:pt x="19042" y="740"/>
                  </a:lnTo>
                  <a:lnTo>
                    <a:pt x="14143" y="1757"/>
                  </a:lnTo>
                  <a:lnTo>
                    <a:pt x="9799" y="3236"/>
                  </a:lnTo>
                  <a:lnTo>
                    <a:pt x="6286" y="5362"/>
                  </a:lnTo>
                  <a:lnTo>
                    <a:pt x="4253" y="7303"/>
                  </a:lnTo>
                  <a:lnTo>
                    <a:pt x="3236" y="8782"/>
                  </a:lnTo>
                  <a:lnTo>
                    <a:pt x="2496" y="10538"/>
                  </a:lnTo>
                  <a:lnTo>
                    <a:pt x="2127" y="12387"/>
                  </a:lnTo>
                  <a:lnTo>
                    <a:pt x="2034" y="13496"/>
                  </a:lnTo>
                  <a:lnTo>
                    <a:pt x="1480" y="35680"/>
                  </a:lnTo>
                  <a:lnTo>
                    <a:pt x="1017" y="74041"/>
                  </a:lnTo>
                  <a:lnTo>
                    <a:pt x="555" y="95393"/>
                  </a:lnTo>
                  <a:lnTo>
                    <a:pt x="186" y="102788"/>
                  </a:lnTo>
                  <a:lnTo>
                    <a:pt x="1" y="106393"/>
                  </a:lnTo>
                  <a:lnTo>
                    <a:pt x="93" y="113603"/>
                  </a:lnTo>
                  <a:lnTo>
                    <a:pt x="740" y="126636"/>
                  </a:lnTo>
                  <a:lnTo>
                    <a:pt x="1202" y="139485"/>
                  </a:lnTo>
                  <a:lnTo>
                    <a:pt x="1665" y="174518"/>
                  </a:lnTo>
                  <a:lnTo>
                    <a:pt x="1572" y="193837"/>
                  </a:lnTo>
                  <a:lnTo>
                    <a:pt x="2219" y="194576"/>
                  </a:lnTo>
                  <a:lnTo>
                    <a:pt x="3606" y="195963"/>
                  </a:lnTo>
                  <a:lnTo>
                    <a:pt x="6101" y="197442"/>
                  </a:lnTo>
                  <a:lnTo>
                    <a:pt x="9706" y="198458"/>
                  </a:lnTo>
                  <a:lnTo>
                    <a:pt x="13496" y="198458"/>
                  </a:lnTo>
                  <a:lnTo>
                    <a:pt x="18765" y="197719"/>
                  </a:lnTo>
                  <a:lnTo>
                    <a:pt x="23479" y="196240"/>
                  </a:lnTo>
                  <a:lnTo>
                    <a:pt x="23941" y="195963"/>
                  </a:lnTo>
                  <a:lnTo>
                    <a:pt x="26345" y="168879"/>
                  </a:lnTo>
                  <a:lnTo>
                    <a:pt x="29487" y="130519"/>
                  </a:lnTo>
                  <a:lnTo>
                    <a:pt x="29765" y="126174"/>
                  </a:lnTo>
                  <a:lnTo>
                    <a:pt x="29672" y="119426"/>
                  </a:lnTo>
                  <a:lnTo>
                    <a:pt x="29118" y="113141"/>
                  </a:lnTo>
                  <a:lnTo>
                    <a:pt x="29025" y="112401"/>
                  </a:lnTo>
                  <a:lnTo>
                    <a:pt x="35218" y="56201"/>
                  </a:lnTo>
                  <a:lnTo>
                    <a:pt x="35496" y="65260"/>
                  </a:lnTo>
                  <a:lnTo>
                    <a:pt x="36235" y="83931"/>
                  </a:lnTo>
                  <a:lnTo>
                    <a:pt x="36513" y="87444"/>
                  </a:lnTo>
                  <a:lnTo>
                    <a:pt x="37160" y="94192"/>
                  </a:lnTo>
                  <a:lnTo>
                    <a:pt x="39008" y="105746"/>
                  </a:lnTo>
                  <a:lnTo>
                    <a:pt x="40765" y="117763"/>
                  </a:lnTo>
                  <a:lnTo>
                    <a:pt x="45201" y="153627"/>
                  </a:lnTo>
                  <a:lnTo>
                    <a:pt x="47605" y="173778"/>
                  </a:lnTo>
                  <a:lnTo>
                    <a:pt x="49084" y="174518"/>
                  </a:lnTo>
                  <a:lnTo>
                    <a:pt x="52134" y="175534"/>
                  </a:lnTo>
                  <a:lnTo>
                    <a:pt x="54907" y="175812"/>
                  </a:lnTo>
                  <a:lnTo>
                    <a:pt x="57403" y="175719"/>
                  </a:lnTo>
                  <a:lnTo>
                    <a:pt x="60638" y="174980"/>
                  </a:lnTo>
                  <a:lnTo>
                    <a:pt x="63226" y="173871"/>
                  </a:lnTo>
                  <a:lnTo>
                    <a:pt x="63504" y="173778"/>
                  </a:lnTo>
                  <a:lnTo>
                    <a:pt x="64058" y="167677"/>
                  </a:lnTo>
                  <a:lnTo>
                    <a:pt x="65814" y="137174"/>
                  </a:lnTo>
                  <a:lnTo>
                    <a:pt x="66277" y="122292"/>
                  </a:lnTo>
                  <a:lnTo>
                    <a:pt x="66092" y="114435"/>
                  </a:lnTo>
                  <a:lnTo>
                    <a:pt x="65814" y="111569"/>
                  </a:lnTo>
                  <a:lnTo>
                    <a:pt x="63781" y="94192"/>
                  </a:lnTo>
                  <a:lnTo>
                    <a:pt x="63504" y="90309"/>
                  </a:lnTo>
                  <a:lnTo>
                    <a:pt x="63504" y="87906"/>
                  </a:lnTo>
                  <a:lnTo>
                    <a:pt x="63504" y="72932"/>
                  </a:lnTo>
                  <a:lnTo>
                    <a:pt x="63966" y="60083"/>
                  </a:lnTo>
                  <a:lnTo>
                    <a:pt x="64243" y="53428"/>
                  </a:lnTo>
                  <a:lnTo>
                    <a:pt x="64982" y="41227"/>
                  </a:lnTo>
                  <a:lnTo>
                    <a:pt x="65260" y="29118"/>
                  </a:lnTo>
                  <a:lnTo>
                    <a:pt x="65352" y="25882"/>
                  </a:lnTo>
                  <a:lnTo>
                    <a:pt x="65167" y="19319"/>
                  </a:lnTo>
                  <a:lnTo>
                    <a:pt x="64613" y="12941"/>
                  </a:lnTo>
                  <a:lnTo>
                    <a:pt x="63781" y="6471"/>
                  </a:lnTo>
                  <a:lnTo>
                    <a:pt x="63226" y="3236"/>
                  </a:lnTo>
                  <a:lnTo>
                    <a:pt x="61285" y="2958"/>
                  </a:lnTo>
                  <a:lnTo>
                    <a:pt x="49269" y="1202"/>
                  </a:lnTo>
                  <a:lnTo>
                    <a:pt x="38546" y="185"/>
                  </a:lnTo>
                  <a:lnTo>
                    <a:pt x="3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8023875" y="2988050"/>
              <a:ext cx="566175" cy="1178575"/>
            </a:xfrm>
            <a:custGeom>
              <a:avLst/>
              <a:gdLst/>
              <a:ahLst/>
              <a:cxnLst/>
              <a:rect l="l" t="t" r="r" b="b"/>
              <a:pathLst>
                <a:path w="22647" h="47143" extrusionOk="0">
                  <a:moveTo>
                    <a:pt x="22647" y="1"/>
                  </a:moveTo>
                  <a:lnTo>
                    <a:pt x="19411" y="2496"/>
                  </a:lnTo>
                  <a:lnTo>
                    <a:pt x="11924" y="7026"/>
                  </a:lnTo>
                  <a:lnTo>
                    <a:pt x="1849" y="12202"/>
                  </a:lnTo>
                  <a:lnTo>
                    <a:pt x="0" y="12941"/>
                  </a:lnTo>
                  <a:lnTo>
                    <a:pt x="1109" y="47142"/>
                  </a:lnTo>
                  <a:lnTo>
                    <a:pt x="3143" y="30781"/>
                  </a:lnTo>
                  <a:lnTo>
                    <a:pt x="5269" y="13866"/>
                  </a:lnTo>
                  <a:lnTo>
                    <a:pt x="7118" y="13034"/>
                  </a:lnTo>
                  <a:lnTo>
                    <a:pt x="10538" y="11093"/>
                  </a:lnTo>
                  <a:lnTo>
                    <a:pt x="15159" y="7673"/>
                  </a:lnTo>
                  <a:lnTo>
                    <a:pt x="21630" y="1202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8583100" y="254300"/>
              <a:ext cx="919750" cy="2116775"/>
            </a:xfrm>
            <a:custGeom>
              <a:avLst/>
              <a:gdLst/>
              <a:ahLst/>
              <a:cxnLst/>
              <a:rect l="l" t="t" r="r" b="b"/>
              <a:pathLst>
                <a:path w="36790" h="84671" extrusionOk="0">
                  <a:moveTo>
                    <a:pt x="1202" y="0"/>
                  </a:moveTo>
                  <a:lnTo>
                    <a:pt x="93" y="185"/>
                  </a:lnTo>
                  <a:lnTo>
                    <a:pt x="7210" y="37344"/>
                  </a:lnTo>
                  <a:lnTo>
                    <a:pt x="15714" y="54999"/>
                  </a:lnTo>
                  <a:lnTo>
                    <a:pt x="0" y="67940"/>
                  </a:lnTo>
                  <a:lnTo>
                    <a:pt x="2866" y="76259"/>
                  </a:lnTo>
                  <a:lnTo>
                    <a:pt x="5639" y="84670"/>
                  </a:lnTo>
                  <a:lnTo>
                    <a:pt x="9151" y="82175"/>
                  </a:lnTo>
                  <a:lnTo>
                    <a:pt x="23941" y="70620"/>
                  </a:lnTo>
                  <a:lnTo>
                    <a:pt x="29580" y="65721"/>
                  </a:lnTo>
                  <a:lnTo>
                    <a:pt x="34016" y="61100"/>
                  </a:lnTo>
                  <a:lnTo>
                    <a:pt x="36142" y="58142"/>
                  </a:lnTo>
                  <a:lnTo>
                    <a:pt x="36697" y="56385"/>
                  </a:lnTo>
                  <a:lnTo>
                    <a:pt x="36789" y="55738"/>
                  </a:lnTo>
                  <a:lnTo>
                    <a:pt x="36697" y="54259"/>
                  </a:lnTo>
                  <a:lnTo>
                    <a:pt x="35495" y="50192"/>
                  </a:lnTo>
                  <a:lnTo>
                    <a:pt x="32260" y="42058"/>
                  </a:lnTo>
                  <a:lnTo>
                    <a:pt x="23386" y="23109"/>
                  </a:lnTo>
                  <a:lnTo>
                    <a:pt x="18765" y="13773"/>
                  </a:lnTo>
                  <a:lnTo>
                    <a:pt x="17840" y="11832"/>
                  </a:lnTo>
                  <a:lnTo>
                    <a:pt x="15807" y="8504"/>
                  </a:lnTo>
                  <a:lnTo>
                    <a:pt x="13588" y="5731"/>
                  </a:lnTo>
                  <a:lnTo>
                    <a:pt x="11185" y="3420"/>
                  </a:lnTo>
                  <a:lnTo>
                    <a:pt x="8782" y="1756"/>
                  </a:lnTo>
                  <a:lnTo>
                    <a:pt x="6286" y="64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8497600" y="215000"/>
              <a:ext cx="903575" cy="1356500"/>
            </a:xfrm>
            <a:custGeom>
              <a:avLst/>
              <a:gdLst/>
              <a:ahLst/>
              <a:cxnLst/>
              <a:rect l="l" t="t" r="r" b="b"/>
              <a:pathLst>
                <a:path w="36143" h="54260" extrusionOk="0">
                  <a:moveTo>
                    <a:pt x="2219" y="1"/>
                  </a:moveTo>
                  <a:lnTo>
                    <a:pt x="0" y="186"/>
                  </a:lnTo>
                  <a:lnTo>
                    <a:pt x="9614" y="39933"/>
                  </a:lnTo>
                  <a:lnTo>
                    <a:pt x="17748" y="54260"/>
                  </a:lnTo>
                  <a:lnTo>
                    <a:pt x="20244" y="53983"/>
                  </a:lnTo>
                  <a:lnTo>
                    <a:pt x="24588" y="52873"/>
                  </a:lnTo>
                  <a:lnTo>
                    <a:pt x="28101" y="51210"/>
                  </a:lnTo>
                  <a:lnTo>
                    <a:pt x="30966" y="49268"/>
                  </a:lnTo>
                  <a:lnTo>
                    <a:pt x="34016" y="46311"/>
                  </a:lnTo>
                  <a:lnTo>
                    <a:pt x="35957" y="43353"/>
                  </a:lnTo>
                  <a:lnTo>
                    <a:pt x="36142" y="42983"/>
                  </a:lnTo>
                  <a:lnTo>
                    <a:pt x="31521" y="32723"/>
                  </a:lnTo>
                  <a:lnTo>
                    <a:pt x="25327" y="19689"/>
                  </a:lnTo>
                  <a:lnTo>
                    <a:pt x="21260" y="11832"/>
                  </a:lnTo>
                  <a:lnTo>
                    <a:pt x="19227" y="8227"/>
                  </a:lnTo>
                  <a:lnTo>
                    <a:pt x="18487" y="7026"/>
                  </a:lnTo>
                  <a:lnTo>
                    <a:pt x="16546" y="4992"/>
                  </a:lnTo>
                  <a:lnTo>
                    <a:pt x="14235" y="3328"/>
                  </a:lnTo>
                  <a:lnTo>
                    <a:pt x="11555" y="1942"/>
                  </a:lnTo>
                  <a:lnTo>
                    <a:pt x="7488" y="648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7808950" y="-103900"/>
              <a:ext cx="524600" cy="617025"/>
            </a:xfrm>
            <a:custGeom>
              <a:avLst/>
              <a:gdLst/>
              <a:ahLst/>
              <a:cxnLst/>
              <a:rect l="l" t="t" r="r" b="b"/>
              <a:pathLst>
                <a:path w="20984" h="24681" extrusionOk="0">
                  <a:moveTo>
                    <a:pt x="20336" y="1"/>
                  </a:moveTo>
                  <a:lnTo>
                    <a:pt x="1" y="4438"/>
                  </a:lnTo>
                  <a:lnTo>
                    <a:pt x="925" y="24681"/>
                  </a:lnTo>
                  <a:lnTo>
                    <a:pt x="20983" y="2357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7185025" y="219625"/>
              <a:ext cx="1682325" cy="2551225"/>
            </a:xfrm>
            <a:custGeom>
              <a:avLst/>
              <a:gdLst/>
              <a:ahLst/>
              <a:cxnLst/>
              <a:rect l="l" t="t" r="r" b="b"/>
              <a:pathLst>
                <a:path w="67293" h="102049" extrusionOk="0">
                  <a:moveTo>
                    <a:pt x="45663" y="1"/>
                  </a:moveTo>
                  <a:lnTo>
                    <a:pt x="45478" y="555"/>
                  </a:lnTo>
                  <a:lnTo>
                    <a:pt x="44277" y="1664"/>
                  </a:lnTo>
                  <a:lnTo>
                    <a:pt x="42428" y="2496"/>
                  </a:lnTo>
                  <a:lnTo>
                    <a:pt x="40025" y="3143"/>
                  </a:lnTo>
                  <a:lnTo>
                    <a:pt x="35588" y="3513"/>
                  </a:lnTo>
                  <a:lnTo>
                    <a:pt x="28840" y="3143"/>
                  </a:lnTo>
                  <a:lnTo>
                    <a:pt x="25512" y="2589"/>
                  </a:lnTo>
                  <a:lnTo>
                    <a:pt x="17193" y="4622"/>
                  </a:lnTo>
                  <a:lnTo>
                    <a:pt x="9336" y="6748"/>
                  </a:lnTo>
                  <a:lnTo>
                    <a:pt x="8135" y="7118"/>
                  </a:lnTo>
                  <a:lnTo>
                    <a:pt x="6101" y="8412"/>
                  </a:lnTo>
                  <a:lnTo>
                    <a:pt x="4437" y="10261"/>
                  </a:lnTo>
                  <a:lnTo>
                    <a:pt x="3143" y="12849"/>
                  </a:lnTo>
                  <a:lnTo>
                    <a:pt x="2034" y="16177"/>
                  </a:lnTo>
                  <a:lnTo>
                    <a:pt x="1202" y="20521"/>
                  </a:lnTo>
                  <a:lnTo>
                    <a:pt x="278" y="28933"/>
                  </a:lnTo>
                  <a:lnTo>
                    <a:pt x="0" y="36235"/>
                  </a:lnTo>
                  <a:lnTo>
                    <a:pt x="0" y="56940"/>
                  </a:lnTo>
                  <a:lnTo>
                    <a:pt x="0" y="97150"/>
                  </a:lnTo>
                  <a:lnTo>
                    <a:pt x="2126" y="98259"/>
                  </a:lnTo>
                  <a:lnTo>
                    <a:pt x="6840" y="99923"/>
                  </a:lnTo>
                  <a:lnTo>
                    <a:pt x="11924" y="101032"/>
                  </a:lnTo>
                  <a:lnTo>
                    <a:pt x="17286" y="101679"/>
                  </a:lnTo>
                  <a:lnTo>
                    <a:pt x="25512" y="102049"/>
                  </a:lnTo>
                  <a:lnTo>
                    <a:pt x="36235" y="101587"/>
                  </a:lnTo>
                  <a:lnTo>
                    <a:pt x="41041" y="101124"/>
                  </a:lnTo>
                  <a:lnTo>
                    <a:pt x="44554" y="100755"/>
                  </a:lnTo>
                  <a:lnTo>
                    <a:pt x="50377" y="99553"/>
                  </a:lnTo>
                  <a:lnTo>
                    <a:pt x="54907" y="98166"/>
                  </a:lnTo>
                  <a:lnTo>
                    <a:pt x="58234" y="96595"/>
                  </a:lnTo>
                  <a:lnTo>
                    <a:pt x="61562" y="94377"/>
                  </a:lnTo>
                  <a:lnTo>
                    <a:pt x="63318" y="92343"/>
                  </a:lnTo>
                  <a:lnTo>
                    <a:pt x="63411" y="92158"/>
                  </a:lnTo>
                  <a:lnTo>
                    <a:pt x="62948" y="84394"/>
                  </a:lnTo>
                  <a:lnTo>
                    <a:pt x="63133" y="72562"/>
                  </a:lnTo>
                  <a:lnTo>
                    <a:pt x="63411" y="64982"/>
                  </a:lnTo>
                  <a:lnTo>
                    <a:pt x="63503" y="61747"/>
                  </a:lnTo>
                  <a:lnTo>
                    <a:pt x="64335" y="55184"/>
                  </a:lnTo>
                  <a:lnTo>
                    <a:pt x="66091" y="45016"/>
                  </a:lnTo>
                  <a:lnTo>
                    <a:pt x="66831" y="37806"/>
                  </a:lnTo>
                  <a:lnTo>
                    <a:pt x="67200" y="32538"/>
                  </a:lnTo>
                  <a:lnTo>
                    <a:pt x="67293" y="23664"/>
                  </a:lnTo>
                  <a:lnTo>
                    <a:pt x="66831" y="16731"/>
                  </a:lnTo>
                  <a:lnTo>
                    <a:pt x="65999" y="11832"/>
                  </a:lnTo>
                  <a:lnTo>
                    <a:pt x="65629" y="10261"/>
                  </a:lnTo>
                  <a:lnTo>
                    <a:pt x="65259" y="9244"/>
                  </a:lnTo>
                  <a:lnTo>
                    <a:pt x="64335" y="7303"/>
                  </a:lnTo>
                  <a:lnTo>
                    <a:pt x="62856" y="5454"/>
                  </a:lnTo>
                  <a:lnTo>
                    <a:pt x="61285" y="3790"/>
                  </a:lnTo>
                  <a:lnTo>
                    <a:pt x="59251" y="2404"/>
                  </a:lnTo>
                  <a:lnTo>
                    <a:pt x="57125" y="1295"/>
                  </a:lnTo>
                  <a:lnTo>
                    <a:pt x="54722" y="463"/>
                  </a:lnTo>
                  <a:lnTo>
                    <a:pt x="5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7365275" y="-614600"/>
              <a:ext cx="106325" cy="233425"/>
            </a:xfrm>
            <a:custGeom>
              <a:avLst/>
              <a:gdLst/>
              <a:ahLst/>
              <a:cxnLst/>
              <a:rect l="l" t="t" r="r" b="b"/>
              <a:pathLst>
                <a:path w="4253" h="9337" extrusionOk="0">
                  <a:moveTo>
                    <a:pt x="4252" y="1"/>
                  </a:moveTo>
                  <a:lnTo>
                    <a:pt x="3698" y="925"/>
                  </a:lnTo>
                  <a:lnTo>
                    <a:pt x="1109" y="5177"/>
                  </a:lnTo>
                  <a:lnTo>
                    <a:pt x="0" y="7488"/>
                  </a:lnTo>
                  <a:lnTo>
                    <a:pt x="0" y="7950"/>
                  </a:lnTo>
                  <a:lnTo>
                    <a:pt x="832" y="8505"/>
                  </a:lnTo>
                  <a:lnTo>
                    <a:pt x="3605" y="9244"/>
                  </a:lnTo>
                  <a:lnTo>
                    <a:pt x="4160" y="9336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7448450" y="-1139175"/>
              <a:ext cx="1100000" cy="1178575"/>
            </a:xfrm>
            <a:custGeom>
              <a:avLst/>
              <a:gdLst/>
              <a:ahLst/>
              <a:cxnLst/>
              <a:rect l="l" t="t" r="r" b="b"/>
              <a:pathLst>
                <a:path w="44000" h="47143" extrusionOk="0">
                  <a:moveTo>
                    <a:pt x="21446" y="1"/>
                  </a:moveTo>
                  <a:lnTo>
                    <a:pt x="15992" y="555"/>
                  </a:lnTo>
                  <a:lnTo>
                    <a:pt x="14143" y="925"/>
                  </a:lnTo>
                  <a:lnTo>
                    <a:pt x="12480" y="1387"/>
                  </a:lnTo>
                  <a:lnTo>
                    <a:pt x="9337" y="2219"/>
                  </a:lnTo>
                  <a:lnTo>
                    <a:pt x="6749" y="3421"/>
                  </a:lnTo>
                  <a:lnTo>
                    <a:pt x="4623" y="5085"/>
                  </a:lnTo>
                  <a:lnTo>
                    <a:pt x="2959" y="7396"/>
                  </a:lnTo>
                  <a:lnTo>
                    <a:pt x="1665" y="10446"/>
                  </a:lnTo>
                  <a:lnTo>
                    <a:pt x="833" y="14328"/>
                  </a:lnTo>
                  <a:lnTo>
                    <a:pt x="278" y="19320"/>
                  </a:lnTo>
                  <a:lnTo>
                    <a:pt x="93" y="22278"/>
                  </a:lnTo>
                  <a:lnTo>
                    <a:pt x="1" y="28009"/>
                  </a:lnTo>
                  <a:lnTo>
                    <a:pt x="371" y="36328"/>
                  </a:lnTo>
                  <a:lnTo>
                    <a:pt x="1387" y="41781"/>
                  </a:lnTo>
                  <a:lnTo>
                    <a:pt x="2866" y="44924"/>
                  </a:lnTo>
                  <a:lnTo>
                    <a:pt x="3606" y="45849"/>
                  </a:lnTo>
                  <a:lnTo>
                    <a:pt x="4438" y="46311"/>
                  </a:lnTo>
                  <a:lnTo>
                    <a:pt x="7396" y="46958"/>
                  </a:lnTo>
                  <a:lnTo>
                    <a:pt x="11370" y="47143"/>
                  </a:lnTo>
                  <a:lnTo>
                    <a:pt x="15345" y="46865"/>
                  </a:lnTo>
                  <a:lnTo>
                    <a:pt x="16916" y="46403"/>
                  </a:lnTo>
                  <a:lnTo>
                    <a:pt x="19042" y="45849"/>
                  </a:lnTo>
                  <a:lnTo>
                    <a:pt x="24589" y="43815"/>
                  </a:lnTo>
                  <a:lnTo>
                    <a:pt x="29118" y="41412"/>
                  </a:lnTo>
                  <a:lnTo>
                    <a:pt x="32168" y="39378"/>
                  </a:lnTo>
                  <a:lnTo>
                    <a:pt x="35034" y="37160"/>
                  </a:lnTo>
                  <a:lnTo>
                    <a:pt x="37437" y="34479"/>
                  </a:lnTo>
                  <a:lnTo>
                    <a:pt x="38546" y="33092"/>
                  </a:lnTo>
                  <a:lnTo>
                    <a:pt x="39655" y="31244"/>
                  </a:lnTo>
                  <a:lnTo>
                    <a:pt x="41597" y="27454"/>
                  </a:lnTo>
                  <a:lnTo>
                    <a:pt x="42983" y="23479"/>
                  </a:lnTo>
                  <a:lnTo>
                    <a:pt x="43815" y="19505"/>
                  </a:lnTo>
                  <a:lnTo>
                    <a:pt x="44000" y="15715"/>
                  </a:lnTo>
                  <a:lnTo>
                    <a:pt x="43630" y="12202"/>
                  </a:lnTo>
                  <a:lnTo>
                    <a:pt x="42613" y="9059"/>
                  </a:lnTo>
                  <a:lnTo>
                    <a:pt x="40857" y="6379"/>
                  </a:lnTo>
                  <a:lnTo>
                    <a:pt x="39655" y="5362"/>
                  </a:lnTo>
                  <a:lnTo>
                    <a:pt x="37899" y="4068"/>
                  </a:lnTo>
                  <a:lnTo>
                    <a:pt x="34202" y="2127"/>
                  </a:lnTo>
                  <a:lnTo>
                    <a:pt x="30412" y="833"/>
                  </a:lnTo>
                  <a:lnTo>
                    <a:pt x="26715" y="186"/>
                  </a:lnTo>
                  <a:lnTo>
                    <a:pt x="21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7538575" y="-25325"/>
              <a:ext cx="272725" cy="64725"/>
            </a:xfrm>
            <a:custGeom>
              <a:avLst/>
              <a:gdLst/>
              <a:ahLst/>
              <a:cxnLst/>
              <a:rect l="l" t="t" r="r" b="b"/>
              <a:pathLst>
                <a:path w="10909" h="2589" extrusionOk="0">
                  <a:moveTo>
                    <a:pt x="10816" y="0"/>
                  </a:moveTo>
                  <a:lnTo>
                    <a:pt x="8227" y="832"/>
                  </a:lnTo>
                  <a:lnTo>
                    <a:pt x="2774" y="1479"/>
                  </a:lnTo>
                  <a:lnTo>
                    <a:pt x="1" y="1295"/>
                  </a:lnTo>
                  <a:lnTo>
                    <a:pt x="555" y="1664"/>
                  </a:lnTo>
                  <a:lnTo>
                    <a:pt x="2866" y="2311"/>
                  </a:lnTo>
                  <a:lnTo>
                    <a:pt x="5917" y="2589"/>
                  </a:lnTo>
                  <a:lnTo>
                    <a:pt x="9244" y="2496"/>
                  </a:lnTo>
                  <a:lnTo>
                    <a:pt x="10908" y="2311"/>
                  </a:lnTo>
                  <a:lnTo>
                    <a:pt x="10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7351400" y="-1354075"/>
              <a:ext cx="1354200" cy="1363425"/>
            </a:xfrm>
            <a:custGeom>
              <a:avLst/>
              <a:gdLst/>
              <a:ahLst/>
              <a:cxnLst/>
              <a:rect l="l" t="t" r="r" b="b"/>
              <a:pathLst>
                <a:path w="54168" h="54537" extrusionOk="0">
                  <a:moveTo>
                    <a:pt x="33092" y="0"/>
                  </a:moveTo>
                  <a:lnTo>
                    <a:pt x="28563" y="463"/>
                  </a:lnTo>
                  <a:lnTo>
                    <a:pt x="22462" y="1664"/>
                  </a:lnTo>
                  <a:lnTo>
                    <a:pt x="17933" y="2126"/>
                  </a:lnTo>
                  <a:lnTo>
                    <a:pt x="14883" y="1941"/>
                  </a:lnTo>
                  <a:lnTo>
                    <a:pt x="13311" y="1664"/>
                  </a:lnTo>
                  <a:lnTo>
                    <a:pt x="11278" y="1110"/>
                  </a:lnTo>
                  <a:lnTo>
                    <a:pt x="9244" y="555"/>
                  </a:lnTo>
                  <a:lnTo>
                    <a:pt x="8505" y="278"/>
                  </a:lnTo>
                  <a:lnTo>
                    <a:pt x="7673" y="463"/>
                  </a:lnTo>
                  <a:lnTo>
                    <a:pt x="7210" y="832"/>
                  </a:lnTo>
                  <a:lnTo>
                    <a:pt x="6841" y="1757"/>
                  </a:lnTo>
                  <a:lnTo>
                    <a:pt x="6841" y="2311"/>
                  </a:lnTo>
                  <a:lnTo>
                    <a:pt x="6933" y="2958"/>
                  </a:lnTo>
                  <a:lnTo>
                    <a:pt x="7488" y="4160"/>
                  </a:lnTo>
                  <a:lnTo>
                    <a:pt x="8689" y="5824"/>
                  </a:lnTo>
                  <a:lnTo>
                    <a:pt x="9429" y="6563"/>
                  </a:lnTo>
                  <a:lnTo>
                    <a:pt x="8042" y="6656"/>
                  </a:lnTo>
                  <a:lnTo>
                    <a:pt x="5269" y="6471"/>
                  </a:lnTo>
                  <a:lnTo>
                    <a:pt x="3975" y="6193"/>
                  </a:lnTo>
                  <a:lnTo>
                    <a:pt x="3051" y="6101"/>
                  </a:lnTo>
                  <a:lnTo>
                    <a:pt x="2127" y="6193"/>
                  </a:lnTo>
                  <a:lnTo>
                    <a:pt x="1664" y="6471"/>
                  </a:lnTo>
                  <a:lnTo>
                    <a:pt x="832" y="7210"/>
                  </a:lnTo>
                  <a:lnTo>
                    <a:pt x="278" y="8042"/>
                  </a:lnTo>
                  <a:lnTo>
                    <a:pt x="1" y="9151"/>
                  </a:lnTo>
                  <a:lnTo>
                    <a:pt x="1" y="9706"/>
                  </a:lnTo>
                  <a:lnTo>
                    <a:pt x="1" y="10538"/>
                  </a:lnTo>
                  <a:lnTo>
                    <a:pt x="370" y="12202"/>
                  </a:lnTo>
                  <a:lnTo>
                    <a:pt x="1110" y="13773"/>
                  </a:lnTo>
                  <a:lnTo>
                    <a:pt x="2034" y="15160"/>
                  </a:lnTo>
                  <a:lnTo>
                    <a:pt x="2681" y="15807"/>
                  </a:lnTo>
                  <a:lnTo>
                    <a:pt x="3606" y="16361"/>
                  </a:lnTo>
                  <a:lnTo>
                    <a:pt x="5547" y="17193"/>
                  </a:lnTo>
                  <a:lnTo>
                    <a:pt x="7765" y="17748"/>
                  </a:lnTo>
                  <a:lnTo>
                    <a:pt x="9891" y="17840"/>
                  </a:lnTo>
                  <a:lnTo>
                    <a:pt x="11000" y="17748"/>
                  </a:lnTo>
                  <a:lnTo>
                    <a:pt x="11000" y="18672"/>
                  </a:lnTo>
                  <a:lnTo>
                    <a:pt x="11555" y="20521"/>
                  </a:lnTo>
                  <a:lnTo>
                    <a:pt x="12017" y="21353"/>
                  </a:lnTo>
                  <a:lnTo>
                    <a:pt x="12757" y="22462"/>
                  </a:lnTo>
                  <a:lnTo>
                    <a:pt x="14975" y="24033"/>
                  </a:lnTo>
                  <a:lnTo>
                    <a:pt x="16177" y="24403"/>
                  </a:lnTo>
                  <a:lnTo>
                    <a:pt x="15437" y="26067"/>
                  </a:lnTo>
                  <a:lnTo>
                    <a:pt x="14698" y="29395"/>
                  </a:lnTo>
                  <a:lnTo>
                    <a:pt x="14513" y="31058"/>
                  </a:lnTo>
                  <a:lnTo>
                    <a:pt x="14513" y="31613"/>
                  </a:lnTo>
                  <a:lnTo>
                    <a:pt x="14698" y="32722"/>
                  </a:lnTo>
                  <a:lnTo>
                    <a:pt x="14975" y="33277"/>
                  </a:lnTo>
                  <a:lnTo>
                    <a:pt x="15252" y="33647"/>
                  </a:lnTo>
                  <a:lnTo>
                    <a:pt x="16269" y="34016"/>
                  </a:lnTo>
                  <a:lnTo>
                    <a:pt x="16824" y="33832"/>
                  </a:lnTo>
                  <a:lnTo>
                    <a:pt x="17193" y="33554"/>
                  </a:lnTo>
                  <a:lnTo>
                    <a:pt x="17471" y="33277"/>
                  </a:lnTo>
                  <a:lnTo>
                    <a:pt x="18303" y="31428"/>
                  </a:lnTo>
                  <a:lnTo>
                    <a:pt x="19504" y="29764"/>
                  </a:lnTo>
                  <a:lnTo>
                    <a:pt x="20336" y="28840"/>
                  </a:lnTo>
                  <a:lnTo>
                    <a:pt x="22462" y="27731"/>
                  </a:lnTo>
                  <a:lnTo>
                    <a:pt x="23571" y="27454"/>
                  </a:lnTo>
                  <a:lnTo>
                    <a:pt x="24681" y="27454"/>
                  </a:lnTo>
                  <a:lnTo>
                    <a:pt x="26529" y="27823"/>
                  </a:lnTo>
                  <a:lnTo>
                    <a:pt x="27823" y="28932"/>
                  </a:lnTo>
                  <a:lnTo>
                    <a:pt x="28748" y="30411"/>
                  </a:lnTo>
                  <a:lnTo>
                    <a:pt x="29210" y="32168"/>
                  </a:lnTo>
                  <a:lnTo>
                    <a:pt x="29302" y="34016"/>
                  </a:lnTo>
                  <a:lnTo>
                    <a:pt x="29118" y="35773"/>
                  </a:lnTo>
                  <a:lnTo>
                    <a:pt x="28471" y="37344"/>
                  </a:lnTo>
                  <a:lnTo>
                    <a:pt x="28008" y="37991"/>
                  </a:lnTo>
                  <a:lnTo>
                    <a:pt x="27269" y="38915"/>
                  </a:lnTo>
                  <a:lnTo>
                    <a:pt x="25882" y="40210"/>
                  </a:lnTo>
                  <a:lnTo>
                    <a:pt x="24588" y="40764"/>
                  </a:lnTo>
                  <a:lnTo>
                    <a:pt x="23387" y="40949"/>
                  </a:lnTo>
                  <a:lnTo>
                    <a:pt x="21076" y="40210"/>
                  </a:lnTo>
                  <a:lnTo>
                    <a:pt x="20706" y="39747"/>
                  </a:lnTo>
                  <a:lnTo>
                    <a:pt x="20614" y="41688"/>
                  </a:lnTo>
                  <a:lnTo>
                    <a:pt x="21168" y="45386"/>
                  </a:lnTo>
                  <a:lnTo>
                    <a:pt x="22555" y="48898"/>
                  </a:lnTo>
                  <a:lnTo>
                    <a:pt x="24588" y="52041"/>
                  </a:lnTo>
                  <a:lnTo>
                    <a:pt x="25882" y="53520"/>
                  </a:lnTo>
                  <a:lnTo>
                    <a:pt x="27454" y="53890"/>
                  </a:lnTo>
                  <a:lnTo>
                    <a:pt x="30781" y="54445"/>
                  </a:lnTo>
                  <a:lnTo>
                    <a:pt x="34109" y="54537"/>
                  </a:lnTo>
                  <a:lnTo>
                    <a:pt x="37437" y="54167"/>
                  </a:lnTo>
                  <a:lnTo>
                    <a:pt x="39101" y="53797"/>
                  </a:lnTo>
                  <a:lnTo>
                    <a:pt x="42983" y="48714"/>
                  </a:lnTo>
                  <a:lnTo>
                    <a:pt x="47235" y="42705"/>
                  </a:lnTo>
                  <a:lnTo>
                    <a:pt x="49638" y="38731"/>
                  </a:lnTo>
                  <a:lnTo>
                    <a:pt x="50747" y="36420"/>
                  </a:lnTo>
                  <a:lnTo>
                    <a:pt x="51857" y="33832"/>
                  </a:lnTo>
                  <a:lnTo>
                    <a:pt x="53336" y="29302"/>
                  </a:lnTo>
                  <a:lnTo>
                    <a:pt x="54075" y="25143"/>
                  </a:lnTo>
                  <a:lnTo>
                    <a:pt x="54167" y="21538"/>
                  </a:lnTo>
                  <a:lnTo>
                    <a:pt x="53798" y="18302"/>
                  </a:lnTo>
                  <a:lnTo>
                    <a:pt x="52966" y="15529"/>
                  </a:lnTo>
                  <a:lnTo>
                    <a:pt x="51579" y="13311"/>
                  </a:lnTo>
                  <a:lnTo>
                    <a:pt x="50100" y="11462"/>
                  </a:lnTo>
                  <a:lnTo>
                    <a:pt x="49268" y="10815"/>
                  </a:lnTo>
                  <a:lnTo>
                    <a:pt x="49084" y="9706"/>
                  </a:lnTo>
                  <a:lnTo>
                    <a:pt x="48252" y="7672"/>
                  </a:lnTo>
                  <a:lnTo>
                    <a:pt x="47327" y="5824"/>
                  </a:lnTo>
                  <a:lnTo>
                    <a:pt x="46033" y="4437"/>
                  </a:lnTo>
                  <a:lnTo>
                    <a:pt x="43630" y="2589"/>
                  </a:lnTo>
                  <a:lnTo>
                    <a:pt x="39840" y="1017"/>
                  </a:lnTo>
                  <a:lnTo>
                    <a:pt x="37714" y="555"/>
                  </a:lnTo>
                  <a:lnTo>
                    <a:pt x="36235" y="185"/>
                  </a:lnTo>
                  <a:lnTo>
                    <a:pt x="330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8573850" y="-1162275"/>
              <a:ext cx="157175" cy="127125"/>
            </a:xfrm>
            <a:custGeom>
              <a:avLst/>
              <a:gdLst/>
              <a:ahLst/>
              <a:cxnLst/>
              <a:rect l="l" t="t" r="r" b="b"/>
              <a:pathLst>
                <a:path w="6287" h="5085" extrusionOk="0">
                  <a:moveTo>
                    <a:pt x="3513" y="0"/>
                  </a:moveTo>
                  <a:lnTo>
                    <a:pt x="2219" y="185"/>
                  </a:lnTo>
                  <a:lnTo>
                    <a:pt x="1572" y="555"/>
                  </a:lnTo>
                  <a:lnTo>
                    <a:pt x="1017" y="925"/>
                  </a:lnTo>
                  <a:lnTo>
                    <a:pt x="278" y="1942"/>
                  </a:lnTo>
                  <a:lnTo>
                    <a:pt x="1" y="3236"/>
                  </a:lnTo>
                  <a:lnTo>
                    <a:pt x="186" y="4530"/>
                  </a:lnTo>
                  <a:lnTo>
                    <a:pt x="463" y="5084"/>
                  </a:lnTo>
                  <a:lnTo>
                    <a:pt x="6286" y="1664"/>
                  </a:lnTo>
                  <a:lnTo>
                    <a:pt x="5824" y="1110"/>
                  </a:lnTo>
                  <a:lnTo>
                    <a:pt x="4807" y="370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138200" y="-346550"/>
              <a:ext cx="843475" cy="2211550"/>
            </a:xfrm>
            <a:custGeom>
              <a:avLst/>
              <a:gdLst/>
              <a:ahLst/>
              <a:cxnLst/>
              <a:rect l="l" t="t" r="r" b="b"/>
              <a:pathLst>
                <a:path w="33739" h="88462" extrusionOk="0">
                  <a:moveTo>
                    <a:pt x="16269" y="1"/>
                  </a:moveTo>
                  <a:lnTo>
                    <a:pt x="15622" y="186"/>
                  </a:lnTo>
                  <a:lnTo>
                    <a:pt x="14420" y="833"/>
                  </a:lnTo>
                  <a:lnTo>
                    <a:pt x="13126" y="1387"/>
                  </a:lnTo>
                  <a:lnTo>
                    <a:pt x="11924" y="1572"/>
                  </a:lnTo>
                  <a:lnTo>
                    <a:pt x="10908" y="1850"/>
                  </a:lnTo>
                  <a:lnTo>
                    <a:pt x="9613" y="2127"/>
                  </a:lnTo>
                  <a:lnTo>
                    <a:pt x="7025" y="3051"/>
                  </a:lnTo>
                  <a:lnTo>
                    <a:pt x="5824" y="3791"/>
                  </a:lnTo>
                  <a:lnTo>
                    <a:pt x="4807" y="4345"/>
                  </a:lnTo>
                  <a:lnTo>
                    <a:pt x="3328" y="5824"/>
                  </a:lnTo>
                  <a:lnTo>
                    <a:pt x="2219" y="7673"/>
                  </a:lnTo>
                  <a:lnTo>
                    <a:pt x="1387" y="9614"/>
                  </a:lnTo>
                  <a:lnTo>
                    <a:pt x="1109" y="10723"/>
                  </a:lnTo>
                  <a:lnTo>
                    <a:pt x="555" y="13496"/>
                  </a:lnTo>
                  <a:lnTo>
                    <a:pt x="0" y="19320"/>
                  </a:lnTo>
                  <a:lnTo>
                    <a:pt x="185" y="22093"/>
                  </a:lnTo>
                  <a:lnTo>
                    <a:pt x="647" y="25883"/>
                  </a:lnTo>
                  <a:lnTo>
                    <a:pt x="1109" y="29673"/>
                  </a:lnTo>
                  <a:lnTo>
                    <a:pt x="2219" y="37992"/>
                  </a:lnTo>
                  <a:lnTo>
                    <a:pt x="2681" y="44924"/>
                  </a:lnTo>
                  <a:lnTo>
                    <a:pt x="3235" y="63781"/>
                  </a:lnTo>
                  <a:lnTo>
                    <a:pt x="3698" y="74134"/>
                  </a:lnTo>
                  <a:lnTo>
                    <a:pt x="4067" y="76907"/>
                  </a:lnTo>
                  <a:lnTo>
                    <a:pt x="4437" y="78940"/>
                  </a:lnTo>
                  <a:lnTo>
                    <a:pt x="5546" y="82360"/>
                  </a:lnTo>
                  <a:lnTo>
                    <a:pt x="7303" y="85134"/>
                  </a:lnTo>
                  <a:lnTo>
                    <a:pt x="9706" y="87260"/>
                  </a:lnTo>
                  <a:lnTo>
                    <a:pt x="11277" y="87999"/>
                  </a:lnTo>
                  <a:lnTo>
                    <a:pt x="12479" y="88461"/>
                  </a:lnTo>
                  <a:lnTo>
                    <a:pt x="15252" y="88184"/>
                  </a:lnTo>
                  <a:lnTo>
                    <a:pt x="18117" y="86890"/>
                  </a:lnTo>
                  <a:lnTo>
                    <a:pt x="21168" y="84856"/>
                  </a:lnTo>
                  <a:lnTo>
                    <a:pt x="25790" y="80974"/>
                  </a:lnTo>
                  <a:lnTo>
                    <a:pt x="31336" y="75335"/>
                  </a:lnTo>
                  <a:lnTo>
                    <a:pt x="33739" y="72932"/>
                  </a:lnTo>
                  <a:lnTo>
                    <a:pt x="22647" y="63504"/>
                  </a:lnTo>
                  <a:lnTo>
                    <a:pt x="20706" y="55832"/>
                  </a:lnTo>
                  <a:lnTo>
                    <a:pt x="18857" y="48067"/>
                  </a:lnTo>
                  <a:lnTo>
                    <a:pt x="17840" y="44370"/>
                  </a:lnTo>
                  <a:lnTo>
                    <a:pt x="16916" y="38639"/>
                  </a:lnTo>
                  <a:lnTo>
                    <a:pt x="17008" y="34849"/>
                  </a:lnTo>
                  <a:lnTo>
                    <a:pt x="17470" y="32908"/>
                  </a:lnTo>
                  <a:lnTo>
                    <a:pt x="18302" y="31336"/>
                  </a:lnTo>
                  <a:lnTo>
                    <a:pt x="19966" y="28378"/>
                  </a:lnTo>
                  <a:lnTo>
                    <a:pt x="20983" y="26992"/>
                  </a:lnTo>
                  <a:lnTo>
                    <a:pt x="22739" y="24034"/>
                  </a:lnTo>
                  <a:lnTo>
                    <a:pt x="23941" y="20799"/>
                  </a:lnTo>
                  <a:lnTo>
                    <a:pt x="24588" y="19227"/>
                  </a:lnTo>
                  <a:lnTo>
                    <a:pt x="25143" y="17656"/>
                  </a:lnTo>
                  <a:lnTo>
                    <a:pt x="25512" y="16917"/>
                  </a:lnTo>
                  <a:lnTo>
                    <a:pt x="25882" y="15715"/>
                  </a:lnTo>
                  <a:lnTo>
                    <a:pt x="25790" y="14975"/>
                  </a:lnTo>
                  <a:lnTo>
                    <a:pt x="25605" y="14421"/>
                  </a:lnTo>
                  <a:lnTo>
                    <a:pt x="25050" y="13866"/>
                  </a:lnTo>
                  <a:lnTo>
                    <a:pt x="23848" y="13866"/>
                  </a:lnTo>
                  <a:lnTo>
                    <a:pt x="21907" y="15160"/>
                  </a:lnTo>
                  <a:lnTo>
                    <a:pt x="20243" y="16824"/>
                  </a:lnTo>
                  <a:lnTo>
                    <a:pt x="19874" y="17379"/>
                  </a:lnTo>
                  <a:lnTo>
                    <a:pt x="19227" y="18396"/>
                  </a:lnTo>
                  <a:lnTo>
                    <a:pt x="18487" y="19320"/>
                  </a:lnTo>
                  <a:lnTo>
                    <a:pt x="18025" y="19874"/>
                  </a:lnTo>
                  <a:lnTo>
                    <a:pt x="16916" y="20244"/>
                  </a:lnTo>
                  <a:lnTo>
                    <a:pt x="16176" y="20152"/>
                  </a:lnTo>
                  <a:lnTo>
                    <a:pt x="15991" y="19874"/>
                  </a:lnTo>
                  <a:lnTo>
                    <a:pt x="15714" y="19320"/>
                  </a:lnTo>
                  <a:lnTo>
                    <a:pt x="15622" y="18673"/>
                  </a:lnTo>
                  <a:lnTo>
                    <a:pt x="15529" y="16824"/>
                  </a:lnTo>
                  <a:lnTo>
                    <a:pt x="15899" y="13219"/>
                  </a:lnTo>
                  <a:lnTo>
                    <a:pt x="17378" y="7858"/>
                  </a:lnTo>
                  <a:lnTo>
                    <a:pt x="18487" y="4345"/>
                  </a:lnTo>
                  <a:lnTo>
                    <a:pt x="18857" y="3421"/>
                  </a:lnTo>
                  <a:lnTo>
                    <a:pt x="18949" y="2404"/>
                  </a:lnTo>
                  <a:lnTo>
                    <a:pt x="18949" y="1850"/>
                  </a:lnTo>
                  <a:lnTo>
                    <a:pt x="18580" y="1018"/>
                  </a:lnTo>
                  <a:lnTo>
                    <a:pt x="18302" y="556"/>
                  </a:lnTo>
                  <a:lnTo>
                    <a:pt x="17655" y="186"/>
                  </a:lnTo>
                  <a:lnTo>
                    <a:pt x="16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387775" y="1060775"/>
              <a:ext cx="256525" cy="434475"/>
            </a:xfrm>
            <a:custGeom>
              <a:avLst/>
              <a:gdLst/>
              <a:ahLst/>
              <a:cxnLst/>
              <a:rect l="l" t="t" r="r" b="b"/>
              <a:pathLst>
                <a:path w="10261" h="17379" extrusionOk="0">
                  <a:moveTo>
                    <a:pt x="10260" y="1"/>
                  </a:moveTo>
                  <a:lnTo>
                    <a:pt x="8319" y="1572"/>
                  </a:lnTo>
                  <a:lnTo>
                    <a:pt x="5177" y="4715"/>
                  </a:lnTo>
                  <a:lnTo>
                    <a:pt x="2958" y="7673"/>
                  </a:lnTo>
                  <a:lnTo>
                    <a:pt x="1479" y="10538"/>
                  </a:lnTo>
                  <a:lnTo>
                    <a:pt x="277" y="14143"/>
                  </a:lnTo>
                  <a:lnTo>
                    <a:pt x="0" y="17101"/>
                  </a:lnTo>
                  <a:lnTo>
                    <a:pt x="93" y="17379"/>
                  </a:lnTo>
                  <a:lnTo>
                    <a:pt x="555" y="15437"/>
                  </a:lnTo>
                  <a:lnTo>
                    <a:pt x="2681" y="11648"/>
                  </a:lnTo>
                  <a:lnTo>
                    <a:pt x="5546" y="8320"/>
                  </a:lnTo>
                  <a:lnTo>
                    <a:pt x="8782" y="5270"/>
                  </a:lnTo>
                  <a:lnTo>
                    <a:pt x="10260" y="4160"/>
                  </a:lnTo>
                  <a:lnTo>
                    <a:pt x="10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498700" y="388325"/>
              <a:ext cx="986750" cy="1247900"/>
            </a:xfrm>
            <a:custGeom>
              <a:avLst/>
              <a:gdLst/>
              <a:ahLst/>
              <a:cxnLst/>
              <a:rect l="l" t="t" r="r" b="b"/>
              <a:pathLst>
                <a:path w="39470" h="49916" extrusionOk="0">
                  <a:moveTo>
                    <a:pt x="36419" y="0"/>
                  </a:moveTo>
                  <a:lnTo>
                    <a:pt x="34940" y="185"/>
                  </a:lnTo>
                  <a:lnTo>
                    <a:pt x="31058" y="740"/>
                  </a:lnTo>
                  <a:lnTo>
                    <a:pt x="26714" y="2219"/>
                  </a:lnTo>
                  <a:lnTo>
                    <a:pt x="23109" y="4345"/>
                  </a:lnTo>
                  <a:lnTo>
                    <a:pt x="20705" y="6378"/>
                  </a:lnTo>
                  <a:lnTo>
                    <a:pt x="19411" y="7672"/>
                  </a:lnTo>
                  <a:lnTo>
                    <a:pt x="16453" y="11000"/>
                  </a:lnTo>
                  <a:lnTo>
                    <a:pt x="9983" y="19134"/>
                  </a:lnTo>
                  <a:lnTo>
                    <a:pt x="1479" y="30226"/>
                  </a:lnTo>
                  <a:lnTo>
                    <a:pt x="0" y="32260"/>
                  </a:lnTo>
                  <a:lnTo>
                    <a:pt x="92" y="32630"/>
                  </a:lnTo>
                  <a:lnTo>
                    <a:pt x="1109" y="36512"/>
                  </a:lnTo>
                  <a:lnTo>
                    <a:pt x="3143" y="40764"/>
                  </a:lnTo>
                  <a:lnTo>
                    <a:pt x="5269" y="43722"/>
                  </a:lnTo>
                  <a:lnTo>
                    <a:pt x="8042" y="46587"/>
                  </a:lnTo>
                  <a:lnTo>
                    <a:pt x="11832" y="48991"/>
                  </a:lnTo>
                  <a:lnTo>
                    <a:pt x="14143" y="49915"/>
                  </a:lnTo>
                  <a:lnTo>
                    <a:pt x="16361" y="47697"/>
                  </a:lnTo>
                  <a:lnTo>
                    <a:pt x="27453" y="36235"/>
                  </a:lnTo>
                  <a:lnTo>
                    <a:pt x="32722" y="30134"/>
                  </a:lnTo>
                  <a:lnTo>
                    <a:pt x="35310" y="26622"/>
                  </a:lnTo>
                  <a:lnTo>
                    <a:pt x="36142" y="25050"/>
                  </a:lnTo>
                  <a:lnTo>
                    <a:pt x="36882" y="23664"/>
                  </a:lnTo>
                  <a:lnTo>
                    <a:pt x="37991" y="20521"/>
                  </a:lnTo>
                  <a:lnTo>
                    <a:pt x="38823" y="17008"/>
                  </a:lnTo>
                  <a:lnTo>
                    <a:pt x="39377" y="13496"/>
                  </a:lnTo>
                  <a:lnTo>
                    <a:pt x="39470" y="9983"/>
                  </a:lnTo>
                  <a:lnTo>
                    <a:pt x="39192" y="6656"/>
                  </a:lnTo>
                  <a:lnTo>
                    <a:pt x="38453" y="3605"/>
                  </a:lnTo>
                  <a:lnTo>
                    <a:pt x="37251" y="1109"/>
                  </a:lnTo>
                  <a:lnTo>
                    <a:pt x="36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803725" y="-757875"/>
              <a:ext cx="476075" cy="462200"/>
            </a:xfrm>
            <a:custGeom>
              <a:avLst/>
              <a:gdLst/>
              <a:ahLst/>
              <a:cxnLst/>
              <a:rect l="l" t="t" r="r" b="b"/>
              <a:pathLst>
                <a:path w="19043" h="18488" extrusionOk="0">
                  <a:moveTo>
                    <a:pt x="0" y="1"/>
                  </a:moveTo>
                  <a:lnTo>
                    <a:pt x="6563" y="5824"/>
                  </a:lnTo>
                  <a:lnTo>
                    <a:pt x="1202" y="8505"/>
                  </a:lnTo>
                  <a:lnTo>
                    <a:pt x="13311" y="13773"/>
                  </a:lnTo>
                  <a:lnTo>
                    <a:pt x="10261" y="16731"/>
                  </a:lnTo>
                  <a:lnTo>
                    <a:pt x="19042" y="18488"/>
                  </a:lnTo>
                  <a:lnTo>
                    <a:pt x="14051" y="15807"/>
                  </a:lnTo>
                  <a:lnTo>
                    <a:pt x="16916" y="13311"/>
                  </a:lnTo>
                  <a:lnTo>
                    <a:pt x="6563" y="8505"/>
                  </a:lnTo>
                  <a:lnTo>
                    <a:pt x="11093" y="59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7233550" y="-785600"/>
              <a:ext cx="122500" cy="325850"/>
            </a:xfrm>
            <a:custGeom>
              <a:avLst/>
              <a:gdLst/>
              <a:ahLst/>
              <a:cxnLst/>
              <a:rect l="l" t="t" r="r" b="b"/>
              <a:pathLst>
                <a:path w="4900" h="13034" extrusionOk="0">
                  <a:moveTo>
                    <a:pt x="1849" y="0"/>
                  </a:moveTo>
                  <a:lnTo>
                    <a:pt x="2773" y="4345"/>
                  </a:lnTo>
                  <a:lnTo>
                    <a:pt x="0" y="5269"/>
                  </a:lnTo>
                  <a:lnTo>
                    <a:pt x="2866" y="8597"/>
                  </a:lnTo>
                  <a:lnTo>
                    <a:pt x="1110" y="9891"/>
                  </a:lnTo>
                  <a:lnTo>
                    <a:pt x="4345" y="13034"/>
                  </a:lnTo>
                  <a:lnTo>
                    <a:pt x="2773" y="10261"/>
                  </a:lnTo>
                  <a:lnTo>
                    <a:pt x="4899" y="8874"/>
                  </a:lnTo>
                  <a:lnTo>
                    <a:pt x="1849" y="5454"/>
                  </a:lnTo>
                  <a:lnTo>
                    <a:pt x="3698" y="462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6692800" y="-231000"/>
              <a:ext cx="603175" cy="175650"/>
            </a:xfrm>
            <a:custGeom>
              <a:avLst/>
              <a:gdLst/>
              <a:ahLst/>
              <a:cxnLst/>
              <a:rect l="l" t="t" r="r" b="b"/>
              <a:pathLst>
                <a:path w="24127" h="7026" extrusionOk="0">
                  <a:moveTo>
                    <a:pt x="9521" y="1"/>
                  </a:moveTo>
                  <a:lnTo>
                    <a:pt x="1" y="4622"/>
                  </a:lnTo>
                  <a:lnTo>
                    <a:pt x="8227" y="2496"/>
                  </a:lnTo>
                  <a:lnTo>
                    <a:pt x="10353" y="6656"/>
                  </a:lnTo>
                  <a:lnTo>
                    <a:pt x="15807" y="3698"/>
                  </a:lnTo>
                  <a:lnTo>
                    <a:pt x="18025" y="7026"/>
                  </a:lnTo>
                  <a:lnTo>
                    <a:pt x="24126" y="2219"/>
                  </a:lnTo>
                  <a:lnTo>
                    <a:pt x="18580" y="4622"/>
                  </a:lnTo>
                  <a:lnTo>
                    <a:pt x="16639" y="1387"/>
                  </a:lnTo>
                  <a:lnTo>
                    <a:pt x="12202" y="3883"/>
                  </a:lnTo>
                  <a:lnTo>
                    <a:pt x="9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6228325" y="1950475"/>
              <a:ext cx="311975" cy="129425"/>
            </a:xfrm>
            <a:custGeom>
              <a:avLst/>
              <a:gdLst/>
              <a:ahLst/>
              <a:cxnLst/>
              <a:rect l="l" t="t" r="r" b="b"/>
              <a:pathLst>
                <a:path w="12479" h="5177" extrusionOk="0">
                  <a:moveTo>
                    <a:pt x="555" y="0"/>
                  </a:moveTo>
                  <a:lnTo>
                    <a:pt x="277" y="185"/>
                  </a:lnTo>
                  <a:lnTo>
                    <a:pt x="0" y="462"/>
                  </a:lnTo>
                  <a:lnTo>
                    <a:pt x="0" y="1202"/>
                  </a:lnTo>
                  <a:lnTo>
                    <a:pt x="185" y="1479"/>
                  </a:lnTo>
                  <a:lnTo>
                    <a:pt x="1294" y="2681"/>
                  </a:lnTo>
                  <a:lnTo>
                    <a:pt x="3975" y="4345"/>
                  </a:lnTo>
                  <a:lnTo>
                    <a:pt x="6933" y="5177"/>
                  </a:lnTo>
                  <a:lnTo>
                    <a:pt x="10168" y="5177"/>
                  </a:lnTo>
                  <a:lnTo>
                    <a:pt x="11739" y="4807"/>
                  </a:lnTo>
                  <a:lnTo>
                    <a:pt x="11832" y="4807"/>
                  </a:lnTo>
                  <a:lnTo>
                    <a:pt x="12109" y="4622"/>
                  </a:lnTo>
                  <a:lnTo>
                    <a:pt x="12479" y="3975"/>
                  </a:lnTo>
                  <a:lnTo>
                    <a:pt x="12386" y="3605"/>
                  </a:lnTo>
                  <a:lnTo>
                    <a:pt x="12202" y="3236"/>
                  </a:lnTo>
                  <a:lnTo>
                    <a:pt x="11555" y="2958"/>
                  </a:lnTo>
                  <a:lnTo>
                    <a:pt x="11185" y="3051"/>
                  </a:lnTo>
                  <a:lnTo>
                    <a:pt x="9891" y="3420"/>
                  </a:lnTo>
                  <a:lnTo>
                    <a:pt x="7210" y="3420"/>
                  </a:lnTo>
                  <a:lnTo>
                    <a:pt x="4714" y="2681"/>
                  </a:lnTo>
                  <a:lnTo>
                    <a:pt x="2496" y="1294"/>
                  </a:lnTo>
                  <a:lnTo>
                    <a:pt x="1572" y="370"/>
                  </a:lnTo>
                  <a:lnTo>
                    <a:pt x="1294" y="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251425" y="2102975"/>
              <a:ext cx="226500" cy="87850"/>
            </a:xfrm>
            <a:custGeom>
              <a:avLst/>
              <a:gdLst/>
              <a:ahLst/>
              <a:cxnLst/>
              <a:rect l="l" t="t" r="r" b="b"/>
              <a:pathLst>
                <a:path w="9060" h="3514" extrusionOk="0">
                  <a:moveTo>
                    <a:pt x="463" y="1"/>
                  </a:moveTo>
                  <a:lnTo>
                    <a:pt x="185" y="186"/>
                  </a:lnTo>
                  <a:lnTo>
                    <a:pt x="185" y="278"/>
                  </a:lnTo>
                  <a:lnTo>
                    <a:pt x="1" y="556"/>
                  </a:lnTo>
                  <a:lnTo>
                    <a:pt x="1" y="1295"/>
                  </a:lnTo>
                  <a:lnTo>
                    <a:pt x="278" y="1572"/>
                  </a:lnTo>
                  <a:lnTo>
                    <a:pt x="1202" y="2127"/>
                  </a:lnTo>
                  <a:lnTo>
                    <a:pt x="3143" y="3051"/>
                  </a:lnTo>
                  <a:lnTo>
                    <a:pt x="5177" y="3514"/>
                  </a:lnTo>
                  <a:lnTo>
                    <a:pt x="7303" y="3514"/>
                  </a:lnTo>
                  <a:lnTo>
                    <a:pt x="8320" y="3236"/>
                  </a:lnTo>
                  <a:lnTo>
                    <a:pt x="8412" y="3236"/>
                  </a:lnTo>
                  <a:lnTo>
                    <a:pt x="8782" y="3144"/>
                  </a:lnTo>
                  <a:lnTo>
                    <a:pt x="9059" y="2589"/>
                  </a:lnTo>
                  <a:lnTo>
                    <a:pt x="9059" y="2219"/>
                  </a:lnTo>
                  <a:lnTo>
                    <a:pt x="8967" y="1850"/>
                  </a:lnTo>
                  <a:lnTo>
                    <a:pt x="8412" y="1480"/>
                  </a:lnTo>
                  <a:lnTo>
                    <a:pt x="7950" y="1480"/>
                  </a:lnTo>
                  <a:lnTo>
                    <a:pt x="7118" y="1665"/>
                  </a:lnTo>
                  <a:lnTo>
                    <a:pt x="5454" y="1757"/>
                  </a:lnTo>
                  <a:lnTo>
                    <a:pt x="3790" y="1388"/>
                  </a:lnTo>
                  <a:lnTo>
                    <a:pt x="2127" y="740"/>
                  </a:lnTo>
                  <a:lnTo>
                    <a:pt x="1387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8821125" y="178025"/>
              <a:ext cx="284250" cy="182600"/>
            </a:xfrm>
            <a:custGeom>
              <a:avLst/>
              <a:gdLst/>
              <a:ahLst/>
              <a:cxnLst/>
              <a:rect l="l" t="t" r="r" b="b"/>
              <a:pathLst>
                <a:path w="11370" h="7304" extrusionOk="0">
                  <a:moveTo>
                    <a:pt x="832" y="1"/>
                  </a:moveTo>
                  <a:lnTo>
                    <a:pt x="462" y="93"/>
                  </a:lnTo>
                  <a:lnTo>
                    <a:pt x="0" y="555"/>
                  </a:lnTo>
                  <a:lnTo>
                    <a:pt x="0" y="1017"/>
                  </a:lnTo>
                  <a:lnTo>
                    <a:pt x="0" y="1387"/>
                  </a:lnTo>
                  <a:lnTo>
                    <a:pt x="555" y="1849"/>
                  </a:lnTo>
                  <a:lnTo>
                    <a:pt x="2311" y="1849"/>
                  </a:lnTo>
                  <a:lnTo>
                    <a:pt x="4899" y="2496"/>
                  </a:lnTo>
                  <a:lnTo>
                    <a:pt x="7210" y="3698"/>
                  </a:lnTo>
                  <a:lnTo>
                    <a:pt x="8966" y="5639"/>
                  </a:lnTo>
                  <a:lnTo>
                    <a:pt x="9706" y="6748"/>
                  </a:lnTo>
                  <a:lnTo>
                    <a:pt x="9983" y="7118"/>
                  </a:lnTo>
                  <a:lnTo>
                    <a:pt x="10538" y="7303"/>
                  </a:lnTo>
                  <a:lnTo>
                    <a:pt x="10907" y="7211"/>
                  </a:lnTo>
                  <a:lnTo>
                    <a:pt x="11185" y="7026"/>
                  </a:lnTo>
                  <a:lnTo>
                    <a:pt x="11370" y="6286"/>
                  </a:lnTo>
                  <a:lnTo>
                    <a:pt x="11277" y="5917"/>
                  </a:lnTo>
                  <a:lnTo>
                    <a:pt x="10538" y="4530"/>
                  </a:lnTo>
                  <a:lnTo>
                    <a:pt x="8319" y="2219"/>
                  </a:lnTo>
                  <a:lnTo>
                    <a:pt x="5546" y="74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8904300" y="80975"/>
              <a:ext cx="214950" cy="124800"/>
            </a:xfrm>
            <a:custGeom>
              <a:avLst/>
              <a:gdLst/>
              <a:ahLst/>
              <a:cxnLst/>
              <a:rect l="l" t="t" r="r" b="b"/>
              <a:pathLst>
                <a:path w="8598" h="4992" extrusionOk="0">
                  <a:moveTo>
                    <a:pt x="555" y="0"/>
                  </a:moveTo>
                  <a:lnTo>
                    <a:pt x="93" y="555"/>
                  </a:lnTo>
                  <a:lnTo>
                    <a:pt x="1" y="832"/>
                  </a:lnTo>
                  <a:lnTo>
                    <a:pt x="93" y="1295"/>
                  </a:lnTo>
                  <a:lnTo>
                    <a:pt x="555" y="1757"/>
                  </a:lnTo>
                  <a:lnTo>
                    <a:pt x="925" y="1849"/>
                  </a:lnTo>
                  <a:lnTo>
                    <a:pt x="1757" y="1942"/>
                  </a:lnTo>
                  <a:lnTo>
                    <a:pt x="3421" y="2219"/>
                  </a:lnTo>
                  <a:lnTo>
                    <a:pt x="4992" y="2958"/>
                  </a:lnTo>
                  <a:lnTo>
                    <a:pt x="6379" y="3975"/>
                  </a:lnTo>
                  <a:lnTo>
                    <a:pt x="6933" y="4622"/>
                  </a:lnTo>
                  <a:lnTo>
                    <a:pt x="7211" y="4899"/>
                  </a:lnTo>
                  <a:lnTo>
                    <a:pt x="7765" y="4992"/>
                  </a:lnTo>
                  <a:lnTo>
                    <a:pt x="8043" y="4899"/>
                  </a:lnTo>
                  <a:lnTo>
                    <a:pt x="8228" y="4807"/>
                  </a:lnTo>
                  <a:lnTo>
                    <a:pt x="8412" y="4530"/>
                  </a:lnTo>
                  <a:lnTo>
                    <a:pt x="8597" y="3883"/>
                  </a:lnTo>
                  <a:lnTo>
                    <a:pt x="8412" y="3605"/>
                  </a:lnTo>
                  <a:lnTo>
                    <a:pt x="7765" y="2773"/>
                  </a:lnTo>
                  <a:lnTo>
                    <a:pt x="6009" y="1479"/>
                  </a:lnTo>
                  <a:lnTo>
                    <a:pt x="4160" y="555"/>
                  </a:lnTo>
                  <a:lnTo>
                    <a:pt x="2034" y="9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507450" y="1589975"/>
              <a:ext cx="173325" cy="291200"/>
            </a:xfrm>
            <a:custGeom>
              <a:avLst/>
              <a:gdLst/>
              <a:ahLst/>
              <a:cxnLst/>
              <a:rect l="l" t="t" r="r" b="b"/>
              <a:pathLst>
                <a:path w="6933" h="11648" extrusionOk="0">
                  <a:moveTo>
                    <a:pt x="5824" y="0"/>
                  </a:moveTo>
                  <a:lnTo>
                    <a:pt x="5454" y="93"/>
                  </a:lnTo>
                  <a:lnTo>
                    <a:pt x="4992" y="647"/>
                  </a:lnTo>
                  <a:lnTo>
                    <a:pt x="4992" y="1017"/>
                  </a:lnTo>
                  <a:lnTo>
                    <a:pt x="4992" y="2311"/>
                  </a:lnTo>
                  <a:lnTo>
                    <a:pt x="4530" y="4899"/>
                  </a:lnTo>
                  <a:lnTo>
                    <a:pt x="3328" y="7303"/>
                  </a:lnTo>
                  <a:lnTo>
                    <a:pt x="1664" y="9152"/>
                  </a:lnTo>
                  <a:lnTo>
                    <a:pt x="555" y="9891"/>
                  </a:lnTo>
                  <a:lnTo>
                    <a:pt x="185" y="10168"/>
                  </a:lnTo>
                  <a:lnTo>
                    <a:pt x="0" y="10815"/>
                  </a:lnTo>
                  <a:lnTo>
                    <a:pt x="93" y="11185"/>
                  </a:lnTo>
                  <a:lnTo>
                    <a:pt x="185" y="11185"/>
                  </a:lnTo>
                  <a:lnTo>
                    <a:pt x="370" y="11555"/>
                  </a:lnTo>
                  <a:lnTo>
                    <a:pt x="1017" y="11647"/>
                  </a:lnTo>
                  <a:lnTo>
                    <a:pt x="1387" y="11555"/>
                  </a:lnTo>
                  <a:lnTo>
                    <a:pt x="2681" y="10630"/>
                  </a:lnTo>
                  <a:lnTo>
                    <a:pt x="4899" y="8227"/>
                  </a:lnTo>
                  <a:lnTo>
                    <a:pt x="6286" y="5454"/>
                  </a:lnTo>
                  <a:lnTo>
                    <a:pt x="6933" y="2404"/>
                  </a:lnTo>
                  <a:lnTo>
                    <a:pt x="6841" y="740"/>
                  </a:lnTo>
                  <a:lnTo>
                    <a:pt x="6656" y="46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59975" y="1670850"/>
              <a:ext cx="117875" cy="214950"/>
            </a:xfrm>
            <a:custGeom>
              <a:avLst/>
              <a:gdLst/>
              <a:ahLst/>
              <a:cxnLst/>
              <a:rect l="l" t="t" r="r" b="b"/>
              <a:pathLst>
                <a:path w="4715" h="8598" extrusionOk="0">
                  <a:moveTo>
                    <a:pt x="3420" y="1"/>
                  </a:moveTo>
                  <a:lnTo>
                    <a:pt x="2958" y="555"/>
                  </a:lnTo>
                  <a:lnTo>
                    <a:pt x="2866" y="833"/>
                  </a:lnTo>
                  <a:lnTo>
                    <a:pt x="2866" y="1664"/>
                  </a:lnTo>
                  <a:lnTo>
                    <a:pt x="2588" y="3421"/>
                  </a:lnTo>
                  <a:lnTo>
                    <a:pt x="1941" y="4992"/>
                  </a:lnTo>
                  <a:lnTo>
                    <a:pt x="1017" y="6379"/>
                  </a:lnTo>
                  <a:lnTo>
                    <a:pt x="370" y="7026"/>
                  </a:lnTo>
                  <a:lnTo>
                    <a:pt x="185" y="7211"/>
                  </a:lnTo>
                  <a:lnTo>
                    <a:pt x="0" y="7858"/>
                  </a:lnTo>
                  <a:lnTo>
                    <a:pt x="185" y="8135"/>
                  </a:lnTo>
                  <a:lnTo>
                    <a:pt x="185" y="8320"/>
                  </a:lnTo>
                  <a:lnTo>
                    <a:pt x="555" y="8597"/>
                  </a:lnTo>
                  <a:lnTo>
                    <a:pt x="1202" y="8597"/>
                  </a:lnTo>
                  <a:lnTo>
                    <a:pt x="1479" y="8412"/>
                  </a:lnTo>
                  <a:lnTo>
                    <a:pt x="2311" y="7765"/>
                  </a:lnTo>
                  <a:lnTo>
                    <a:pt x="3513" y="6009"/>
                  </a:lnTo>
                  <a:lnTo>
                    <a:pt x="4344" y="3975"/>
                  </a:lnTo>
                  <a:lnTo>
                    <a:pt x="4714" y="1942"/>
                  </a:lnTo>
                  <a:lnTo>
                    <a:pt x="4714" y="833"/>
                  </a:lnTo>
                  <a:lnTo>
                    <a:pt x="4714" y="555"/>
                  </a:lnTo>
                  <a:lnTo>
                    <a:pt x="4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949300" y="4617225"/>
              <a:ext cx="108650" cy="318925"/>
            </a:xfrm>
            <a:custGeom>
              <a:avLst/>
              <a:gdLst/>
              <a:ahLst/>
              <a:cxnLst/>
              <a:rect l="l" t="t" r="r" b="b"/>
              <a:pathLst>
                <a:path w="4346" h="12757" extrusionOk="0">
                  <a:moveTo>
                    <a:pt x="1942" y="0"/>
                  </a:moveTo>
                  <a:lnTo>
                    <a:pt x="1295" y="278"/>
                  </a:lnTo>
                  <a:lnTo>
                    <a:pt x="1110" y="555"/>
                  </a:lnTo>
                  <a:lnTo>
                    <a:pt x="463" y="2126"/>
                  </a:lnTo>
                  <a:lnTo>
                    <a:pt x="1" y="5269"/>
                  </a:lnTo>
                  <a:lnTo>
                    <a:pt x="463" y="8319"/>
                  </a:lnTo>
                  <a:lnTo>
                    <a:pt x="1757" y="11277"/>
                  </a:lnTo>
                  <a:lnTo>
                    <a:pt x="2774" y="12479"/>
                  </a:lnTo>
                  <a:lnTo>
                    <a:pt x="3051" y="12756"/>
                  </a:lnTo>
                  <a:lnTo>
                    <a:pt x="3698" y="12756"/>
                  </a:lnTo>
                  <a:lnTo>
                    <a:pt x="3976" y="12664"/>
                  </a:lnTo>
                  <a:lnTo>
                    <a:pt x="4253" y="12294"/>
                  </a:lnTo>
                  <a:lnTo>
                    <a:pt x="4345" y="11555"/>
                  </a:lnTo>
                  <a:lnTo>
                    <a:pt x="4160" y="11370"/>
                  </a:lnTo>
                  <a:lnTo>
                    <a:pt x="3329" y="10260"/>
                  </a:lnTo>
                  <a:lnTo>
                    <a:pt x="2219" y="7857"/>
                  </a:lnTo>
                  <a:lnTo>
                    <a:pt x="1850" y="5269"/>
                  </a:lnTo>
                  <a:lnTo>
                    <a:pt x="2219" y="2681"/>
                  </a:lnTo>
                  <a:lnTo>
                    <a:pt x="2774" y="1387"/>
                  </a:lnTo>
                  <a:lnTo>
                    <a:pt x="2774" y="1109"/>
                  </a:lnTo>
                  <a:lnTo>
                    <a:pt x="2589" y="370"/>
                  </a:lnTo>
                  <a:lnTo>
                    <a:pt x="2312" y="18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838375" y="4700400"/>
              <a:ext cx="90150" cy="228800"/>
            </a:xfrm>
            <a:custGeom>
              <a:avLst/>
              <a:gdLst/>
              <a:ahLst/>
              <a:cxnLst/>
              <a:rect l="l" t="t" r="r" b="b"/>
              <a:pathLst>
                <a:path w="3606" h="9152" extrusionOk="0">
                  <a:moveTo>
                    <a:pt x="1110" y="1"/>
                  </a:moveTo>
                  <a:lnTo>
                    <a:pt x="463" y="278"/>
                  </a:lnTo>
                  <a:lnTo>
                    <a:pt x="278" y="648"/>
                  </a:lnTo>
                  <a:lnTo>
                    <a:pt x="93" y="1757"/>
                  </a:lnTo>
                  <a:lnTo>
                    <a:pt x="1" y="3883"/>
                  </a:lnTo>
                  <a:lnTo>
                    <a:pt x="556" y="5917"/>
                  </a:lnTo>
                  <a:lnTo>
                    <a:pt x="1388" y="7858"/>
                  </a:lnTo>
                  <a:lnTo>
                    <a:pt x="1942" y="8782"/>
                  </a:lnTo>
                  <a:lnTo>
                    <a:pt x="2219" y="9059"/>
                  </a:lnTo>
                  <a:lnTo>
                    <a:pt x="2959" y="9152"/>
                  </a:lnTo>
                  <a:lnTo>
                    <a:pt x="3329" y="8967"/>
                  </a:lnTo>
                  <a:lnTo>
                    <a:pt x="3514" y="8690"/>
                  </a:lnTo>
                  <a:lnTo>
                    <a:pt x="3606" y="8043"/>
                  </a:lnTo>
                  <a:lnTo>
                    <a:pt x="3514" y="7765"/>
                  </a:lnTo>
                  <a:lnTo>
                    <a:pt x="3051" y="7026"/>
                  </a:lnTo>
                  <a:lnTo>
                    <a:pt x="2219" y="5455"/>
                  </a:lnTo>
                  <a:lnTo>
                    <a:pt x="1942" y="3791"/>
                  </a:lnTo>
                  <a:lnTo>
                    <a:pt x="1942" y="2034"/>
                  </a:lnTo>
                  <a:lnTo>
                    <a:pt x="2035" y="1203"/>
                  </a:lnTo>
                  <a:lnTo>
                    <a:pt x="2127" y="833"/>
                  </a:lnTo>
                  <a:lnTo>
                    <a:pt x="1850" y="278"/>
                  </a:lnTo>
                  <a:lnTo>
                    <a:pt x="1572" y="93"/>
                  </a:lnTo>
                  <a:lnTo>
                    <a:pt x="1388" y="93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3473750" y="-2576525"/>
              <a:ext cx="281950" cy="1021425"/>
            </a:xfrm>
            <a:custGeom>
              <a:avLst/>
              <a:gdLst/>
              <a:ahLst/>
              <a:cxnLst/>
              <a:rect l="l" t="t" r="r" b="b"/>
              <a:pathLst>
                <a:path w="11278" h="40857" extrusionOk="0">
                  <a:moveTo>
                    <a:pt x="11278" y="40394"/>
                  </a:moveTo>
                  <a:lnTo>
                    <a:pt x="10695" y="40576"/>
                  </a:lnTo>
                  <a:lnTo>
                    <a:pt x="10695" y="40576"/>
                  </a:lnTo>
                  <a:lnTo>
                    <a:pt x="10723" y="40579"/>
                  </a:lnTo>
                  <a:lnTo>
                    <a:pt x="11278" y="40394"/>
                  </a:lnTo>
                  <a:close/>
                  <a:moveTo>
                    <a:pt x="925" y="0"/>
                  </a:moveTo>
                  <a:lnTo>
                    <a:pt x="463" y="647"/>
                  </a:lnTo>
                  <a:lnTo>
                    <a:pt x="1" y="2219"/>
                  </a:lnTo>
                  <a:lnTo>
                    <a:pt x="1" y="3051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463" y="35680"/>
                  </a:lnTo>
                  <a:lnTo>
                    <a:pt x="1295" y="36974"/>
                  </a:lnTo>
                  <a:lnTo>
                    <a:pt x="2404" y="38176"/>
                  </a:lnTo>
                  <a:lnTo>
                    <a:pt x="3051" y="38638"/>
                  </a:lnTo>
                  <a:lnTo>
                    <a:pt x="5639" y="40117"/>
                  </a:lnTo>
                  <a:lnTo>
                    <a:pt x="6933" y="40672"/>
                  </a:lnTo>
                  <a:lnTo>
                    <a:pt x="9799" y="40856"/>
                  </a:lnTo>
                  <a:lnTo>
                    <a:pt x="10695" y="40576"/>
                  </a:lnTo>
                  <a:lnTo>
                    <a:pt x="10695" y="40576"/>
                  </a:lnTo>
                  <a:lnTo>
                    <a:pt x="9799" y="40487"/>
                  </a:lnTo>
                  <a:lnTo>
                    <a:pt x="9059" y="39932"/>
                  </a:lnTo>
                  <a:lnTo>
                    <a:pt x="8690" y="38915"/>
                  </a:lnTo>
                  <a:lnTo>
                    <a:pt x="8690" y="38361"/>
                  </a:lnTo>
                  <a:lnTo>
                    <a:pt x="8690" y="8135"/>
                  </a:lnTo>
                  <a:lnTo>
                    <a:pt x="8690" y="7303"/>
                  </a:lnTo>
                  <a:lnTo>
                    <a:pt x="9244" y="5731"/>
                  </a:lnTo>
                  <a:lnTo>
                    <a:pt x="9614" y="499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3496875" y="-3498575"/>
              <a:ext cx="1809425" cy="1046850"/>
            </a:xfrm>
            <a:custGeom>
              <a:avLst/>
              <a:gdLst/>
              <a:ahLst/>
              <a:cxnLst/>
              <a:rect l="l" t="t" r="r" b="b"/>
              <a:pathLst>
                <a:path w="72377" h="41874" extrusionOk="0">
                  <a:moveTo>
                    <a:pt x="62948" y="1"/>
                  </a:moveTo>
                  <a:lnTo>
                    <a:pt x="61377" y="370"/>
                  </a:lnTo>
                  <a:lnTo>
                    <a:pt x="60637" y="740"/>
                  </a:lnTo>
                  <a:lnTo>
                    <a:pt x="2126" y="34479"/>
                  </a:lnTo>
                  <a:lnTo>
                    <a:pt x="1479" y="35034"/>
                  </a:lnTo>
                  <a:lnTo>
                    <a:pt x="370" y="36143"/>
                  </a:lnTo>
                  <a:lnTo>
                    <a:pt x="0" y="36882"/>
                  </a:lnTo>
                  <a:lnTo>
                    <a:pt x="8689" y="41874"/>
                  </a:lnTo>
                  <a:lnTo>
                    <a:pt x="9151" y="41134"/>
                  </a:lnTo>
                  <a:lnTo>
                    <a:pt x="10260" y="40025"/>
                  </a:lnTo>
                  <a:lnTo>
                    <a:pt x="10815" y="39563"/>
                  </a:lnTo>
                  <a:lnTo>
                    <a:pt x="69326" y="5732"/>
                  </a:lnTo>
                  <a:lnTo>
                    <a:pt x="69881" y="5454"/>
                  </a:lnTo>
                  <a:lnTo>
                    <a:pt x="70898" y="5362"/>
                  </a:lnTo>
                  <a:lnTo>
                    <a:pt x="71637" y="5639"/>
                  </a:lnTo>
                  <a:lnTo>
                    <a:pt x="72192" y="6194"/>
                  </a:lnTo>
                  <a:lnTo>
                    <a:pt x="72377" y="6656"/>
                  </a:lnTo>
                  <a:lnTo>
                    <a:pt x="72007" y="5362"/>
                  </a:lnTo>
                  <a:lnTo>
                    <a:pt x="70528" y="3051"/>
                  </a:lnTo>
                  <a:lnTo>
                    <a:pt x="69326" y="2219"/>
                  </a:lnTo>
                  <a:lnTo>
                    <a:pt x="66831" y="740"/>
                  </a:lnTo>
                  <a:lnTo>
                    <a:pt x="66091" y="370"/>
                  </a:lnTo>
                  <a:lnTo>
                    <a:pt x="64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3198750" y="-2255325"/>
              <a:ext cx="492250" cy="434475"/>
            </a:xfrm>
            <a:custGeom>
              <a:avLst/>
              <a:gdLst/>
              <a:ahLst/>
              <a:cxnLst/>
              <a:rect l="l" t="t" r="r" b="b"/>
              <a:pathLst>
                <a:path w="19690" h="17379" extrusionOk="0">
                  <a:moveTo>
                    <a:pt x="11001" y="1"/>
                  </a:moveTo>
                  <a:lnTo>
                    <a:pt x="463" y="10076"/>
                  </a:lnTo>
                  <a:lnTo>
                    <a:pt x="278" y="10261"/>
                  </a:lnTo>
                  <a:lnTo>
                    <a:pt x="278" y="10353"/>
                  </a:lnTo>
                  <a:lnTo>
                    <a:pt x="1" y="10908"/>
                  </a:lnTo>
                  <a:lnTo>
                    <a:pt x="278" y="12017"/>
                  </a:lnTo>
                  <a:lnTo>
                    <a:pt x="740" y="12387"/>
                  </a:lnTo>
                  <a:lnTo>
                    <a:pt x="1387" y="12849"/>
                  </a:lnTo>
                  <a:lnTo>
                    <a:pt x="1665" y="12942"/>
                  </a:lnTo>
                  <a:lnTo>
                    <a:pt x="4161" y="14421"/>
                  </a:lnTo>
                  <a:lnTo>
                    <a:pt x="4715" y="14698"/>
                  </a:lnTo>
                  <a:lnTo>
                    <a:pt x="9117" y="17251"/>
                  </a:lnTo>
                  <a:lnTo>
                    <a:pt x="9060" y="17194"/>
                  </a:lnTo>
                  <a:lnTo>
                    <a:pt x="8690" y="16639"/>
                  </a:lnTo>
                  <a:lnTo>
                    <a:pt x="8782" y="15530"/>
                  </a:lnTo>
                  <a:lnTo>
                    <a:pt x="9152" y="15068"/>
                  </a:lnTo>
                  <a:lnTo>
                    <a:pt x="19690" y="4992"/>
                  </a:lnTo>
                  <a:lnTo>
                    <a:pt x="11001" y="1"/>
                  </a:lnTo>
                  <a:close/>
                  <a:moveTo>
                    <a:pt x="9117" y="17251"/>
                  </a:moveTo>
                  <a:lnTo>
                    <a:pt x="9152" y="17286"/>
                  </a:lnTo>
                  <a:lnTo>
                    <a:pt x="9337" y="17378"/>
                  </a:lnTo>
                  <a:lnTo>
                    <a:pt x="9117" y="17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4014500" y="-2377800"/>
              <a:ext cx="208000" cy="268100"/>
            </a:xfrm>
            <a:custGeom>
              <a:avLst/>
              <a:gdLst/>
              <a:ahLst/>
              <a:cxnLst/>
              <a:rect l="l" t="t" r="r" b="b"/>
              <a:pathLst>
                <a:path w="8320" h="10724" extrusionOk="0">
                  <a:moveTo>
                    <a:pt x="6471" y="1"/>
                  </a:moveTo>
                  <a:lnTo>
                    <a:pt x="4992" y="186"/>
                  </a:lnTo>
                  <a:lnTo>
                    <a:pt x="4160" y="648"/>
                  </a:lnTo>
                  <a:lnTo>
                    <a:pt x="3236" y="1295"/>
                  </a:lnTo>
                  <a:lnTo>
                    <a:pt x="1757" y="2774"/>
                  </a:lnTo>
                  <a:lnTo>
                    <a:pt x="740" y="4622"/>
                  </a:lnTo>
                  <a:lnTo>
                    <a:pt x="93" y="6656"/>
                  </a:lnTo>
                  <a:lnTo>
                    <a:pt x="0" y="7765"/>
                  </a:lnTo>
                  <a:lnTo>
                    <a:pt x="93" y="8782"/>
                  </a:lnTo>
                  <a:lnTo>
                    <a:pt x="648" y="10076"/>
                  </a:lnTo>
                  <a:lnTo>
                    <a:pt x="1849" y="10723"/>
                  </a:lnTo>
                  <a:lnTo>
                    <a:pt x="3328" y="10631"/>
                  </a:lnTo>
                  <a:lnTo>
                    <a:pt x="4160" y="10168"/>
                  </a:lnTo>
                  <a:lnTo>
                    <a:pt x="5084" y="9521"/>
                  </a:lnTo>
                  <a:lnTo>
                    <a:pt x="6471" y="7950"/>
                  </a:lnTo>
                  <a:lnTo>
                    <a:pt x="7580" y="6101"/>
                  </a:lnTo>
                  <a:lnTo>
                    <a:pt x="8135" y="4068"/>
                  </a:lnTo>
                  <a:lnTo>
                    <a:pt x="8320" y="2959"/>
                  </a:lnTo>
                  <a:lnTo>
                    <a:pt x="8227" y="2034"/>
                  </a:lnTo>
                  <a:lnTo>
                    <a:pt x="7580" y="740"/>
                  </a:lnTo>
                  <a:lnTo>
                    <a:pt x="6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398100" y="-2597325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9" y="0"/>
                  </a:moveTo>
                  <a:lnTo>
                    <a:pt x="4992" y="93"/>
                  </a:lnTo>
                  <a:lnTo>
                    <a:pt x="4068" y="555"/>
                  </a:lnTo>
                  <a:lnTo>
                    <a:pt x="3236" y="1202"/>
                  </a:lnTo>
                  <a:lnTo>
                    <a:pt x="1665" y="2773"/>
                  </a:lnTo>
                  <a:lnTo>
                    <a:pt x="648" y="4530"/>
                  </a:lnTo>
                  <a:lnTo>
                    <a:pt x="1" y="6656"/>
                  </a:lnTo>
                  <a:lnTo>
                    <a:pt x="1" y="7765"/>
                  </a:lnTo>
                  <a:lnTo>
                    <a:pt x="1" y="8689"/>
                  </a:lnTo>
                  <a:lnTo>
                    <a:pt x="648" y="10076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068" y="10076"/>
                  </a:lnTo>
                  <a:lnTo>
                    <a:pt x="4992" y="9521"/>
                  </a:lnTo>
                  <a:lnTo>
                    <a:pt x="6379" y="7857"/>
                  </a:lnTo>
                  <a:lnTo>
                    <a:pt x="7488" y="6101"/>
                  </a:lnTo>
                  <a:lnTo>
                    <a:pt x="8135" y="3975"/>
                  </a:lnTo>
                  <a:lnTo>
                    <a:pt x="8227" y="2958"/>
                  </a:lnTo>
                  <a:lnTo>
                    <a:pt x="8135" y="2034"/>
                  </a:lnTo>
                  <a:lnTo>
                    <a:pt x="7488" y="647"/>
                  </a:lnTo>
                  <a:lnTo>
                    <a:pt x="6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4779400" y="-2816850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8" y="0"/>
                  </a:moveTo>
                  <a:lnTo>
                    <a:pt x="4992" y="92"/>
                  </a:lnTo>
                  <a:lnTo>
                    <a:pt x="4160" y="555"/>
                  </a:lnTo>
                  <a:lnTo>
                    <a:pt x="3236" y="1109"/>
                  </a:lnTo>
                  <a:lnTo>
                    <a:pt x="1757" y="2681"/>
                  </a:lnTo>
                  <a:lnTo>
                    <a:pt x="648" y="4529"/>
                  </a:lnTo>
                  <a:lnTo>
                    <a:pt x="0" y="6655"/>
                  </a:lnTo>
                  <a:lnTo>
                    <a:pt x="0" y="7672"/>
                  </a:lnTo>
                  <a:lnTo>
                    <a:pt x="0" y="8596"/>
                  </a:lnTo>
                  <a:lnTo>
                    <a:pt x="648" y="9983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160" y="10075"/>
                  </a:lnTo>
                  <a:lnTo>
                    <a:pt x="4992" y="9428"/>
                  </a:lnTo>
                  <a:lnTo>
                    <a:pt x="6471" y="7857"/>
                  </a:lnTo>
                  <a:lnTo>
                    <a:pt x="7488" y="6008"/>
                  </a:lnTo>
                  <a:lnTo>
                    <a:pt x="8135" y="3975"/>
                  </a:lnTo>
                  <a:lnTo>
                    <a:pt x="8227" y="2866"/>
                  </a:lnTo>
                  <a:lnTo>
                    <a:pt x="8227" y="1941"/>
                  </a:lnTo>
                  <a:lnTo>
                    <a:pt x="7488" y="555"/>
                  </a:lnTo>
                  <a:lnTo>
                    <a:pt x="63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7076400" y="-3574825"/>
              <a:ext cx="1832550" cy="1936525"/>
            </a:xfrm>
            <a:custGeom>
              <a:avLst/>
              <a:gdLst/>
              <a:ahLst/>
              <a:cxnLst/>
              <a:rect l="l" t="t" r="r" b="b"/>
              <a:pathLst>
                <a:path w="73302" h="77461" extrusionOk="0">
                  <a:moveTo>
                    <a:pt x="63781" y="0"/>
                  </a:moveTo>
                  <a:lnTo>
                    <a:pt x="62302" y="370"/>
                  </a:lnTo>
                  <a:lnTo>
                    <a:pt x="61470" y="647"/>
                  </a:lnTo>
                  <a:lnTo>
                    <a:pt x="3144" y="34479"/>
                  </a:lnTo>
                  <a:lnTo>
                    <a:pt x="2404" y="34941"/>
                  </a:lnTo>
                  <a:lnTo>
                    <a:pt x="1387" y="36142"/>
                  </a:lnTo>
                  <a:lnTo>
                    <a:pt x="555" y="37437"/>
                  </a:lnTo>
                  <a:lnTo>
                    <a:pt x="93" y="39008"/>
                  </a:lnTo>
                  <a:lnTo>
                    <a:pt x="1" y="39747"/>
                  </a:lnTo>
                  <a:lnTo>
                    <a:pt x="1" y="69974"/>
                  </a:lnTo>
                  <a:lnTo>
                    <a:pt x="93" y="70806"/>
                  </a:lnTo>
                  <a:lnTo>
                    <a:pt x="555" y="72377"/>
                  </a:lnTo>
                  <a:lnTo>
                    <a:pt x="1387" y="73763"/>
                  </a:lnTo>
                  <a:lnTo>
                    <a:pt x="2404" y="74873"/>
                  </a:lnTo>
                  <a:lnTo>
                    <a:pt x="3144" y="75335"/>
                  </a:lnTo>
                  <a:lnTo>
                    <a:pt x="5639" y="76814"/>
                  </a:lnTo>
                  <a:lnTo>
                    <a:pt x="6379" y="77184"/>
                  </a:lnTo>
                  <a:lnTo>
                    <a:pt x="7950" y="77461"/>
                  </a:lnTo>
                  <a:lnTo>
                    <a:pt x="9522" y="77461"/>
                  </a:lnTo>
                  <a:lnTo>
                    <a:pt x="11093" y="77184"/>
                  </a:lnTo>
                  <a:lnTo>
                    <a:pt x="11832" y="76814"/>
                  </a:lnTo>
                  <a:lnTo>
                    <a:pt x="37252" y="62024"/>
                  </a:lnTo>
                  <a:lnTo>
                    <a:pt x="41689" y="69696"/>
                  </a:lnTo>
                  <a:lnTo>
                    <a:pt x="41874" y="69881"/>
                  </a:lnTo>
                  <a:lnTo>
                    <a:pt x="42336" y="69974"/>
                  </a:lnTo>
                  <a:lnTo>
                    <a:pt x="42613" y="69881"/>
                  </a:lnTo>
                  <a:lnTo>
                    <a:pt x="42798" y="69789"/>
                  </a:lnTo>
                  <a:lnTo>
                    <a:pt x="42891" y="69604"/>
                  </a:lnTo>
                  <a:lnTo>
                    <a:pt x="47605" y="56108"/>
                  </a:lnTo>
                  <a:lnTo>
                    <a:pt x="70159" y="43075"/>
                  </a:lnTo>
                  <a:lnTo>
                    <a:pt x="70898" y="42613"/>
                  </a:lnTo>
                  <a:lnTo>
                    <a:pt x="71915" y="41411"/>
                  </a:lnTo>
                  <a:lnTo>
                    <a:pt x="72747" y="40025"/>
                  </a:lnTo>
                  <a:lnTo>
                    <a:pt x="73209" y="38546"/>
                  </a:lnTo>
                  <a:lnTo>
                    <a:pt x="73302" y="37714"/>
                  </a:lnTo>
                  <a:lnTo>
                    <a:pt x="73302" y="7580"/>
                  </a:lnTo>
                  <a:lnTo>
                    <a:pt x="73209" y="6748"/>
                  </a:lnTo>
                  <a:lnTo>
                    <a:pt x="72840" y="5177"/>
                  </a:lnTo>
                  <a:lnTo>
                    <a:pt x="72008" y="3790"/>
                  </a:lnTo>
                  <a:lnTo>
                    <a:pt x="70898" y="2589"/>
                  </a:lnTo>
                  <a:lnTo>
                    <a:pt x="70251" y="2126"/>
                  </a:lnTo>
                  <a:lnTo>
                    <a:pt x="67756" y="647"/>
                  </a:lnTo>
                  <a:lnTo>
                    <a:pt x="67016" y="370"/>
                  </a:lnTo>
                  <a:lnTo>
                    <a:pt x="6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7453075" y="-3114975"/>
              <a:ext cx="1291800" cy="825025"/>
            </a:xfrm>
            <a:custGeom>
              <a:avLst/>
              <a:gdLst/>
              <a:ahLst/>
              <a:cxnLst/>
              <a:rect l="l" t="t" r="r" b="b"/>
              <a:pathLst>
                <a:path w="51672" h="33001" extrusionOk="0">
                  <a:moveTo>
                    <a:pt x="49638" y="1"/>
                  </a:moveTo>
                  <a:lnTo>
                    <a:pt x="49176" y="278"/>
                  </a:lnTo>
                  <a:lnTo>
                    <a:pt x="2496" y="27269"/>
                  </a:lnTo>
                  <a:lnTo>
                    <a:pt x="1480" y="28009"/>
                  </a:lnTo>
                  <a:lnTo>
                    <a:pt x="93" y="30135"/>
                  </a:lnTo>
                  <a:lnTo>
                    <a:pt x="1" y="31336"/>
                  </a:lnTo>
                  <a:lnTo>
                    <a:pt x="1" y="31891"/>
                  </a:lnTo>
                  <a:lnTo>
                    <a:pt x="370" y="32723"/>
                  </a:lnTo>
                  <a:lnTo>
                    <a:pt x="1017" y="33000"/>
                  </a:lnTo>
                  <a:lnTo>
                    <a:pt x="1942" y="33000"/>
                  </a:lnTo>
                  <a:lnTo>
                    <a:pt x="2496" y="32723"/>
                  </a:lnTo>
                  <a:lnTo>
                    <a:pt x="49176" y="5732"/>
                  </a:lnTo>
                  <a:lnTo>
                    <a:pt x="50193" y="4992"/>
                  </a:lnTo>
                  <a:lnTo>
                    <a:pt x="51395" y="2774"/>
                  </a:lnTo>
                  <a:lnTo>
                    <a:pt x="51672" y="1572"/>
                  </a:lnTo>
                  <a:lnTo>
                    <a:pt x="51672" y="1018"/>
                  </a:lnTo>
                  <a:lnTo>
                    <a:pt x="51210" y="278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7453075" y="-2816850"/>
              <a:ext cx="1291800" cy="827300"/>
            </a:xfrm>
            <a:custGeom>
              <a:avLst/>
              <a:gdLst/>
              <a:ahLst/>
              <a:cxnLst/>
              <a:rect l="l" t="t" r="r" b="b"/>
              <a:pathLst>
                <a:path w="51672" h="33092" extrusionOk="0">
                  <a:moveTo>
                    <a:pt x="50563" y="0"/>
                  </a:moveTo>
                  <a:lnTo>
                    <a:pt x="49638" y="92"/>
                  </a:lnTo>
                  <a:lnTo>
                    <a:pt x="49176" y="370"/>
                  </a:lnTo>
                  <a:lnTo>
                    <a:pt x="2496" y="27361"/>
                  </a:lnTo>
                  <a:lnTo>
                    <a:pt x="1480" y="28100"/>
                  </a:lnTo>
                  <a:lnTo>
                    <a:pt x="93" y="30226"/>
                  </a:lnTo>
                  <a:lnTo>
                    <a:pt x="1" y="31520"/>
                  </a:lnTo>
                  <a:lnTo>
                    <a:pt x="1" y="31983"/>
                  </a:lnTo>
                  <a:lnTo>
                    <a:pt x="370" y="32722"/>
                  </a:lnTo>
                  <a:lnTo>
                    <a:pt x="1017" y="33092"/>
                  </a:lnTo>
                  <a:lnTo>
                    <a:pt x="1942" y="32999"/>
                  </a:lnTo>
                  <a:lnTo>
                    <a:pt x="2496" y="32722"/>
                  </a:lnTo>
                  <a:lnTo>
                    <a:pt x="49176" y="5823"/>
                  </a:lnTo>
                  <a:lnTo>
                    <a:pt x="50193" y="4992"/>
                  </a:lnTo>
                  <a:lnTo>
                    <a:pt x="51395" y="2958"/>
                  </a:lnTo>
                  <a:lnTo>
                    <a:pt x="51672" y="1664"/>
                  </a:lnTo>
                  <a:lnTo>
                    <a:pt x="51672" y="1109"/>
                  </a:lnTo>
                  <a:lnTo>
                    <a:pt x="51210" y="370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7076400" y="-2657400"/>
              <a:ext cx="281950" cy="1019100"/>
            </a:xfrm>
            <a:custGeom>
              <a:avLst/>
              <a:gdLst/>
              <a:ahLst/>
              <a:cxnLst/>
              <a:rect l="l" t="t" r="r" b="b"/>
              <a:pathLst>
                <a:path w="11278" h="40764" extrusionOk="0">
                  <a:moveTo>
                    <a:pt x="925" y="0"/>
                  </a:moveTo>
                  <a:lnTo>
                    <a:pt x="555" y="740"/>
                  </a:lnTo>
                  <a:lnTo>
                    <a:pt x="93" y="2311"/>
                  </a:lnTo>
                  <a:lnTo>
                    <a:pt x="1" y="3050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555" y="35680"/>
                  </a:lnTo>
                  <a:lnTo>
                    <a:pt x="1387" y="37066"/>
                  </a:lnTo>
                  <a:lnTo>
                    <a:pt x="2404" y="38176"/>
                  </a:lnTo>
                  <a:lnTo>
                    <a:pt x="3144" y="38638"/>
                  </a:lnTo>
                  <a:lnTo>
                    <a:pt x="5639" y="40117"/>
                  </a:lnTo>
                  <a:lnTo>
                    <a:pt x="7026" y="40671"/>
                  </a:lnTo>
                  <a:lnTo>
                    <a:pt x="9891" y="40764"/>
                  </a:lnTo>
                  <a:lnTo>
                    <a:pt x="11278" y="40394"/>
                  </a:lnTo>
                  <a:lnTo>
                    <a:pt x="10723" y="40487"/>
                  </a:lnTo>
                  <a:lnTo>
                    <a:pt x="9891" y="40487"/>
                  </a:lnTo>
                  <a:lnTo>
                    <a:pt x="9152" y="39932"/>
                  </a:lnTo>
                  <a:lnTo>
                    <a:pt x="8782" y="38915"/>
                  </a:lnTo>
                  <a:lnTo>
                    <a:pt x="8782" y="38268"/>
                  </a:lnTo>
                  <a:lnTo>
                    <a:pt x="8782" y="8134"/>
                  </a:lnTo>
                  <a:lnTo>
                    <a:pt x="8782" y="7302"/>
                  </a:lnTo>
                  <a:lnTo>
                    <a:pt x="9244" y="5823"/>
                  </a:lnTo>
                  <a:lnTo>
                    <a:pt x="9614" y="508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7099525" y="-3574825"/>
              <a:ext cx="1807125" cy="1044525"/>
            </a:xfrm>
            <a:custGeom>
              <a:avLst/>
              <a:gdLst/>
              <a:ahLst/>
              <a:cxnLst/>
              <a:rect l="l" t="t" r="r" b="b"/>
              <a:pathLst>
                <a:path w="72285" h="41781" extrusionOk="0">
                  <a:moveTo>
                    <a:pt x="72147" y="6141"/>
                  </a:moveTo>
                  <a:lnTo>
                    <a:pt x="72284" y="6656"/>
                  </a:lnTo>
                  <a:lnTo>
                    <a:pt x="72192" y="6194"/>
                  </a:lnTo>
                  <a:lnTo>
                    <a:pt x="72147" y="6141"/>
                  </a:lnTo>
                  <a:close/>
                  <a:moveTo>
                    <a:pt x="62856" y="0"/>
                  </a:moveTo>
                  <a:lnTo>
                    <a:pt x="61377" y="370"/>
                  </a:lnTo>
                  <a:lnTo>
                    <a:pt x="60545" y="647"/>
                  </a:lnTo>
                  <a:lnTo>
                    <a:pt x="2219" y="34479"/>
                  </a:lnTo>
                  <a:lnTo>
                    <a:pt x="1479" y="34848"/>
                  </a:lnTo>
                  <a:lnTo>
                    <a:pt x="462" y="36050"/>
                  </a:lnTo>
                  <a:lnTo>
                    <a:pt x="0" y="36697"/>
                  </a:lnTo>
                  <a:lnTo>
                    <a:pt x="8689" y="41781"/>
                  </a:lnTo>
                  <a:lnTo>
                    <a:pt x="9151" y="41134"/>
                  </a:lnTo>
                  <a:lnTo>
                    <a:pt x="10260" y="39932"/>
                  </a:lnTo>
                  <a:lnTo>
                    <a:pt x="10907" y="39470"/>
                  </a:lnTo>
                  <a:lnTo>
                    <a:pt x="69326" y="5731"/>
                  </a:lnTo>
                  <a:lnTo>
                    <a:pt x="69789" y="5454"/>
                  </a:lnTo>
                  <a:lnTo>
                    <a:pt x="70805" y="5269"/>
                  </a:lnTo>
                  <a:lnTo>
                    <a:pt x="71637" y="5546"/>
                  </a:lnTo>
                  <a:lnTo>
                    <a:pt x="72147" y="6141"/>
                  </a:lnTo>
                  <a:lnTo>
                    <a:pt x="71915" y="5269"/>
                  </a:lnTo>
                  <a:lnTo>
                    <a:pt x="70436" y="2958"/>
                  </a:lnTo>
                  <a:lnTo>
                    <a:pt x="69326" y="2126"/>
                  </a:lnTo>
                  <a:lnTo>
                    <a:pt x="66738" y="647"/>
                  </a:lnTo>
                  <a:lnTo>
                    <a:pt x="66091" y="370"/>
                  </a:lnTo>
                  <a:lnTo>
                    <a:pt x="64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562050" y="1878825"/>
              <a:ext cx="552325" cy="614725"/>
            </a:xfrm>
            <a:custGeom>
              <a:avLst/>
              <a:gdLst/>
              <a:ahLst/>
              <a:cxnLst/>
              <a:rect l="l" t="t" r="r" b="b"/>
              <a:pathLst>
                <a:path w="22093" h="24589" extrusionOk="0">
                  <a:moveTo>
                    <a:pt x="10261" y="1"/>
                  </a:moveTo>
                  <a:lnTo>
                    <a:pt x="9429" y="93"/>
                  </a:lnTo>
                  <a:lnTo>
                    <a:pt x="7765" y="1110"/>
                  </a:lnTo>
                  <a:lnTo>
                    <a:pt x="5362" y="3791"/>
                  </a:lnTo>
                  <a:lnTo>
                    <a:pt x="2681" y="8597"/>
                  </a:lnTo>
                  <a:lnTo>
                    <a:pt x="833" y="13127"/>
                  </a:lnTo>
                  <a:lnTo>
                    <a:pt x="278" y="14513"/>
                  </a:lnTo>
                  <a:lnTo>
                    <a:pt x="1" y="15992"/>
                  </a:lnTo>
                  <a:lnTo>
                    <a:pt x="93" y="20799"/>
                  </a:lnTo>
                  <a:lnTo>
                    <a:pt x="555" y="24126"/>
                  </a:lnTo>
                  <a:lnTo>
                    <a:pt x="740" y="24496"/>
                  </a:lnTo>
                  <a:lnTo>
                    <a:pt x="1110" y="24589"/>
                  </a:lnTo>
                  <a:lnTo>
                    <a:pt x="2404" y="24404"/>
                  </a:lnTo>
                  <a:lnTo>
                    <a:pt x="2774" y="24219"/>
                  </a:lnTo>
                  <a:lnTo>
                    <a:pt x="2774" y="23849"/>
                  </a:lnTo>
                  <a:lnTo>
                    <a:pt x="2404" y="20799"/>
                  </a:lnTo>
                  <a:lnTo>
                    <a:pt x="2219" y="16362"/>
                  </a:lnTo>
                  <a:lnTo>
                    <a:pt x="2496" y="15160"/>
                  </a:lnTo>
                  <a:lnTo>
                    <a:pt x="3236" y="13034"/>
                  </a:lnTo>
                  <a:lnTo>
                    <a:pt x="5269" y="8597"/>
                  </a:lnTo>
                  <a:lnTo>
                    <a:pt x="7488" y="4807"/>
                  </a:lnTo>
                  <a:lnTo>
                    <a:pt x="9059" y="2959"/>
                  </a:lnTo>
                  <a:lnTo>
                    <a:pt x="9984" y="2312"/>
                  </a:lnTo>
                  <a:lnTo>
                    <a:pt x="10261" y="2219"/>
                  </a:lnTo>
                  <a:lnTo>
                    <a:pt x="10723" y="2219"/>
                  </a:lnTo>
                  <a:lnTo>
                    <a:pt x="11648" y="2774"/>
                  </a:lnTo>
                  <a:lnTo>
                    <a:pt x="13404" y="4530"/>
                  </a:lnTo>
                  <a:lnTo>
                    <a:pt x="15992" y="8135"/>
                  </a:lnTo>
                  <a:lnTo>
                    <a:pt x="18303" y="12387"/>
                  </a:lnTo>
                  <a:lnTo>
                    <a:pt x="19227" y="14513"/>
                  </a:lnTo>
                  <a:lnTo>
                    <a:pt x="19597" y="15622"/>
                  </a:lnTo>
                  <a:lnTo>
                    <a:pt x="19782" y="20059"/>
                  </a:lnTo>
                  <a:lnTo>
                    <a:pt x="19689" y="23110"/>
                  </a:lnTo>
                  <a:lnTo>
                    <a:pt x="19689" y="23479"/>
                  </a:lnTo>
                  <a:lnTo>
                    <a:pt x="20059" y="23572"/>
                  </a:lnTo>
                  <a:lnTo>
                    <a:pt x="21353" y="23757"/>
                  </a:lnTo>
                  <a:lnTo>
                    <a:pt x="21723" y="23572"/>
                  </a:lnTo>
                  <a:lnTo>
                    <a:pt x="21908" y="23294"/>
                  </a:lnTo>
                  <a:lnTo>
                    <a:pt x="22093" y="19874"/>
                  </a:lnTo>
                  <a:lnTo>
                    <a:pt x="21815" y="15068"/>
                  </a:lnTo>
                  <a:lnTo>
                    <a:pt x="21353" y="13589"/>
                  </a:lnTo>
                  <a:lnTo>
                    <a:pt x="20799" y="12295"/>
                  </a:lnTo>
                  <a:lnTo>
                    <a:pt x="18580" y="8043"/>
                  </a:lnTo>
                  <a:lnTo>
                    <a:pt x="15437" y="3328"/>
                  </a:lnTo>
                  <a:lnTo>
                    <a:pt x="12757" y="833"/>
                  </a:lnTo>
                  <a:lnTo>
                    <a:pt x="11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7"/>
          <p:cNvSpPr/>
          <p:nvPr/>
        </p:nvSpPr>
        <p:spPr>
          <a:xfrm>
            <a:off x="5176201" y="2486988"/>
            <a:ext cx="3427345" cy="70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098;p54">
            <a:extLst>
              <a:ext uri="{FF2B5EF4-FFF2-40B4-BE49-F238E27FC236}">
                <a16:creationId xmlns:a16="http://schemas.microsoft.com/office/drawing/2014/main" id="{3CB0910A-3F4D-4E5C-9729-8551B6A48BF5}"/>
              </a:ext>
            </a:extLst>
          </p:cNvPr>
          <p:cNvGrpSpPr/>
          <p:nvPr/>
        </p:nvGrpSpPr>
        <p:grpSpPr>
          <a:xfrm>
            <a:off x="390770" y="1175304"/>
            <a:ext cx="2453208" cy="2982486"/>
            <a:chOff x="1534720" y="1280327"/>
            <a:chExt cx="1719441" cy="2090409"/>
          </a:xfrm>
        </p:grpSpPr>
        <p:sp>
          <p:nvSpPr>
            <p:cNvPr id="5" name="Google Shape;1099;p54">
              <a:extLst>
                <a:ext uri="{FF2B5EF4-FFF2-40B4-BE49-F238E27FC236}">
                  <a16:creationId xmlns:a16="http://schemas.microsoft.com/office/drawing/2014/main" id="{3B983E7F-29EE-4F41-9ACF-0F2A47392243}"/>
                </a:ext>
              </a:extLst>
            </p:cNvPr>
            <p:cNvSpPr/>
            <p:nvPr/>
          </p:nvSpPr>
          <p:spPr>
            <a:xfrm>
              <a:off x="1534720" y="2378017"/>
              <a:ext cx="1706510" cy="992719"/>
            </a:xfrm>
            <a:custGeom>
              <a:avLst/>
              <a:gdLst/>
              <a:ahLst/>
              <a:cxnLst/>
              <a:rect l="l" t="t" r="r" b="b"/>
              <a:pathLst>
                <a:path w="101928" h="59294" extrusionOk="0">
                  <a:moveTo>
                    <a:pt x="50964" y="0"/>
                  </a:moveTo>
                  <a:cubicBezTo>
                    <a:pt x="22816" y="0"/>
                    <a:pt x="1" y="13291"/>
                    <a:pt x="1" y="29660"/>
                  </a:cubicBezTo>
                  <a:cubicBezTo>
                    <a:pt x="1" y="46029"/>
                    <a:pt x="22816" y="59294"/>
                    <a:pt x="50964" y="59294"/>
                  </a:cubicBezTo>
                  <a:cubicBezTo>
                    <a:pt x="79112" y="59294"/>
                    <a:pt x="101928" y="46029"/>
                    <a:pt x="101928" y="29660"/>
                  </a:cubicBezTo>
                  <a:cubicBezTo>
                    <a:pt x="101928" y="13291"/>
                    <a:pt x="79112" y="0"/>
                    <a:pt x="509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0;p54">
              <a:extLst>
                <a:ext uri="{FF2B5EF4-FFF2-40B4-BE49-F238E27FC236}">
                  <a16:creationId xmlns:a16="http://schemas.microsoft.com/office/drawing/2014/main" id="{3B66BC7C-AE94-4A40-BD6B-BDC716C05C7F}"/>
                </a:ext>
              </a:extLst>
            </p:cNvPr>
            <p:cNvSpPr/>
            <p:nvPr/>
          </p:nvSpPr>
          <p:spPr>
            <a:xfrm>
              <a:off x="1995766" y="2828394"/>
              <a:ext cx="781749" cy="450837"/>
            </a:xfrm>
            <a:custGeom>
              <a:avLst/>
              <a:gdLst/>
              <a:ahLst/>
              <a:cxnLst/>
              <a:rect l="l" t="t" r="r" b="b"/>
              <a:pathLst>
                <a:path w="46693" h="26928" extrusionOk="0">
                  <a:moveTo>
                    <a:pt x="23347" y="0"/>
                  </a:moveTo>
                  <a:cubicBezTo>
                    <a:pt x="10453" y="0"/>
                    <a:pt x="1" y="6022"/>
                    <a:pt x="1" y="13477"/>
                  </a:cubicBezTo>
                  <a:cubicBezTo>
                    <a:pt x="1" y="20905"/>
                    <a:pt x="10453" y="26927"/>
                    <a:pt x="23347" y="26927"/>
                  </a:cubicBezTo>
                  <a:cubicBezTo>
                    <a:pt x="36267" y="26927"/>
                    <a:pt x="46693" y="20905"/>
                    <a:pt x="46693" y="13477"/>
                  </a:cubicBezTo>
                  <a:cubicBezTo>
                    <a:pt x="46693" y="6022"/>
                    <a:pt x="36267" y="0"/>
                    <a:pt x="23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01;p54">
              <a:extLst>
                <a:ext uri="{FF2B5EF4-FFF2-40B4-BE49-F238E27FC236}">
                  <a16:creationId xmlns:a16="http://schemas.microsoft.com/office/drawing/2014/main" id="{B69B2481-A0E5-4708-9C12-F68FEDCB9D5F}"/>
                </a:ext>
              </a:extLst>
            </p:cNvPr>
            <p:cNvSpPr/>
            <p:nvPr/>
          </p:nvSpPr>
          <p:spPr>
            <a:xfrm>
              <a:off x="1966534" y="2478704"/>
              <a:ext cx="279764" cy="351923"/>
            </a:xfrm>
            <a:custGeom>
              <a:avLst/>
              <a:gdLst/>
              <a:ahLst/>
              <a:cxnLst/>
              <a:rect l="l" t="t" r="r" b="b"/>
              <a:pathLst>
                <a:path w="16710" h="21020" extrusionOk="0">
                  <a:moveTo>
                    <a:pt x="4883" y="0"/>
                  </a:moveTo>
                  <a:cubicBezTo>
                    <a:pt x="2093" y="0"/>
                    <a:pt x="0" y="2246"/>
                    <a:pt x="2728" y="4863"/>
                  </a:cubicBezTo>
                  <a:cubicBezTo>
                    <a:pt x="6018" y="8020"/>
                    <a:pt x="12173" y="11894"/>
                    <a:pt x="13314" y="21020"/>
                  </a:cubicBezTo>
                  <a:lnTo>
                    <a:pt x="16020" y="20622"/>
                  </a:lnTo>
                  <a:cubicBezTo>
                    <a:pt x="16020" y="20622"/>
                    <a:pt x="16709" y="14918"/>
                    <a:pt x="14958" y="9957"/>
                  </a:cubicBezTo>
                  <a:cubicBezTo>
                    <a:pt x="13207" y="4969"/>
                    <a:pt x="10050" y="1388"/>
                    <a:pt x="6575" y="274"/>
                  </a:cubicBezTo>
                  <a:cubicBezTo>
                    <a:pt x="6005" y="87"/>
                    <a:pt x="5431" y="0"/>
                    <a:pt x="48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02;p54">
              <a:extLst>
                <a:ext uri="{FF2B5EF4-FFF2-40B4-BE49-F238E27FC236}">
                  <a16:creationId xmlns:a16="http://schemas.microsoft.com/office/drawing/2014/main" id="{A09DA0F0-017E-4FA5-8337-AAD80BC5AD45}"/>
                </a:ext>
              </a:extLst>
            </p:cNvPr>
            <p:cNvSpPr/>
            <p:nvPr/>
          </p:nvSpPr>
          <p:spPr>
            <a:xfrm>
              <a:off x="1966534" y="2478704"/>
              <a:ext cx="279764" cy="351923"/>
            </a:xfrm>
            <a:custGeom>
              <a:avLst/>
              <a:gdLst/>
              <a:ahLst/>
              <a:cxnLst/>
              <a:rect l="l" t="t" r="r" b="b"/>
              <a:pathLst>
                <a:path w="16710" h="21020" extrusionOk="0">
                  <a:moveTo>
                    <a:pt x="4883" y="0"/>
                  </a:moveTo>
                  <a:cubicBezTo>
                    <a:pt x="2093" y="0"/>
                    <a:pt x="0" y="2246"/>
                    <a:pt x="2728" y="4863"/>
                  </a:cubicBezTo>
                  <a:cubicBezTo>
                    <a:pt x="6018" y="8020"/>
                    <a:pt x="12173" y="11894"/>
                    <a:pt x="13314" y="21020"/>
                  </a:cubicBezTo>
                  <a:lnTo>
                    <a:pt x="16020" y="20622"/>
                  </a:lnTo>
                  <a:cubicBezTo>
                    <a:pt x="16020" y="20622"/>
                    <a:pt x="16709" y="14918"/>
                    <a:pt x="14958" y="9957"/>
                  </a:cubicBezTo>
                  <a:cubicBezTo>
                    <a:pt x="13207" y="4969"/>
                    <a:pt x="10050" y="1388"/>
                    <a:pt x="6575" y="274"/>
                  </a:cubicBezTo>
                  <a:cubicBezTo>
                    <a:pt x="6005" y="87"/>
                    <a:pt x="5431" y="0"/>
                    <a:pt x="48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03;p54">
              <a:extLst>
                <a:ext uri="{FF2B5EF4-FFF2-40B4-BE49-F238E27FC236}">
                  <a16:creationId xmlns:a16="http://schemas.microsoft.com/office/drawing/2014/main" id="{61FDF5A4-4508-4080-AAA3-FE7CC2BB3689}"/>
                </a:ext>
              </a:extLst>
            </p:cNvPr>
            <p:cNvSpPr/>
            <p:nvPr/>
          </p:nvSpPr>
          <p:spPr>
            <a:xfrm>
              <a:off x="2040635" y="2504436"/>
              <a:ext cx="185672" cy="291099"/>
            </a:xfrm>
            <a:custGeom>
              <a:avLst/>
              <a:gdLst/>
              <a:ahLst/>
              <a:cxnLst/>
              <a:rect l="l" t="t" r="r" b="b"/>
              <a:pathLst>
                <a:path w="11090" h="17387" extrusionOk="0">
                  <a:moveTo>
                    <a:pt x="218" y="1"/>
                  </a:moveTo>
                  <a:cubicBezTo>
                    <a:pt x="139" y="1"/>
                    <a:pt x="67" y="35"/>
                    <a:pt x="27" y="116"/>
                  </a:cubicBezTo>
                  <a:cubicBezTo>
                    <a:pt x="0" y="222"/>
                    <a:pt x="27" y="328"/>
                    <a:pt x="80" y="355"/>
                  </a:cubicBezTo>
                  <a:cubicBezTo>
                    <a:pt x="3104" y="1841"/>
                    <a:pt x="9179" y="7279"/>
                    <a:pt x="10692" y="17228"/>
                  </a:cubicBezTo>
                  <a:cubicBezTo>
                    <a:pt x="10692" y="17334"/>
                    <a:pt x="10798" y="17387"/>
                    <a:pt x="10904" y="17387"/>
                  </a:cubicBezTo>
                  <a:lnTo>
                    <a:pt x="10930" y="17387"/>
                  </a:lnTo>
                  <a:cubicBezTo>
                    <a:pt x="11036" y="17387"/>
                    <a:pt x="11090" y="17307"/>
                    <a:pt x="11090" y="17201"/>
                  </a:cubicBezTo>
                  <a:cubicBezTo>
                    <a:pt x="9551" y="7093"/>
                    <a:pt x="3343" y="1549"/>
                    <a:pt x="292" y="10"/>
                  </a:cubicBezTo>
                  <a:cubicBezTo>
                    <a:pt x="267" y="4"/>
                    <a:pt x="242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04;p54">
              <a:extLst>
                <a:ext uri="{FF2B5EF4-FFF2-40B4-BE49-F238E27FC236}">
                  <a16:creationId xmlns:a16="http://schemas.microsoft.com/office/drawing/2014/main" id="{1386BB8F-538D-47B9-938F-FD3FF38C86A5}"/>
                </a:ext>
              </a:extLst>
            </p:cNvPr>
            <p:cNvSpPr/>
            <p:nvPr/>
          </p:nvSpPr>
          <p:spPr>
            <a:xfrm>
              <a:off x="1934925" y="2652285"/>
              <a:ext cx="286494" cy="339467"/>
            </a:xfrm>
            <a:custGeom>
              <a:avLst/>
              <a:gdLst/>
              <a:ahLst/>
              <a:cxnLst/>
              <a:rect l="l" t="t" r="r" b="b"/>
              <a:pathLst>
                <a:path w="17112" h="20276" extrusionOk="0">
                  <a:moveTo>
                    <a:pt x="3439" y="1"/>
                  </a:moveTo>
                  <a:cubicBezTo>
                    <a:pt x="2501" y="1"/>
                    <a:pt x="1565" y="261"/>
                    <a:pt x="849" y="915"/>
                  </a:cubicBezTo>
                  <a:cubicBezTo>
                    <a:pt x="292" y="1313"/>
                    <a:pt x="0" y="2003"/>
                    <a:pt x="106" y="2693"/>
                  </a:cubicBezTo>
                  <a:cubicBezTo>
                    <a:pt x="239" y="3462"/>
                    <a:pt x="902" y="3993"/>
                    <a:pt x="1486" y="4444"/>
                  </a:cubicBezTo>
                  <a:cubicBezTo>
                    <a:pt x="2096" y="4921"/>
                    <a:pt x="2786" y="5372"/>
                    <a:pt x="3024" y="6142"/>
                  </a:cubicBezTo>
                  <a:cubicBezTo>
                    <a:pt x="3449" y="7627"/>
                    <a:pt x="1751" y="9166"/>
                    <a:pt x="2255" y="10625"/>
                  </a:cubicBezTo>
                  <a:cubicBezTo>
                    <a:pt x="2520" y="11209"/>
                    <a:pt x="2998" y="11713"/>
                    <a:pt x="3608" y="11952"/>
                  </a:cubicBezTo>
                  <a:cubicBezTo>
                    <a:pt x="4112" y="12190"/>
                    <a:pt x="4643" y="12323"/>
                    <a:pt x="5147" y="12482"/>
                  </a:cubicBezTo>
                  <a:cubicBezTo>
                    <a:pt x="5412" y="12535"/>
                    <a:pt x="5624" y="12588"/>
                    <a:pt x="5890" y="12615"/>
                  </a:cubicBezTo>
                  <a:cubicBezTo>
                    <a:pt x="6632" y="12668"/>
                    <a:pt x="7428" y="12854"/>
                    <a:pt x="7986" y="13384"/>
                  </a:cubicBezTo>
                  <a:cubicBezTo>
                    <a:pt x="8888" y="14207"/>
                    <a:pt x="8888" y="15586"/>
                    <a:pt x="9259" y="16753"/>
                  </a:cubicBezTo>
                  <a:cubicBezTo>
                    <a:pt x="9736" y="18160"/>
                    <a:pt x="10798" y="19274"/>
                    <a:pt x="12204" y="19831"/>
                  </a:cubicBezTo>
                  <a:cubicBezTo>
                    <a:pt x="12871" y="20101"/>
                    <a:pt x="13795" y="20276"/>
                    <a:pt x="14521" y="20276"/>
                  </a:cubicBezTo>
                  <a:cubicBezTo>
                    <a:pt x="15006" y="20276"/>
                    <a:pt x="15403" y="20197"/>
                    <a:pt x="15573" y="20017"/>
                  </a:cubicBezTo>
                  <a:cubicBezTo>
                    <a:pt x="15918" y="19645"/>
                    <a:pt x="15520" y="18319"/>
                    <a:pt x="15626" y="17841"/>
                  </a:cubicBezTo>
                  <a:cubicBezTo>
                    <a:pt x="15891" y="16647"/>
                    <a:pt x="16024" y="15454"/>
                    <a:pt x="16050" y="14260"/>
                  </a:cubicBezTo>
                  <a:cubicBezTo>
                    <a:pt x="16050" y="13703"/>
                    <a:pt x="16077" y="13172"/>
                    <a:pt x="16210" y="12641"/>
                  </a:cubicBezTo>
                  <a:cubicBezTo>
                    <a:pt x="16369" y="12058"/>
                    <a:pt x="16528" y="11448"/>
                    <a:pt x="16687" y="10864"/>
                  </a:cubicBezTo>
                  <a:cubicBezTo>
                    <a:pt x="16846" y="10201"/>
                    <a:pt x="17112" y="9723"/>
                    <a:pt x="17032" y="9033"/>
                  </a:cubicBezTo>
                  <a:cubicBezTo>
                    <a:pt x="16953" y="8370"/>
                    <a:pt x="16740" y="7707"/>
                    <a:pt x="16448" y="7070"/>
                  </a:cubicBezTo>
                  <a:cubicBezTo>
                    <a:pt x="16183" y="6434"/>
                    <a:pt x="15918" y="5850"/>
                    <a:pt x="15653" y="5213"/>
                  </a:cubicBezTo>
                  <a:cubicBezTo>
                    <a:pt x="15361" y="4497"/>
                    <a:pt x="14989" y="3781"/>
                    <a:pt x="14512" y="3117"/>
                  </a:cubicBezTo>
                  <a:cubicBezTo>
                    <a:pt x="13663" y="2030"/>
                    <a:pt x="12363" y="1366"/>
                    <a:pt x="10983" y="1234"/>
                  </a:cubicBezTo>
                  <a:cubicBezTo>
                    <a:pt x="10832" y="1220"/>
                    <a:pt x="10679" y="1214"/>
                    <a:pt x="10526" y="1214"/>
                  </a:cubicBezTo>
                  <a:cubicBezTo>
                    <a:pt x="9885" y="1214"/>
                    <a:pt x="9226" y="1313"/>
                    <a:pt x="8576" y="1313"/>
                  </a:cubicBezTo>
                  <a:cubicBezTo>
                    <a:pt x="8207" y="1313"/>
                    <a:pt x="7840" y="1281"/>
                    <a:pt x="7481" y="1181"/>
                  </a:cubicBezTo>
                  <a:cubicBezTo>
                    <a:pt x="6367" y="836"/>
                    <a:pt x="5412" y="279"/>
                    <a:pt x="4271" y="66"/>
                  </a:cubicBezTo>
                  <a:cubicBezTo>
                    <a:pt x="3998" y="24"/>
                    <a:pt x="3718" y="1"/>
                    <a:pt x="3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5;p54">
              <a:extLst>
                <a:ext uri="{FF2B5EF4-FFF2-40B4-BE49-F238E27FC236}">
                  <a16:creationId xmlns:a16="http://schemas.microsoft.com/office/drawing/2014/main" id="{ADC5F85F-8D51-440C-9E1F-91E79626003C}"/>
                </a:ext>
              </a:extLst>
            </p:cNvPr>
            <p:cNvSpPr/>
            <p:nvPr/>
          </p:nvSpPr>
          <p:spPr>
            <a:xfrm>
              <a:off x="1970452" y="2680930"/>
              <a:ext cx="241206" cy="244304"/>
            </a:xfrm>
            <a:custGeom>
              <a:avLst/>
              <a:gdLst/>
              <a:ahLst/>
              <a:cxnLst/>
              <a:rect l="l" t="t" r="r" b="b"/>
              <a:pathLst>
                <a:path w="14407" h="14592" extrusionOk="0">
                  <a:moveTo>
                    <a:pt x="213" y="0"/>
                  </a:moveTo>
                  <a:cubicBezTo>
                    <a:pt x="107" y="0"/>
                    <a:pt x="27" y="53"/>
                    <a:pt x="0" y="159"/>
                  </a:cubicBezTo>
                  <a:cubicBezTo>
                    <a:pt x="0" y="266"/>
                    <a:pt x="80" y="319"/>
                    <a:pt x="160" y="345"/>
                  </a:cubicBezTo>
                  <a:cubicBezTo>
                    <a:pt x="2680" y="610"/>
                    <a:pt x="13106" y="3900"/>
                    <a:pt x="14061" y="14485"/>
                  </a:cubicBezTo>
                  <a:cubicBezTo>
                    <a:pt x="14061" y="14538"/>
                    <a:pt x="14141" y="14591"/>
                    <a:pt x="14220" y="14591"/>
                  </a:cubicBezTo>
                  <a:cubicBezTo>
                    <a:pt x="14326" y="14591"/>
                    <a:pt x="14406" y="14485"/>
                    <a:pt x="14406" y="14406"/>
                  </a:cubicBezTo>
                  <a:cubicBezTo>
                    <a:pt x="13424" y="3608"/>
                    <a:pt x="2786" y="213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6;p54">
              <a:extLst>
                <a:ext uri="{FF2B5EF4-FFF2-40B4-BE49-F238E27FC236}">
                  <a16:creationId xmlns:a16="http://schemas.microsoft.com/office/drawing/2014/main" id="{FF74AF59-2E32-4318-B145-0DF78C229FA5}"/>
                </a:ext>
              </a:extLst>
            </p:cNvPr>
            <p:cNvSpPr/>
            <p:nvPr/>
          </p:nvSpPr>
          <p:spPr>
            <a:xfrm>
              <a:off x="2017531" y="2774183"/>
              <a:ext cx="139932" cy="28897"/>
            </a:xfrm>
            <a:custGeom>
              <a:avLst/>
              <a:gdLst/>
              <a:ahLst/>
              <a:cxnLst/>
              <a:rect l="l" t="t" r="r" b="b"/>
              <a:pathLst>
                <a:path w="8358" h="1726" extrusionOk="0">
                  <a:moveTo>
                    <a:pt x="5038" y="1"/>
                  </a:moveTo>
                  <a:cubicBezTo>
                    <a:pt x="3313" y="1"/>
                    <a:pt x="1599" y="463"/>
                    <a:pt x="107" y="1381"/>
                  </a:cubicBezTo>
                  <a:cubicBezTo>
                    <a:pt x="54" y="1461"/>
                    <a:pt x="1" y="1540"/>
                    <a:pt x="80" y="1620"/>
                  </a:cubicBezTo>
                  <a:cubicBezTo>
                    <a:pt x="80" y="1673"/>
                    <a:pt x="133" y="1726"/>
                    <a:pt x="213" y="1726"/>
                  </a:cubicBezTo>
                  <a:cubicBezTo>
                    <a:pt x="239" y="1726"/>
                    <a:pt x="266" y="1726"/>
                    <a:pt x="319" y="1673"/>
                  </a:cubicBezTo>
                  <a:cubicBezTo>
                    <a:pt x="1760" y="805"/>
                    <a:pt x="3404" y="361"/>
                    <a:pt x="5056" y="361"/>
                  </a:cubicBezTo>
                  <a:cubicBezTo>
                    <a:pt x="6080" y="361"/>
                    <a:pt x="7107" y="532"/>
                    <a:pt x="8092" y="877"/>
                  </a:cubicBezTo>
                  <a:cubicBezTo>
                    <a:pt x="8115" y="889"/>
                    <a:pt x="8139" y="894"/>
                    <a:pt x="8161" y="894"/>
                  </a:cubicBezTo>
                  <a:cubicBezTo>
                    <a:pt x="8241" y="894"/>
                    <a:pt x="8310" y="827"/>
                    <a:pt x="8331" y="744"/>
                  </a:cubicBezTo>
                  <a:cubicBezTo>
                    <a:pt x="8357" y="665"/>
                    <a:pt x="8304" y="559"/>
                    <a:pt x="8198" y="532"/>
                  </a:cubicBezTo>
                  <a:cubicBezTo>
                    <a:pt x="7175" y="177"/>
                    <a:pt x="6105" y="1"/>
                    <a:pt x="5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7;p54">
              <a:extLst>
                <a:ext uri="{FF2B5EF4-FFF2-40B4-BE49-F238E27FC236}">
                  <a16:creationId xmlns:a16="http://schemas.microsoft.com/office/drawing/2014/main" id="{C755C1C1-1A34-473D-A8FD-ED2DA9AECFC6}"/>
                </a:ext>
              </a:extLst>
            </p:cNvPr>
            <p:cNvSpPr/>
            <p:nvPr/>
          </p:nvSpPr>
          <p:spPr>
            <a:xfrm>
              <a:off x="2612716" y="1439259"/>
              <a:ext cx="574770" cy="78506"/>
            </a:xfrm>
            <a:custGeom>
              <a:avLst/>
              <a:gdLst/>
              <a:ahLst/>
              <a:cxnLst/>
              <a:rect l="l" t="t" r="r" b="b"/>
              <a:pathLst>
                <a:path w="34330" h="4689" extrusionOk="0">
                  <a:moveTo>
                    <a:pt x="18522" y="1"/>
                  </a:moveTo>
                  <a:cubicBezTo>
                    <a:pt x="17919" y="1"/>
                    <a:pt x="17317" y="15"/>
                    <a:pt x="16714" y="42"/>
                  </a:cubicBezTo>
                  <a:cubicBezTo>
                    <a:pt x="13796" y="175"/>
                    <a:pt x="10930" y="599"/>
                    <a:pt x="8092" y="1289"/>
                  </a:cubicBezTo>
                  <a:cubicBezTo>
                    <a:pt x="5280" y="2032"/>
                    <a:pt x="2574" y="3093"/>
                    <a:pt x="0" y="4446"/>
                  </a:cubicBezTo>
                  <a:lnTo>
                    <a:pt x="0" y="4525"/>
                  </a:lnTo>
                  <a:cubicBezTo>
                    <a:pt x="0" y="4552"/>
                    <a:pt x="53" y="4552"/>
                    <a:pt x="80" y="4552"/>
                  </a:cubicBezTo>
                  <a:cubicBezTo>
                    <a:pt x="2653" y="3279"/>
                    <a:pt x="5412" y="2403"/>
                    <a:pt x="8224" y="1819"/>
                  </a:cubicBezTo>
                  <a:cubicBezTo>
                    <a:pt x="11010" y="1236"/>
                    <a:pt x="13902" y="891"/>
                    <a:pt x="16767" y="864"/>
                  </a:cubicBezTo>
                  <a:cubicBezTo>
                    <a:pt x="17003" y="860"/>
                    <a:pt x="17240" y="858"/>
                    <a:pt x="17477" y="858"/>
                  </a:cubicBezTo>
                  <a:cubicBezTo>
                    <a:pt x="20083" y="858"/>
                    <a:pt x="22703" y="1125"/>
                    <a:pt x="25256" y="1660"/>
                  </a:cubicBezTo>
                  <a:cubicBezTo>
                    <a:pt x="27989" y="2270"/>
                    <a:pt x="30695" y="3252"/>
                    <a:pt x="33162" y="4605"/>
                  </a:cubicBezTo>
                  <a:lnTo>
                    <a:pt x="33215" y="4605"/>
                  </a:lnTo>
                  <a:cubicBezTo>
                    <a:pt x="33320" y="4661"/>
                    <a:pt x="33434" y="4688"/>
                    <a:pt x="33547" y="4688"/>
                  </a:cubicBezTo>
                  <a:cubicBezTo>
                    <a:pt x="33807" y="4688"/>
                    <a:pt x="34059" y="4546"/>
                    <a:pt x="34170" y="4287"/>
                  </a:cubicBezTo>
                  <a:cubicBezTo>
                    <a:pt x="34329" y="3915"/>
                    <a:pt x="34197" y="3491"/>
                    <a:pt x="33825" y="3332"/>
                  </a:cubicBezTo>
                  <a:cubicBezTo>
                    <a:pt x="31172" y="2058"/>
                    <a:pt x="28360" y="1156"/>
                    <a:pt x="25442" y="626"/>
                  </a:cubicBezTo>
                  <a:cubicBezTo>
                    <a:pt x="23148" y="205"/>
                    <a:pt x="20837" y="1"/>
                    <a:pt x="18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08;p54">
              <a:extLst>
                <a:ext uri="{FF2B5EF4-FFF2-40B4-BE49-F238E27FC236}">
                  <a16:creationId xmlns:a16="http://schemas.microsoft.com/office/drawing/2014/main" id="{058E6160-95BC-40A0-9132-7D164D97651E}"/>
                </a:ext>
              </a:extLst>
            </p:cNvPr>
            <p:cNvSpPr/>
            <p:nvPr/>
          </p:nvSpPr>
          <p:spPr>
            <a:xfrm>
              <a:off x="3109724" y="1520793"/>
              <a:ext cx="2243" cy="1122"/>
            </a:xfrm>
            <a:custGeom>
              <a:avLst/>
              <a:gdLst/>
              <a:ahLst/>
              <a:cxnLst/>
              <a:rect l="l" t="t" r="r" b="b"/>
              <a:pathLst>
                <a:path w="134" h="67" extrusionOk="0">
                  <a:moveTo>
                    <a:pt x="1" y="0"/>
                  </a:moveTo>
                  <a:cubicBezTo>
                    <a:pt x="1" y="0"/>
                    <a:pt x="8" y="0"/>
                    <a:pt x="24" y="4"/>
                  </a:cubicBezTo>
                  <a:lnTo>
                    <a:pt x="24" y="4"/>
                  </a:lnTo>
                  <a:cubicBezTo>
                    <a:pt x="26" y="2"/>
                    <a:pt x="27" y="0"/>
                    <a:pt x="27" y="0"/>
                  </a:cubicBezTo>
                  <a:close/>
                  <a:moveTo>
                    <a:pt x="24" y="4"/>
                  </a:moveTo>
                  <a:cubicBezTo>
                    <a:pt x="17" y="12"/>
                    <a:pt x="7" y="27"/>
                    <a:pt x="27" y="27"/>
                  </a:cubicBezTo>
                  <a:lnTo>
                    <a:pt x="80" y="27"/>
                  </a:lnTo>
                  <a:cubicBezTo>
                    <a:pt x="56" y="15"/>
                    <a:pt x="37" y="8"/>
                    <a:pt x="24" y="4"/>
                  </a:cubicBezTo>
                  <a:close/>
                  <a:moveTo>
                    <a:pt x="80" y="27"/>
                  </a:moveTo>
                  <a:cubicBezTo>
                    <a:pt x="94" y="53"/>
                    <a:pt x="107" y="67"/>
                    <a:pt x="117" y="67"/>
                  </a:cubicBezTo>
                  <a:cubicBezTo>
                    <a:pt x="127" y="67"/>
                    <a:pt x="133" y="53"/>
                    <a:pt x="133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09;p54">
              <a:extLst>
                <a:ext uri="{FF2B5EF4-FFF2-40B4-BE49-F238E27FC236}">
                  <a16:creationId xmlns:a16="http://schemas.microsoft.com/office/drawing/2014/main" id="{C3E25FA9-FC56-4424-86C4-D01D5D86F9EB}"/>
                </a:ext>
              </a:extLst>
            </p:cNvPr>
            <p:cNvSpPr/>
            <p:nvPr/>
          </p:nvSpPr>
          <p:spPr>
            <a:xfrm>
              <a:off x="2430209" y="1615770"/>
              <a:ext cx="339320" cy="317639"/>
            </a:xfrm>
            <a:custGeom>
              <a:avLst/>
              <a:gdLst/>
              <a:ahLst/>
              <a:cxnLst/>
              <a:rect l="l" t="t" r="r" b="b"/>
              <a:pathLst>
                <a:path w="20267" h="18972" extrusionOk="0">
                  <a:moveTo>
                    <a:pt x="1683" y="0"/>
                  </a:moveTo>
                  <a:cubicBezTo>
                    <a:pt x="1" y="0"/>
                    <a:pt x="4401" y="9449"/>
                    <a:pt x="4401" y="9449"/>
                  </a:cubicBezTo>
                  <a:cubicBezTo>
                    <a:pt x="4401" y="9449"/>
                    <a:pt x="9654" y="14012"/>
                    <a:pt x="12811" y="16692"/>
                  </a:cubicBezTo>
                  <a:cubicBezTo>
                    <a:pt x="14852" y="18412"/>
                    <a:pt x="17089" y="18971"/>
                    <a:pt x="18794" y="18971"/>
                  </a:cubicBezTo>
                  <a:cubicBezTo>
                    <a:pt x="19350" y="18971"/>
                    <a:pt x="19849" y="18912"/>
                    <a:pt x="20266" y="18814"/>
                  </a:cubicBezTo>
                  <a:lnTo>
                    <a:pt x="19842" y="15551"/>
                  </a:lnTo>
                  <a:cubicBezTo>
                    <a:pt x="19842" y="15551"/>
                    <a:pt x="10636" y="4647"/>
                    <a:pt x="8646" y="2658"/>
                  </a:cubicBezTo>
                  <a:cubicBezTo>
                    <a:pt x="6657" y="668"/>
                    <a:pt x="3606" y="270"/>
                    <a:pt x="1749" y="5"/>
                  </a:cubicBezTo>
                  <a:cubicBezTo>
                    <a:pt x="1726" y="2"/>
                    <a:pt x="1704" y="0"/>
                    <a:pt x="16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10;p54">
              <a:extLst>
                <a:ext uri="{FF2B5EF4-FFF2-40B4-BE49-F238E27FC236}">
                  <a16:creationId xmlns:a16="http://schemas.microsoft.com/office/drawing/2014/main" id="{3EA1B1EA-55BF-4AE4-AA16-FB8F1F003015}"/>
                </a:ext>
              </a:extLst>
            </p:cNvPr>
            <p:cNvSpPr/>
            <p:nvPr/>
          </p:nvSpPr>
          <p:spPr>
            <a:xfrm>
              <a:off x="2602938" y="1720224"/>
              <a:ext cx="128380" cy="197224"/>
            </a:xfrm>
            <a:custGeom>
              <a:avLst/>
              <a:gdLst/>
              <a:ahLst/>
              <a:cxnLst/>
              <a:rect l="l" t="t" r="r" b="b"/>
              <a:pathLst>
                <a:path w="7668" h="11780" extrusionOk="0">
                  <a:moveTo>
                    <a:pt x="1592" y="0"/>
                  </a:moveTo>
                  <a:lnTo>
                    <a:pt x="1" y="1618"/>
                  </a:lnTo>
                  <a:cubicBezTo>
                    <a:pt x="1" y="1618"/>
                    <a:pt x="2362" y="6049"/>
                    <a:pt x="3688" y="8304"/>
                  </a:cubicBezTo>
                  <a:cubicBezTo>
                    <a:pt x="4431" y="9657"/>
                    <a:pt x="5492" y="10851"/>
                    <a:pt x="6766" y="11779"/>
                  </a:cubicBezTo>
                  <a:lnTo>
                    <a:pt x="7668" y="7110"/>
                  </a:lnTo>
                  <a:cubicBezTo>
                    <a:pt x="5996" y="5147"/>
                    <a:pt x="3582" y="2335"/>
                    <a:pt x="159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1;p54">
              <a:extLst>
                <a:ext uri="{FF2B5EF4-FFF2-40B4-BE49-F238E27FC236}">
                  <a16:creationId xmlns:a16="http://schemas.microsoft.com/office/drawing/2014/main" id="{71998D59-4FAB-4532-92E6-A332B7C03100}"/>
                </a:ext>
              </a:extLst>
            </p:cNvPr>
            <p:cNvSpPr/>
            <p:nvPr/>
          </p:nvSpPr>
          <p:spPr>
            <a:xfrm>
              <a:off x="2449262" y="1613627"/>
              <a:ext cx="227428" cy="244739"/>
            </a:xfrm>
            <a:custGeom>
              <a:avLst/>
              <a:gdLst/>
              <a:ahLst/>
              <a:cxnLst/>
              <a:rect l="l" t="t" r="r" b="b"/>
              <a:pathLst>
                <a:path w="13584" h="14618" extrusionOk="0">
                  <a:moveTo>
                    <a:pt x="0" y="0"/>
                  </a:moveTo>
                  <a:lnTo>
                    <a:pt x="1539" y="8728"/>
                  </a:lnTo>
                  <a:lnTo>
                    <a:pt x="8569" y="14618"/>
                  </a:lnTo>
                  <a:cubicBezTo>
                    <a:pt x="13583" y="12761"/>
                    <a:pt x="13583" y="9391"/>
                    <a:pt x="13583" y="9391"/>
                  </a:cubicBezTo>
                  <a:cubicBezTo>
                    <a:pt x="13583" y="9391"/>
                    <a:pt x="8410" y="3396"/>
                    <a:pt x="6818" y="1963"/>
                  </a:cubicBezTo>
                  <a:cubicBezTo>
                    <a:pt x="5227" y="531"/>
                    <a:pt x="2149" y="21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2;p54">
              <a:extLst>
                <a:ext uri="{FF2B5EF4-FFF2-40B4-BE49-F238E27FC236}">
                  <a16:creationId xmlns:a16="http://schemas.microsoft.com/office/drawing/2014/main" id="{0F65CA1D-ED79-4002-B3A5-A7BF219E2CF8}"/>
                </a:ext>
              </a:extLst>
            </p:cNvPr>
            <p:cNvSpPr/>
            <p:nvPr/>
          </p:nvSpPr>
          <p:spPr>
            <a:xfrm>
              <a:off x="2164109" y="2963418"/>
              <a:ext cx="154146" cy="175024"/>
            </a:xfrm>
            <a:custGeom>
              <a:avLst/>
              <a:gdLst/>
              <a:ahLst/>
              <a:cxnLst/>
              <a:rect l="l" t="t" r="r" b="b"/>
              <a:pathLst>
                <a:path w="9207" h="10454" extrusionOk="0">
                  <a:moveTo>
                    <a:pt x="770" y="0"/>
                  </a:moveTo>
                  <a:cubicBezTo>
                    <a:pt x="770" y="0"/>
                    <a:pt x="0" y="1247"/>
                    <a:pt x="319" y="2175"/>
                  </a:cubicBezTo>
                  <a:cubicBezTo>
                    <a:pt x="531" y="2786"/>
                    <a:pt x="1380" y="3502"/>
                    <a:pt x="1380" y="4669"/>
                  </a:cubicBezTo>
                  <a:cubicBezTo>
                    <a:pt x="1380" y="5836"/>
                    <a:pt x="1062" y="6792"/>
                    <a:pt x="1592" y="8118"/>
                  </a:cubicBezTo>
                  <a:cubicBezTo>
                    <a:pt x="2116" y="9428"/>
                    <a:pt x="3597" y="10453"/>
                    <a:pt x="6137" y="10453"/>
                  </a:cubicBezTo>
                  <a:cubicBezTo>
                    <a:pt x="6170" y="10453"/>
                    <a:pt x="6202" y="10453"/>
                    <a:pt x="6235" y="10453"/>
                  </a:cubicBezTo>
                  <a:cubicBezTo>
                    <a:pt x="8835" y="10400"/>
                    <a:pt x="9073" y="9020"/>
                    <a:pt x="9206" y="8516"/>
                  </a:cubicBez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13;p54">
              <a:extLst>
                <a:ext uri="{FF2B5EF4-FFF2-40B4-BE49-F238E27FC236}">
                  <a16:creationId xmlns:a16="http://schemas.microsoft.com/office/drawing/2014/main" id="{F32BA413-6635-412F-A160-EF85580CA5EB}"/>
                </a:ext>
              </a:extLst>
            </p:cNvPr>
            <p:cNvSpPr/>
            <p:nvPr/>
          </p:nvSpPr>
          <p:spPr>
            <a:xfrm>
              <a:off x="2430159" y="2968709"/>
              <a:ext cx="241642" cy="80882"/>
            </a:xfrm>
            <a:custGeom>
              <a:avLst/>
              <a:gdLst/>
              <a:ahLst/>
              <a:cxnLst/>
              <a:rect l="l" t="t" r="r" b="b"/>
              <a:pathLst>
                <a:path w="14433" h="4831" extrusionOk="0">
                  <a:moveTo>
                    <a:pt x="260" y="1"/>
                  </a:moveTo>
                  <a:cubicBezTo>
                    <a:pt x="1" y="1"/>
                    <a:pt x="6" y="318"/>
                    <a:pt x="133" y="904"/>
                  </a:cubicBezTo>
                  <a:cubicBezTo>
                    <a:pt x="213" y="1249"/>
                    <a:pt x="1035" y="1568"/>
                    <a:pt x="2335" y="1674"/>
                  </a:cubicBezTo>
                  <a:cubicBezTo>
                    <a:pt x="3582" y="1753"/>
                    <a:pt x="4458" y="1939"/>
                    <a:pt x="5651" y="2788"/>
                  </a:cubicBezTo>
                  <a:cubicBezTo>
                    <a:pt x="6898" y="3770"/>
                    <a:pt x="8357" y="4433"/>
                    <a:pt x="9923" y="4725"/>
                  </a:cubicBezTo>
                  <a:cubicBezTo>
                    <a:pt x="10274" y="4799"/>
                    <a:pt x="10617" y="4831"/>
                    <a:pt x="10948" y="4831"/>
                  </a:cubicBezTo>
                  <a:cubicBezTo>
                    <a:pt x="12614" y="4831"/>
                    <a:pt x="13933" y="4022"/>
                    <a:pt x="14088" y="3823"/>
                  </a:cubicBezTo>
                  <a:cubicBezTo>
                    <a:pt x="14353" y="3451"/>
                    <a:pt x="14433" y="3027"/>
                    <a:pt x="14327" y="2602"/>
                  </a:cubicBezTo>
                  <a:lnTo>
                    <a:pt x="292" y="2"/>
                  </a:lnTo>
                  <a:cubicBezTo>
                    <a:pt x="281" y="1"/>
                    <a:pt x="270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14;p54">
              <a:extLst>
                <a:ext uri="{FF2B5EF4-FFF2-40B4-BE49-F238E27FC236}">
                  <a16:creationId xmlns:a16="http://schemas.microsoft.com/office/drawing/2014/main" id="{AA7871ED-43EF-44B4-8331-8864704CBA03}"/>
                </a:ext>
              </a:extLst>
            </p:cNvPr>
            <p:cNvSpPr/>
            <p:nvPr/>
          </p:nvSpPr>
          <p:spPr>
            <a:xfrm>
              <a:off x="2194312" y="2839042"/>
              <a:ext cx="96402" cy="126990"/>
            </a:xfrm>
            <a:custGeom>
              <a:avLst/>
              <a:gdLst/>
              <a:ahLst/>
              <a:cxnLst/>
              <a:rect l="l" t="t" r="r" b="b"/>
              <a:pathLst>
                <a:path w="5758" h="7585" extrusionOk="0">
                  <a:moveTo>
                    <a:pt x="557" y="1"/>
                  </a:moveTo>
                  <a:lnTo>
                    <a:pt x="0" y="5572"/>
                  </a:lnTo>
                  <a:cubicBezTo>
                    <a:pt x="15" y="6902"/>
                    <a:pt x="1412" y="7584"/>
                    <a:pt x="2604" y="7584"/>
                  </a:cubicBezTo>
                  <a:cubicBezTo>
                    <a:pt x="3528" y="7584"/>
                    <a:pt x="4330" y="7175"/>
                    <a:pt x="4272" y="6341"/>
                  </a:cubicBezTo>
                  <a:lnTo>
                    <a:pt x="5757" y="770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15;p54">
              <a:extLst>
                <a:ext uri="{FF2B5EF4-FFF2-40B4-BE49-F238E27FC236}">
                  <a16:creationId xmlns:a16="http://schemas.microsoft.com/office/drawing/2014/main" id="{6C9AC42F-187B-4BDF-A78C-6D7201C46B9E}"/>
                </a:ext>
              </a:extLst>
            </p:cNvPr>
            <p:cNvSpPr/>
            <p:nvPr/>
          </p:nvSpPr>
          <p:spPr>
            <a:xfrm>
              <a:off x="2167658" y="2920609"/>
              <a:ext cx="153694" cy="202314"/>
            </a:xfrm>
            <a:custGeom>
              <a:avLst/>
              <a:gdLst/>
              <a:ahLst/>
              <a:cxnLst/>
              <a:rect l="l" t="t" r="r" b="b"/>
              <a:pathLst>
                <a:path w="9180" h="12084" extrusionOk="0">
                  <a:moveTo>
                    <a:pt x="1575" y="1"/>
                  </a:moveTo>
                  <a:cubicBezTo>
                    <a:pt x="1330" y="1"/>
                    <a:pt x="940" y="764"/>
                    <a:pt x="690" y="1363"/>
                  </a:cubicBezTo>
                  <a:cubicBezTo>
                    <a:pt x="345" y="2133"/>
                    <a:pt x="1" y="2981"/>
                    <a:pt x="186" y="3804"/>
                  </a:cubicBezTo>
                  <a:cubicBezTo>
                    <a:pt x="319" y="4281"/>
                    <a:pt x="531" y="4706"/>
                    <a:pt x="743" y="5130"/>
                  </a:cubicBezTo>
                  <a:cubicBezTo>
                    <a:pt x="1141" y="5873"/>
                    <a:pt x="1380" y="6696"/>
                    <a:pt x="1407" y="7518"/>
                  </a:cubicBezTo>
                  <a:cubicBezTo>
                    <a:pt x="1407" y="7889"/>
                    <a:pt x="1327" y="8261"/>
                    <a:pt x="1354" y="8632"/>
                  </a:cubicBezTo>
                  <a:cubicBezTo>
                    <a:pt x="1380" y="9879"/>
                    <a:pt x="2123" y="11020"/>
                    <a:pt x="3290" y="11497"/>
                  </a:cubicBezTo>
                  <a:cubicBezTo>
                    <a:pt x="4082" y="11851"/>
                    <a:pt x="5114" y="12084"/>
                    <a:pt x="6139" y="12084"/>
                  </a:cubicBezTo>
                  <a:cubicBezTo>
                    <a:pt x="7038" y="12084"/>
                    <a:pt x="7930" y="11905"/>
                    <a:pt x="8649" y="11471"/>
                  </a:cubicBezTo>
                  <a:cubicBezTo>
                    <a:pt x="9180" y="11153"/>
                    <a:pt x="9100" y="10304"/>
                    <a:pt x="8915" y="9879"/>
                  </a:cubicBezTo>
                  <a:cubicBezTo>
                    <a:pt x="8755" y="9428"/>
                    <a:pt x="8145" y="8765"/>
                    <a:pt x="7933" y="8314"/>
                  </a:cubicBezTo>
                  <a:cubicBezTo>
                    <a:pt x="6633" y="6165"/>
                    <a:pt x="5996" y="3724"/>
                    <a:pt x="6102" y="1231"/>
                  </a:cubicBezTo>
                  <a:cubicBezTo>
                    <a:pt x="6102" y="1098"/>
                    <a:pt x="6129" y="833"/>
                    <a:pt x="5996" y="726"/>
                  </a:cubicBezTo>
                  <a:cubicBezTo>
                    <a:pt x="5954" y="692"/>
                    <a:pt x="5911" y="680"/>
                    <a:pt x="5868" y="680"/>
                  </a:cubicBezTo>
                  <a:cubicBezTo>
                    <a:pt x="5776" y="680"/>
                    <a:pt x="5680" y="735"/>
                    <a:pt x="5572" y="753"/>
                  </a:cubicBezTo>
                  <a:cubicBezTo>
                    <a:pt x="5307" y="833"/>
                    <a:pt x="5041" y="859"/>
                    <a:pt x="4723" y="859"/>
                  </a:cubicBezTo>
                  <a:cubicBezTo>
                    <a:pt x="3794" y="859"/>
                    <a:pt x="2839" y="488"/>
                    <a:pt x="2600" y="488"/>
                  </a:cubicBezTo>
                  <a:cubicBezTo>
                    <a:pt x="2388" y="488"/>
                    <a:pt x="2309" y="1018"/>
                    <a:pt x="2256" y="1628"/>
                  </a:cubicBezTo>
                  <a:cubicBezTo>
                    <a:pt x="1937" y="1390"/>
                    <a:pt x="2043" y="1018"/>
                    <a:pt x="1778" y="753"/>
                  </a:cubicBezTo>
                  <a:cubicBezTo>
                    <a:pt x="1645" y="620"/>
                    <a:pt x="1539" y="620"/>
                    <a:pt x="1592" y="408"/>
                  </a:cubicBezTo>
                  <a:cubicBezTo>
                    <a:pt x="1619" y="275"/>
                    <a:pt x="1619" y="10"/>
                    <a:pt x="1619" y="10"/>
                  </a:cubicBezTo>
                  <a:cubicBezTo>
                    <a:pt x="1605" y="4"/>
                    <a:pt x="1590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16;p54">
              <a:extLst>
                <a:ext uri="{FF2B5EF4-FFF2-40B4-BE49-F238E27FC236}">
                  <a16:creationId xmlns:a16="http://schemas.microsoft.com/office/drawing/2014/main" id="{B612C282-E96E-411A-9DAA-C056C0E139A5}"/>
                </a:ext>
              </a:extLst>
            </p:cNvPr>
            <p:cNvSpPr/>
            <p:nvPr/>
          </p:nvSpPr>
          <p:spPr>
            <a:xfrm>
              <a:off x="2452811" y="2773313"/>
              <a:ext cx="92853" cy="147500"/>
            </a:xfrm>
            <a:custGeom>
              <a:avLst/>
              <a:gdLst/>
              <a:ahLst/>
              <a:cxnLst/>
              <a:rect l="l" t="t" r="r" b="b"/>
              <a:pathLst>
                <a:path w="5546" h="8810" extrusionOk="0">
                  <a:moveTo>
                    <a:pt x="1" y="0"/>
                  </a:moveTo>
                  <a:lnTo>
                    <a:pt x="133" y="7827"/>
                  </a:lnTo>
                  <a:cubicBezTo>
                    <a:pt x="878" y="8489"/>
                    <a:pt x="1623" y="8810"/>
                    <a:pt x="2457" y="8810"/>
                  </a:cubicBezTo>
                  <a:cubicBezTo>
                    <a:pt x="2961" y="8810"/>
                    <a:pt x="3497" y="8693"/>
                    <a:pt x="4086" y="8463"/>
                  </a:cubicBezTo>
                  <a:lnTo>
                    <a:pt x="5545" y="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17;p54">
              <a:extLst>
                <a:ext uri="{FF2B5EF4-FFF2-40B4-BE49-F238E27FC236}">
                  <a16:creationId xmlns:a16="http://schemas.microsoft.com/office/drawing/2014/main" id="{8E5ABFAA-A6EC-4FC8-81E2-F605B26F41CE}"/>
                </a:ext>
              </a:extLst>
            </p:cNvPr>
            <p:cNvSpPr/>
            <p:nvPr/>
          </p:nvSpPr>
          <p:spPr>
            <a:xfrm>
              <a:off x="2180985" y="2078653"/>
              <a:ext cx="433073" cy="816188"/>
            </a:xfrm>
            <a:custGeom>
              <a:avLst/>
              <a:gdLst/>
              <a:ahLst/>
              <a:cxnLst/>
              <a:rect l="l" t="t" r="r" b="b"/>
              <a:pathLst>
                <a:path w="25867" h="48750" extrusionOk="0">
                  <a:moveTo>
                    <a:pt x="20349" y="0"/>
                  </a:moveTo>
                  <a:cubicBezTo>
                    <a:pt x="20349" y="0"/>
                    <a:pt x="10506" y="239"/>
                    <a:pt x="0" y="425"/>
                  </a:cubicBezTo>
                  <a:cubicBezTo>
                    <a:pt x="107" y="6951"/>
                    <a:pt x="4564" y="26291"/>
                    <a:pt x="4564" y="26291"/>
                  </a:cubicBezTo>
                  <a:cubicBezTo>
                    <a:pt x="4564" y="26291"/>
                    <a:pt x="2547" y="28679"/>
                    <a:pt x="2123" y="33640"/>
                  </a:cubicBezTo>
                  <a:cubicBezTo>
                    <a:pt x="1619" y="39290"/>
                    <a:pt x="956" y="47462"/>
                    <a:pt x="956" y="47462"/>
                  </a:cubicBezTo>
                  <a:cubicBezTo>
                    <a:pt x="956" y="47462"/>
                    <a:pt x="2738" y="48750"/>
                    <a:pt x="4792" y="48750"/>
                  </a:cubicBezTo>
                  <a:cubicBezTo>
                    <a:pt x="5256" y="48750"/>
                    <a:pt x="5734" y="48684"/>
                    <a:pt x="6208" y="48523"/>
                  </a:cubicBezTo>
                  <a:cubicBezTo>
                    <a:pt x="6208" y="48523"/>
                    <a:pt x="12841" y="28095"/>
                    <a:pt x="13106" y="25760"/>
                  </a:cubicBezTo>
                  <a:cubicBezTo>
                    <a:pt x="13424" y="23134"/>
                    <a:pt x="12867" y="13717"/>
                    <a:pt x="12867" y="13716"/>
                  </a:cubicBezTo>
                  <a:lnTo>
                    <a:pt x="12867" y="13716"/>
                  </a:lnTo>
                  <a:lnTo>
                    <a:pt x="17032" y="23877"/>
                  </a:lnTo>
                  <a:cubicBezTo>
                    <a:pt x="17032" y="23877"/>
                    <a:pt x="15520" y="28466"/>
                    <a:pt x="15759" y="32207"/>
                  </a:cubicBezTo>
                  <a:cubicBezTo>
                    <a:pt x="15892" y="34807"/>
                    <a:pt x="16184" y="45207"/>
                    <a:pt x="16184" y="45207"/>
                  </a:cubicBezTo>
                  <a:cubicBezTo>
                    <a:pt x="16637" y="45632"/>
                    <a:pt x="17780" y="45853"/>
                    <a:pt x="18908" y="45853"/>
                  </a:cubicBezTo>
                  <a:cubicBezTo>
                    <a:pt x="19891" y="45853"/>
                    <a:pt x="20863" y="45685"/>
                    <a:pt x="21357" y="45339"/>
                  </a:cubicBezTo>
                  <a:cubicBezTo>
                    <a:pt x="21357" y="45339"/>
                    <a:pt x="25389" y="25283"/>
                    <a:pt x="25602" y="22524"/>
                  </a:cubicBezTo>
                  <a:cubicBezTo>
                    <a:pt x="25867" y="18942"/>
                    <a:pt x="20349" y="0"/>
                    <a:pt x="20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18;p54">
              <a:extLst>
                <a:ext uri="{FF2B5EF4-FFF2-40B4-BE49-F238E27FC236}">
                  <a16:creationId xmlns:a16="http://schemas.microsoft.com/office/drawing/2014/main" id="{DE053C9C-36BA-4DDB-986C-C8BC23583181}"/>
                </a:ext>
              </a:extLst>
            </p:cNvPr>
            <p:cNvSpPr/>
            <p:nvPr/>
          </p:nvSpPr>
          <p:spPr>
            <a:xfrm>
              <a:off x="2394632" y="2151498"/>
              <a:ext cx="85737" cy="326475"/>
            </a:xfrm>
            <a:custGeom>
              <a:avLst/>
              <a:gdLst/>
              <a:ahLst/>
              <a:cxnLst/>
              <a:rect l="l" t="t" r="r" b="b"/>
              <a:pathLst>
                <a:path w="5121" h="19500" extrusionOk="0">
                  <a:moveTo>
                    <a:pt x="5120" y="0"/>
                  </a:moveTo>
                  <a:lnTo>
                    <a:pt x="5120" y="0"/>
                  </a:lnTo>
                  <a:cubicBezTo>
                    <a:pt x="3263" y="2653"/>
                    <a:pt x="0" y="3369"/>
                    <a:pt x="0" y="3369"/>
                  </a:cubicBezTo>
                  <a:lnTo>
                    <a:pt x="80" y="9339"/>
                  </a:lnTo>
                  <a:lnTo>
                    <a:pt x="4218" y="19499"/>
                  </a:lnTo>
                  <a:lnTo>
                    <a:pt x="1168" y="9100"/>
                  </a:lnTo>
                  <a:lnTo>
                    <a:pt x="1539" y="4218"/>
                  </a:lnTo>
                  <a:cubicBezTo>
                    <a:pt x="3396" y="3555"/>
                    <a:pt x="4749" y="1937"/>
                    <a:pt x="5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19;p54">
              <a:extLst>
                <a:ext uri="{FF2B5EF4-FFF2-40B4-BE49-F238E27FC236}">
                  <a16:creationId xmlns:a16="http://schemas.microsoft.com/office/drawing/2014/main" id="{BF31F03E-7A76-4F39-B203-F278D3C4E9EC}"/>
                </a:ext>
              </a:extLst>
            </p:cNvPr>
            <p:cNvSpPr/>
            <p:nvPr/>
          </p:nvSpPr>
          <p:spPr>
            <a:xfrm>
              <a:off x="2427497" y="2882069"/>
              <a:ext cx="247418" cy="153778"/>
            </a:xfrm>
            <a:custGeom>
              <a:avLst/>
              <a:gdLst/>
              <a:ahLst/>
              <a:cxnLst/>
              <a:rect l="l" t="t" r="r" b="b"/>
              <a:pathLst>
                <a:path w="14778" h="9185" extrusionOk="0">
                  <a:moveTo>
                    <a:pt x="1556" y="0"/>
                  </a:moveTo>
                  <a:cubicBezTo>
                    <a:pt x="922" y="0"/>
                    <a:pt x="814" y="1188"/>
                    <a:pt x="531" y="2524"/>
                  </a:cubicBezTo>
                  <a:cubicBezTo>
                    <a:pt x="292" y="3665"/>
                    <a:pt x="0" y="4461"/>
                    <a:pt x="266" y="5283"/>
                  </a:cubicBezTo>
                  <a:cubicBezTo>
                    <a:pt x="1247" y="6239"/>
                    <a:pt x="3104" y="6106"/>
                    <a:pt x="4139" y="6345"/>
                  </a:cubicBezTo>
                  <a:cubicBezTo>
                    <a:pt x="5598" y="6690"/>
                    <a:pt x="6235" y="7777"/>
                    <a:pt x="8251" y="8600"/>
                  </a:cubicBezTo>
                  <a:cubicBezTo>
                    <a:pt x="9322" y="9026"/>
                    <a:pt x="10273" y="9184"/>
                    <a:pt x="11091" y="9184"/>
                  </a:cubicBezTo>
                  <a:cubicBezTo>
                    <a:pt x="12765" y="9184"/>
                    <a:pt x="13881" y="8523"/>
                    <a:pt x="14326" y="8149"/>
                  </a:cubicBezTo>
                  <a:cubicBezTo>
                    <a:pt x="14777" y="7432"/>
                    <a:pt x="14618" y="6583"/>
                    <a:pt x="13530" y="6053"/>
                  </a:cubicBezTo>
                  <a:cubicBezTo>
                    <a:pt x="11461" y="5098"/>
                    <a:pt x="9471" y="3957"/>
                    <a:pt x="8251" y="2922"/>
                  </a:cubicBezTo>
                  <a:cubicBezTo>
                    <a:pt x="7880" y="2631"/>
                    <a:pt x="7667" y="2392"/>
                    <a:pt x="7429" y="2180"/>
                  </a:cubicBezTo>
                  <a:cubicBezTo>
                    <a:pt x="6925" y="1569"/>
                    <a:pt x="6686" y="376"/>
                    <a:pt x="6500" y="216"/>
                  </a:cubicBezTo>
                  <a:cubicBezTo>
                    <a:pt x="6479" y="209"/>
                    <a:pt x="6454" y="206"/>
                    <a:pt x="6425" y="206"/>
                  </a:cubicBezTo>
                  <a:cubicBezTo>
                    <a:pt x="6348" y="206"/>
                    <a:pt x="6245" y="231"/>
                    <a:pt x="6129" y="269"/>
                  </a:cubicBezTo>
                  <a:cubicBezTo>
                    <a:pt x="6076" y="190"/>
                    <a:pt x="5996" y="137"/>
                    <a:pt x="5890" y="110"/>
                  </a:cubicBezTo>
                  <a:lnTo>
                    <a:pt x="5837" y="455"/>
                  </a:lnTo>
                  <a:cubicBezTo>
                    <a:pt x="5359" y="667"/>
                    <a:pt x="4882" y="853"/>
                    <a:pt x="4351" y="853"/>
                  </a:cubicBezTo>
                  <a:cubicBezTo>
                    <a:pt x="4221" y="858"/>
                    <a:pt x="4104" y="860"/>
                    <a:pt x="3997" y="860"/>
                  </a:cubicBezTo>
                  <a:cubicBezTo>
                    <a:pt x="3509" y="860"/>
                    <a:pt x="3263" y="815"/>
                    <a:pt x="3128" y="815"/>
                  </a:cubicBezTo>
                  <a:cubicBezTo>
                    <a:pt x="2993" y="815"/>
                    <a:pt x="2966" y="860"/>
                    <a:pt x="2919" y="1039"/>
                  </a:cubicBezTo>
                  <a:cubicBezTo>
                    <a:pt x="2892" y="1198"/>
                    <a:pt x="2892" y="1331"/>
                    <a:pt x="2892" y="1516"/>
                  </a:cubicBezTo>
                  <a:cubicBezTo>
                    <a:pt x="2176" y="1384"/>
                    <a:pt x="1645" y="1118"/>
                    <a:pt x="1645" y="853"/>
                  </a:cubicBezTo>
                  <a:lnTo>
                    <a:pt x="1619" y="4"/>
                  </a:lnTo>
                  <a:cubicBezTo>
                    <a:pt x="1597" y="2"/>
                    <a:pt x="1576" y="0"/>
                    <a:pt x="1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20;p54">
              <a:extLst>
                <a:ext uri="{FF2B5EF4-FFF2-40B4-BE49-F238E27FC236}">
                  <a16:creationId xmlns:a16="http://schemas.microsoft.com/office/drawing/2014/main" id="{E25D7A54-3F71-4049-A009-EC5998211EAC}"/>
                </a:ext>
              </a:extLst>
            </p:cNvPr>
            <p:cNvSpPr/>
            <p:nvPr/>
          </p:nvSpPr>
          <p:spPr>
            <a:xfrm>
              <a:off x="2163657" y="1603615"/>
              <a:ext cx="386898" cy="518158"/>
            </a:xfrm>
            <a:custGeom>
              <a:avLst/>
              <a:gdLst/>
              <a:ahLst/>
              <a:cxnLst/>
              <a:rect l="l" t="t" r="r" b="b"/>
              <a:pathLst>
                <a:path w="23109" h="30949" extrusionOk="0">
                  <a:moveTo>
                    <a:pt x="11059" y="1"/>
                  </a:moveTo>
                  <a:cubicBezTo>
                    <a:pt x="9255" y="1"/>
                    <a:pt x="5171" y="108"/>
                    <a:pt x="3980" y="306"/>
                  </a:cubicBezTo>
                  <a:cubicBezTo>
                    <a:pt x="2707" y="492"/>
                    <a:pt x="1937" y="969"/>
                    <a:pt x="1089" y="5877"/>
                  </a:cubicBezTo>
                  <a:cubicBezTo>
                    <a:pt x="293" y="10440"/>
                    <a:pt x="1" y="15057"/>
                    <a:pt x="213" y="19699"/>
                  </a:cubicBezTo>
                  <a:cubicBezTo>
                    <a:pt x="346" y="22750"/>
                    <a:pt x="611" y="25801"/>
                    <a:pt x="1062" y="28825"/>
                  </a:cubicBezTo>
                  <a:cubicBezTo>
                    <a:pt x="4579" y="30214"/>
                    <a:pt x="8020" y="30949"/>
                    <a:pt x="11348" y="30949"/>
                  </a:cubicBezTo>
                  <a:cubicBezTo>
                    <a:pt x="14822" y="30949"/>
                    <a:pt x="18173" y="30148"/>
                    <a:pt x="21357" y="28454"/>
                  </a:cubicBezTo>
                  <a:cubicBezTo>
                    <a:pt x="19500" y="22644"/>
                    <a:pt x="19527" y="15401"/>
                    <a:pt x="20853" y="10971"/>
                  </a:cubicBezTo>
                  <a:cubicBezTo>
                    <a:pt x="23108" y="3463"/>
                    <a:pt x="20031" y="1155"/>
                    <a:pt x="17616" y="704"/>
                  </a:cubicBezTo>
                  <a:cubicBezTo>
                    <a:pt x="15680" y="306"/>
                    <a:pt x="13770" y="67"/>
                    <a:pt x="11833" y="14"/>
                  </a:cubicBezTo>
                  <a:cubicBezTo>
                    <a:pt x="11698" y="5"/>
                    <a:pt x="114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21;p54">
              <a:extLst>
                <a:ext uri="{FF2B5EF4-FFF2-40B4-BE49-F238E27FC236}">
                  <a16:creationId xmlns:a16="http://schemas.microsoft.com/office/drawing/2014/main" id="{50E10A0C-B53B-4EF1-B8F4-DB3A6CE37CAD}"/>
                </a:ext>
              </a:extLst>
            </p:cNvPr>
            <p:cNvSpPr/>
            <p:nvPr/>
          </p:nvSpPr>
          <p:spPr>
            <a:xfrm>
              <a:off x="2274256" y="1340012"/>
              <a:ext cx="83527" cy="210551"/>
            </a:xfrm>
            <a:custGeom>
              <a:avLst/>
              <a:gdLst/>
              <a:ahLst/>
              <a:cxnLst/>
              <a:rect l="l" t="t" r="r" b="b"/>
              <a:pathLst>
                <a:path w="4989" h="12576" extrusionOk="0">
                  <a:moveTo>
                    <a:pt x="2707" y="1"/>
                  </a:moveTo>
                  <a:cubicBezTo>
                    <a:pt x="2707" y="1"/>
                    <a:pt x="1248" y="27"/>
                    <a:pt x="611" y="1062"/>
                  </a:cubicBezTo>
                  <a:cubicBezTo>
                    <a:pt x="54" y="1964"/>
                    <a:pt x="1" y="4246"/>
                    <a:pt x="319" y="6766"/>
                  </a:cubicBezTo>
                  <a:cubicBezTo>
                    <a:pt x="664" y="9313"/>
                    <a:pt x="1062" y="10851"/>
                    <a:pt x="1380" y="11568"/>
                  </a:cubicBezTo>
                  <a:cubicBezTo>
                    <a:pt x="1592" y="12045"/>
                    <a:pt x="1937" y="12364"/>
                    <a:pt x="2388" y="12576"/>
                  </a:cubicBezTo>
                  <a:lnTo>
                    <a:pt x="2654" y="9605"/>
                  </a:lnTo>
                  <a:lnTo>
                    <a:pt x="2786" y="7562"/>
                  </a:lnTo>
                  <a:cubicBezTo>
                    <a:pt x="2786" y="7562"/>
                    <a:pt x="4298" y="5890"/>
                    <a:pt x="4590" y="4484"/>
                  </a:cubicBezTo>
                  <a:cubicBezTo>
                    <a:pt x="4988" y="2627"/>
                    <a:pt x="4670" y="1778"/>
                    <a:pt x="4670" y="1778"/>
                  </a:cubicBezTo>
                  <a:lnTo>
                    <a:pt x="2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2;p54">
              <a:extLst>
                <a:ext uri="{FF2B5EF4-FFF2-40B4-BE49-F238E27FC236}">
                  <a16:creationId xmlns:a16="http://schemas.microsoft.com/office/drawing/2014/main" id="{3D63F02E-1DE6-47DB-9A7F-7FC108C5238A}"/>
                </a:ext>
              </a:extLst>
            </p:cNvPr>
            <p:cNvSpPr/>
            <p:nvPr/>
          </p:nvSpPr>
          <p:spPr>
            <a:xfrm>
              <a:off x="2281371" y="1315971"/>
              <a:ext cx="38206" cy="29399"/>
            </a:xfrm>
            <a:custGeom>
              <a:avLst/>
              <a:gdLst/>
              <a:ahLst/>
              <a:cxnLst/>
              <a:rect l="l" t="t" r="r" b="b"/>
              <a:pathLst>
                <a:path w="2282" h="1756" extrusionOk="0">
                  <a:moveTo>
                    <a:pt x="1038" y="1"/>
                  </a:moveTo>
                  <a:cubicBezTo>
                    <a:pt x="625" y="1"/>
                    <a:pt x="219" y="214"/>
                    <a:pt x="0" y="614"/>
                  </a:cubicBezTo>
                  <a:lnTo>
                    <a:pt x="1937" y="1755"/>
                  </a:lnTo>
                  <a:cubicBezTo>
                    <a:pt x="2282" y="1198"/>
                    <a:pt x="2123" y="508"/>
                    <a:pt x="1592" y="137"/>
                  </a:cubicBezTo>
                  <a:cubicBezTo>
                    <a:pt x="1417" y="45"/>
                    <a:pt x="1227" y="1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3;p54">
              <a:extLst>
                <a:ext uri="{FF2B5EF4-FFF2-40B4-BE49-F238E27FC236}">
                  <a16:creationId xmlns:a16="http://schemas.microsoft.com/office/drawing/2014/main" id="{BA63629D-9FD7-4802-9E2B-19070A45BCE8}"/>
                </a:ext>
              </a:extLst>
            </p:cNvPr>
            <p:cNvSpPr/>
            <p:nvPr/>
          </p:nvSpPr>
          <p:spPr>
            <a:xfrm>
              <a:off x="2347988" y="1309291"/>
              <a:ext cx="194562" cy="184500"/>
            </a:xfrm>
            <a:custGeom>
              <a:avLst/>
              <a:gdLst/>
              <a:ahLst/>
              <a:cxnLst/>
              <a:rect l="l" t="t" r="r" b="b"/>
              <a:pathLst>
                <a:path w="11621" h="11020" extrusionOk="0">
                  <a:moveTo>
                    <a:pt x="5802" y="1"/>
                  </a:moveTo>
                  <a:cubicBezTo>
                    <a:pt x="3004" y="1"/>
                    <a:pt x="641" y="2086"/>
                    <a:pt x="319" y="4913"/>
                  </a:cubicBezTo>
                  <a:cubicBezTo>
                    <a:pt x="1" y="7938"/>
                    <a:pt x="2176" y="10644"/>
                    <a:pt x="5200" y="10989"/>
                  </a:cubicBezTo>
                  <a:cubicBezTo>
                    <a:pt x="5398" y="11009"/>
                    <a:pt x="5594" y="11019"/>
                    <a:pt x="5788" y="11019"/>
                  </a:cubicBezTo>
                  <a:cubicBezTo>
                    <a:pt x="8571" y="11019"/>
                    <a:pt x="10978" y="8934"/>
                    <a:pt x="11276" y="6107"/>
                  </a:cubicBezTo>
                  <a:cubicBezTo>
                    <a:pt x="11621" y="3083"/>
                    <a:pt x="9419" y="377"/>
                    <a:pt x="6394" y="32"/>
                  </a:cubicBezTo>
                  <a:cubicBezTo>
                    <a:pt x="6195" y="11"/>
                    <a:pt x="5998" y="1"/>
                    <a:pt x="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4;p54">
              <a:extLst>
                <a:ext uri="{FF2B5EF4-FFF2-40B4-BE49-F238E27FC236}">
                  <a16:creationId xmlns:a16="http://schemas.microsoft.com/office/drawing/2014/main" id="{D67E1A09-90DA-4D72-B98B-C25B86C874CB}"/>
                </a:ext>
              </a:extLst>
            </p:cNvPr>
            <p:cNvSpPr/>
            <p:nvPr/>
          </p:nvSpPr>
          <p:spPr>
            <a:xfrm>
              <a:off x="2245828" y="1351230"/>
              <a:ext cx="279396" cy="315710"/>
            </a:xfrm>
            <a:custGeom>
              <a:avLst/>
              <a:gdLst/>
              <a:ahLst/>
              <a:cxnLst/>
              <a:rect l="l" t="t" r="r" b="b"/>
              <a:pathLst>
                <a:path w="16688" h="18857" extrusionOk="0">
                  <a:moveTo>
                    <a:pt x="11565" y="0"/>
                  </a:moveTo>
                  <a:cubicBezTo>
                    <a:pt x="9777" y="0"/>
                    <a:pt x="7825" y="325"/>
                    <a:pt x="6262" y="1082"/>
                  </a:cubicBezTo>
                  <a:cubicBezTo>
                    <a:pt x="6103" y="5194"/>
                    <a:pt x="5068" y="6229"/>
                    <a:pt x="4511" y="6600"/>
                  </a:cubicBezTo>
                  <a:cubicBezTo>
                    <a:pt x="4442" y="6645"/>
                    <a:pt x="4377" y="6665"/>
                    <a:pt x="4315" y="6665"/>
                  </a:cubicBezTo>
                  <a:cubicBezTo>
                    <a:pt x="3903" y="6665"/>
                    <a:pt x="3640" y="5765"/>
                    <a:pt x="3317" y="5327"/>
                  </a:cubicBezTo>
                  <a:cubicBezTo>
                    <a:pt x="3104" y="5038"/>
                    <a:pt x="2597" y="4680"/>
                    <a:pt x="2042" y="4680"/>
                  </a:cubicBezTo>
                  <a:cubicBezTo>
                    <a:pt x="1627" y="4680"/>
                    <a:pt x="1186" y="4880"/>
                    <a:pt x="823" y="5459"/>
                  </a:cubicBezTo>
                  <a:cubicBezTo>
                    <a:pt x="1" y="6812"/>
                    <a:pt x="744" y="8537"/>
                    <a:pt x="1699" y="9120"/>
                  </a:cubicBezTo>
                  <a:cubicBezTo>
                    <a:pt x="2093" y="9363"/>
                    <a:pt x="2444" y="9449"/>
                    <a:pt x="2744" y="9449"/>
                  </a:cubicBezTo>
                  <a:cubicBezTo>
                    <a:pt x="3494" y="9449"/>
                    <a:pt x="3927" y="8908"/>
                    <a:pt x="3927" y="8908"/>
                  </a:cubicBezTo>
                  <a:lnTo>
                    <a:pt x="3927" y="8908"/>
                  </a:lnTo>
                  <a:lnTo>
                    <a:pt x="3848" y="15116"/>
                  </a:lnTo>
                  <a:cubicBezTo>
                    <a:pt x="5121" y="18087"/>
                    <a:pt x="6660" y="18830"/>
                    <a:pt x="8623" y="18857"/>
                  </a:cubicBezTo>
                  <a:cubicBezTo>
                    <a:pt x="10294" y="18724"/>
                    <a:pt x="10613" y="17371"/>
                    <a:pt x="9684" y="16018"/>
                  </a:cubicBezTo>
                  <a:lnTo>
                    <a:pt x="9896" y="13975"/>
                  </a:lnTo>
                  <a:cubicBezTo>
                    <a:pt x="10692" y="14214"/>
                    <a:pt x="11515" y="14347"/>
                    <a:pt x="12337" y="14373"/>
                  </a:cubicBezTo>
                  <a:cubicBezTo>
                    <a:pt x="13690" y="14320"/>
                    <a:pt x="14539" y="13391"/>
                    <a:pt x="15096" y="11959"/>
                  </a:cubicBezTo>
                  <a:cubicBezTo>
                    <a:pt x="15998" y="9704"/>
                    <a:pt x="16688" y="5804"/>
                    <a:pt x="16290" y="1161"/>
                  </a:cubicBezTo>
                  <a:cubicBezTo>
                    <a:pt x="15531" y="446"/>
                    <a:pt x="13660" y="0"/>
                    <a:pt x="11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5;p54">
              <a:extLst>
                <a:ext uri="{FF2B5EF4-FFF2-40B4-BE49-F238E27FC236}">
                  <a16:creationId xmlns:a16="http://schemas.microsoft.com/office/drawing/2014/main" id="{C57312A3-5940-4173-AB77-758A03A8C19F}"/>
                </a:ext>
              </a:extLst>
            </p:cNvPr>
            <p:cNvSpPr/>
            <p:nvPr/>
          </p:nvSpPr>
          <p:spPr>
            <a:xfrm>
              <a:off x="2308460" y="1280327"/>
              <a:ext cx="233204" cy="115622"/>
            </a:xfrm>
            <a:custGeom>
              <a:avLst/>
              <a:gdLst/>
              <a:ahLst/>
              <a:cxnLst/>
              <a:rect l="l" t="t" r="r" b="b"/>
              <a:pathLst>
                <a:path w="13929" h="6906" extrusionOk="0">
                  <a:moveTo>
                    <a:pt x="11685" y="1"/>
                  </a:moveTo>
                  <a:cubicBezTo>
                    <a:pt x="11484" y="1"/>
                    <a:pt x="11300" y="138"/>
                    <a:pt x="11116" y="276"/>
                  </a:cubicBezTo>
                  <a:cubicBezTo>
                    <a:pt x="10378" y="822"/>
                    <a:pt x="9604" y="992"/>
                    <a:pt x="8814" y="992"/>
                  </a:cubicBezTo>
                  <a:cubicBezTo>
                    <a:pt x="7646" y="992"/>
                    <a:pt x="6440" y="621"/>
                    <a:pt x="5253" y="542"/>
                  </a:cubicBezTo>
                  <a:cubicBezTo>
                    <a:pt x="5078" y="528"/>
                    <a:pt x="4898" y="520"/>
                    <a:pt x="4716" y="520"/>
                  </a:cubicBezTo>
                  <a:cubicBezTo>
                    <a:pt x="3160" y="520"/>
                    <a:pt x="1415" y="1045"/>
                    <a:pt x="584" y="2399"/>
                  </a:cubicBezTo>
                  <a:cubicBezTo>
                    <a:pt x="133" y="3088"/>
                    <a:pt x="0" y="3858"/>
                    <a:pt x="637" y="4441"/>
                  </a:cubicBezTo>
                  <a:cubicBezTo>
                    <a:pt x="1194" y="4919"/>
                    <a:pt x="1858" y="5264"/>
                    <a:pt x="2574" y="5423"/>
                  </a:cubicBezTo>
                  <a:cubicBezTo>
                    <a:pt x="4542" y="5988"/>
                    <a:pt x="7011" y="6906"/>
                    <a:pt x="9271" y="6906"/>
                  </a:cubicBezTo>
                  <a:cubicBezTo>
                    <a:pt x="10726" y="6906"/>
                    <a:pt x="12094" y="6525"/>
                    <a:pt x="13186" y="5423"/>
                  </a:cubicBezTo>
                  <a:cubicBezTo>
                    <a:pt x="13584" y="4998"/>
                    <a:pt x="13849" y="4441"/>
                    <a:pt x="13875" y="3858"/>
                  </a:cubicBezTo>
                  <a:cubicBezTo>
                    <a:pt x="13929" y="3301"/>
                    <a:pt x="13875" y="2770"/>
                    <a:pt x="13663" y="2292"/>
                  </a:cubicBezTo>
                  <a:cubicBezTo>
                    <a:pt x="13637" y="2213"/>
                    <a:pt x="13584" y="2133"/>
                    <a:pt x="13504" y="2133"/>
                  </a:cubicBezTo>
                  <a:cubicBezTo>
                    <a:pt x="13451" y="2133"/>
                    <a:pt x="13371" y="2160"/>
                    <a:pt x="13318" y="2213"/>
                  </a:cubicBezTo>
                  <a:cubicBezTo>
                    <a:pt x="12920" y="2478"/>
                    <a:pt x="12469" y="2690"/>
                    <a:pt x="12018" y="2876"/>
                  </a:cubicBezTo>
                  <a:cubicBezTo>
                    <a:pt x="12178" y="2346"/>
                    <a:pt x="12257" y="1762"/>
                    <a:pt x="12204" y="1231"/>
                  </a:cubicBezTo>
                  <a:cubicBezTo>
                    <a:pt x="12178" y="886"/>
                    <a:pt x="12178" y="117"/>
                    <a:pt x="11780" y="11"/>
                  </a:cubicBezTo>
                  <a:cubicBezTo>
                    <a:pt x="11748" y="4"/>
                    <a:pt x="11716" y="1"/>
                    <a:pt x="11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26;p54">
              <a:extLst>
                <a:ext uri="{FF2B5EF4-FFF2-40B4-BE49-F238E27FC236}">
                  <a16:creationId xmlns:a16="http://schemas.microsoft.com/office/drawing/2014/main" id="{793E16B7-E889-4A60-85AB-5EAEA1EC6CAA}"/>
                </a:ext>
              </a:extLst>
            </p:cNvPr>
            <p:cNvSpPr/>
            <p:nvPr/>
          </p:nvSpPr>
          <p:spPr>
            <a:xfrm>
              <a:off x="2324014" y="1533232"/>
              <a:ext cx="87947" cy="67086"/>
            </a:xfrm>
            <a:custGeom>
              <a:avLst/>
              <a:gdLst/>
              <a:ahLst/>
              <a:cxnLst/>
              <a:rect l="l" t="t" r="r" b="b"/>
              <a:pathLst>
                <a:path w="5253" h="4007" extrusionOk="0">
                  <a:moveTo>
                    <a:pt x="0" y="0"/>
                  </a:moveTo>
                  <a:cubicBezTo>
                    <a:pt x="106" y="610"/>
                    <a:pt x="292" y="1221"/>
                    <a:pt x="637" y="1778"/>
                  </a:cubicBezTo>
                  <a:cubicBezTo>
                    <a:pt x="1300" y="2839"/>
                    <a:pt x="5147" y="4006"/>
                    <a:pt x="5147" y="4006"/>
                  </a:cubicBezTo>
                  <a:lnTo>
                    <a:pt x="5253" y="3184"/>
                  </a:lnTo>
                  <a:cubicBezTo>
                    <a:pt x="5253" y="3184"/>
                    <a:pt x="2282" y="2255"/>
                    <a:pt x="1300" y="1592"/>
                  </a:cubicBezTo>
                  <a:cubicBezTo>
                    <a:pt x="690" y="1194"/>
                    <a:pt x="265" y="61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27;p54">
              <a:extLst>
                <a:ext uri="{FF2B5EF4-FFF2-40B4-BE49-F238E27FC236}">
                  <a16:creationId xmlns:a16="http://schemas.microsoft.com/office/drawing/2014/main" id="{CC5AB882-EEC7-4E46-A594-4982DDBFD0EA}"/>
                </a:ext>
              </a:extLst>
            </p:cNvPr>
            <p:cNvSpPr/>
            <p:nvPr/>
          </p:nvSpPr>
          <p:spPr>
            <a:xfrm>
              <a:off x="2392857" y="1409308"/>
              <a:ext cx="27541" cy="19438"/>
            </a:xfrm>
            <a:custGeom>
              <a:avLst/>
              <a:gdLst/>
              <a:ahLst/>
              <a:cxnLst/>
              <a:rect l="l" t="t" r="r" b="b"/>
              <a:pathLst>
                <a:path w="1645" h="1161" extrusionOk="0">
                  <a:moveTo>
                    <a:pt x="1459" y="0"/>
                  </a:moveTo>
                  <a:lnTo>
                    <a:pt x="0" y="664"/>
                  </a:lnTo>
                  <a:lnTo>
                    <a:pt x="0" y="690"/>
                  </a:lnTo>
                  <a:cubicBezTo>
                    <a:pt x="137" y="983"/>
                    <a:pt x="416" y="1161"/>
                    <a:pt x="713" y="1161"/>
                  </a:cubicBezTo>
                  <a:cubicBezTo>
                    <a:pt x="820" y="1161"/>
                    <a:pt x="929" y="1137"/>
                    <a:pt x="1035" y="1088"/>
                  </a:cubicBezTo>
                  <a:cubicBezTo>
                    <a:pt x="1459" y="902"/>
                    <a:pt x="1645" y="398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28;p54">
              <a:extLst>
                <a:ext uri="{FF2B5EF4-FFF2-40B4-BE49-F238E27FC236}">
                  <a16:creationId xmlns:a16="http://schemas.microsoft.com/office/drawing/2014/main" id="{7BB04FFB-217F-462B-801A-E1CBBED1D3BD}"/>
                </a:ext>
              </a:extLst>
            </p:cNvPr>
            <p:cNvSpPr/>
            <p:nvPr/>
          </p:nvSpPr>
          <p:spPr>
            <a:xfrm>
              <a:off x="2482579" y="1414196"/>
              <a:ext cx="24444" cy="20191"/>
            </a:xfrm>
            <a:custGeom>
              <a:avLst/>
              <a:gdLst/>
              <a:ahLst/>
              <a:cxnLst/>
              <a:rect l="l" t="t" r="r" b="b"/>
              <a:pathLst>
                <a:path w="1460" h="1206" extrusionOk="0">
                  <a:moveTo>
                    <a:pt x="212" y="0"/>
                  </a:moveTo>
                  <a:lnTo>
                    <a:pt x="212" y="0"/>
                  </a:lnTo>
                  <a:cubicBezTo>
                    <a:pt x="0" y="345"/>
                    <a:pt x="80" y="796"/>
                    <a:pt x="425" y="1061"/>
                  </a:cubicBezTo>
                  <a:cubicBezTo>
                    <a:pt x="425" y="1115"/>
                    <a:pt x="451" y="1115"/>
                    <a:pt x="451" y="1115"/>
                  </a:cubicBezTo>
                  <a:cubicBezTo>
                    <a:pt x="566" y="1176"/>
                    <a:pt x="693" y="1206"/>
                    <a:pt x="819" y="1206"/>
                  </a:cubicBezTo>
                  <a:cubicBezTo>
                    <a:pt x="1070" y="1206"/>
                    <a:pt x="1318" y="1088"/>
                    <a:pt x="1459" y="876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29;p54">
              <a:extLst>
                <a:ext uri="{FF2B5EF4-FFF2-40B4-BE49-F238E27FC236}">
                  <a16:creationId xmlns:a16="http://schemas.microsoft.com/office/drawing/2014/main" id="{C841C01F-6604-4D13-933B-D27E5D2FA0DA}"/>
                </a:ext>
              </a:extLst>
            </p:cNvPr>
            <p:cNvSpPr/>
            <p:nvPr/>
          </p:nvSpPr>
          <p:spPr>
            <a:xfrm>
              <a:off x="2445260" y="1449288"/>
              <a:ext cx="32882" cy="62633"/>
            </a:xfrm>
            <a:custGeom>
              <a:avLst/>
              <a:gdLst/>
              <a:ahLst/>
              <a:cxnLst/>
              <a:rect l="l" t="t" r="r" b="b"/>
              <a:pathLst>
                <a:path w="1964" h="3741" extrusionOk="0">
                  <a:moveTo>
                    <a:pt x="186" y="0"/>
                  </a:moveTo>
                  <a:lnTo>
                    <a:pt x="1" y="3741"/>
                  </a:lnTo>
                  <a:lnTo>
                    <a:pt x="1" y="3741"/>
                  </a:lnTo>
                  <a:lnTo>
                    <a:pt x="1964" y="331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30;p54">
              <a:extLst>
                <a:ext uri="{FF2B5EF4-FFF2-40B4-BE49-F238E27FC236}">
                  <a16:creationId xmlns:a16="http://schemas.microsoft.com/office/drawing/2014/main" id="{994B0F8D-7B07-46CF-8E3E-EFBC49E4E583}"/>
                </a:ext>
              </a:extLst>
            </p:cNvPr>
            <p:cNvSpPr/>
            <p:nvPr/>
          </p:nvSpPr>
          <p:spPr>
            <a:xfrm>
              <a:off x="2492340" y="1473932"/>
              <a:ext cx="41772" cy="30756"/>
            </a:xfrm>
            <a:custGeom>
              <a:avLst/>
              <a:gdLst/>
              <a:ahLst/>
              <a:cxnLst/>
              <a:rect l="l" t="t" r="r" b="b"/>
              <a:pathLst>
                <a:path w="2495" h="1837" extrusionOk="0">
                  <a:moveTo>
                    <a:pt x="1141" y="1"/>
                  </a:moveTo>
                  <a:cubicBezTo>
                    <a:pt x="575" y="1"/>
                    <a:pt x="128" y="284"/>
                    <a:pt x="80" y="757"/>
                  </a:cubicBezTo>
                  <a:cubicBezTo>
                    <a:pt x="1" y="1287"/>
                    <a:pt x="505" y="1738"/>
                    <a:pt x="1141" y="1818"/>
                  </a:cubicBezTo>
                  <a:cubicBezTo>
                    <a:pt x="1223" y="1831"/>
                    <a:pt x="1302" y="1837"/>
                    <a:pt x="1380" y="1837"/>
                  </a:cubicBezTo>
                  <a:cubicBezTo>
                    <a:pt x="1934" y="1837"/>
                    <a:pt x="2368" y="1517"/>
                    <a:pt x="2415" y="1075"/>
                  </a:cubicBezTo>
                  <a:cubicBezTo>
                    <a:pt x="2494" y="597"/>
                    <a:pt x="2017" y="120"/>
                    <a:pt x="1354" y="14"/>
                  </a:cubicBezTo>
                  <a:cubicBezTo>
                    <a:pt x="1281" y="5"/>
                    <a:pt x="1210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31;p54">
              <a:extLst>
                <a:ext uri="{FF2B5EF4-FFF2-40B4-BE49-F238E27FC236}">
                  <a16:creationId xmlns:a16="http://schemas.microsoft.com/office/drawing/2014/main" id="{64689FE7-9D37-423C-BC73-D7D53B8B5EC3}"/>
                </a:ext>
              </a:extLst>
            </p:cNvPr>
            <p:cNvSpPr/>
            <p:nvPr/>
          </p:nvSpPr>
          <p:spPr>
            <a:xfrm>
              <a:off x="2409282" y="1523120"/>
              <a:ext cx="37771" cy="28830"/>
            </a:xfrm>
            <a:custGeom>
              <a:avLst/>
              <a:gdLst/>
              <a:ahLst/>
              <a:cxnLst/>
              <a:rect l="l" t="t" r="r" b="b"/>
              <a:pathLst>
                <a:path w="2256" h="1722" extrusionOk="0">
                  <a:moveTo>
                    <a:pt x="1095" y="0"/>
                  </a:moveTo>
                  <a:cubicBezTo>
                    <a:pt x="694" y="0"/>
                    <a:pt x="308" y="251"/>
                    <a:pt x="186" y="657"/>
                  </a:cubicBezTo>
                  <a:cubicBezTo>
                    <a:pt x="1" y="1188"/>
                    <a:pt x="425" y="1374"/>
                    <a:pt x="956" y="1559"/>
                  </a:cubicBezTo>
                  <a:cubicBezTo>
                    <a:pt x="1180" y="1654"/>
                    <a:pt x="1388" y="1722"/>
                    <a:pt x="1567" y="1722"/>
                  </a:cubicBezTo>
                  <a:cubicBezTo>
                    <a:pt x="1790" y="1722"/>
                    <a:pt x="1967" y="1615"/>
                    <a:pt x="2070" y="1320"/>
                  </a:cubicBezTo>
                  <a:cubicBezTo>
                    <a:pt x="2256" y="790"/>
                    <a:pt x="1937" y="233"/>
                    <a:pt x="1460" y="74"/>
                  </a:cubicBezTo>
                  <a:cubicBezTo>
                    <a:pt x="1342" y="24"/>
                    <a:pt x="1218" y="0"/>
                    <a:pt x="10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32;p54">
              <a:extLst>
                <a:ext uri="{FF2B5EF4-FFF2-40B4-BE49-F238E27FC236}">
                  <a16:creationId xmlns:a16="http://schemas.microsoft.com/office/drawing/2014/main" id="{2A1C493A-4B2A-4B03-81B0-03A5216583F5}"/>
                </a:ext>
              </a:extLst>
            </p:cNvPr>
            <p:cNvSpPr/>
            <p:nvPr/>
          </p:nvSpPr>
          <p:spPr>
            <a:xfrm>
              <a:off x="2356426" y="1467017"/>
              <a:ext cx="42207" cy="29450"/>
            </a:xfrm>
            <a:custGeom>
              <a:avLst/>
              <a:gdLst/>
              <a:ahLst/>
              <a:cxnLst/>
              <a:rect l="l" t="t" r="r" b="b"/>
              <a:pathLst>
                <a:path w="2521" h="1759" extrusionOk="0">
                  <a:moveTo>
                    <a:pt x="1258" y="1"/>
                  </a:moveTo>
                  <a:cubicBezTo>
                    <a:pt x="599" y="1"/>
                    <a:pt x="53" y="363"/>
                    <a:pt x="27" y="825"/>
                  </a:cubicBezTo>
                  <a:cubicBezTo>
                    <a:pt x="1" y="1302"/>
                    <a:pt x="531" y="1727"/>
                    <a:pt x="1221" y="1753"/>
                  </a:cubicBezTo>
                  <a:cubicBezTo>
                    <a:pt x="1265" y="1757"/>
                    <a:pt x="1309" y="1758"/>
                    <a:pt x="1352" y="1758"/>
                  </a:cubicBezTo>
                  <a:cubicBezTo>
                    <a:pt x="1983" y="1758"/>
                    <a:pt x="2496" y="1403"/>
                    <a:pt x="2521" y="931"/>
                  </a:cubicBezTo>
                  <a:cubicBezTo>
                    <a:pt x="2521" y="427"/>
                    <a:pt x="2017" y="29"/>
                    <a:pt x="1327" y="2"/>
                  </a:cubicBezTo>
                  <a:cubicBezTo>
                    <a:pt x="1304" y="1"/>
                    <a:pt x="1281" y="1"/>
                    <a:pt x="12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33;p54">
              <a:extLst>
                <a:ext uri="{FF2B5EF4-FFF2-40B4-BE49-F238E27FC236}">
                  <a16:creationId xmlns:a16="http://schemas.microsoft.com/office/drawing/2014/main" id="{80001082-CA48-42D2-98F1-EBFDF008CE0A}"/>
                </a:ext>
              </a:extLst>
            </p:cNvPr>
            <p:cNvSpPr/>
            <p:nvPr/>
          </p:nvSpPr>
          <p:spPr>
            <a:xfrm>
              <a:off x="2394632" y="1450577"/>
              <a:ext cx="32430" cy="16926"/>
            </a:xfrm>
            <a:custGeom>
              <a:avLst/>
              <a:gdLst/>
              <a:ahLst/>
              <a:cxnLst/>
              <a:rect l="l" t="t" r="r" b="b"/>
              <a:pathLst>
                <a:path w="1937" h="1011" extrusionOk="0">
                  <a:moveTo>
                    <a:pt x="924" y="1"/>
                  </a:moveTo>
                  <a:cubicBezTo>
                    <a:pt x="542" y="1"/>
                    <a:pt x="177" y="214"/>
                    <a:pt x="0" y="586"/>
                  </a:cubicBezTo>
                  <a:cubicBezTo>
                    <a:pt x="221" y="484"/>
                    <a:pt x="442" y="437"/>
                    <a:pt x="671" y="437"/>
                  </a:cubicBezTo>
                  <a:cubicBezTo>
                    <a:pt x="798" y="437"/>
                    <a:pt x="928" y="452"/>
                    <a:pt x="1061" y="480"/>
                  </a:cubicBezTo>
                  <a:cubicBezTo>
                    <a:pt x="1406" y="560"/>
                    <a:pt x="1725" y="746"/>
                    <a:pt x="1937" y="1011"/>
                  </a:cubicBezTo>
                  <a:cubicBezTo>
                    <a:pt x="1937" y="613"/>
                    <a:pt x="1698" y="268"/>
                    <a:pt x="1327" y="82"/>
                  </a:cubicBezTo>
                  <a:cubicBezTo>
                    <a:pt x="1195" y="27"/>
                    <a:pt x="1059" y="1"/>
                    <a:pt x="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34;p54">
              <a:extLst>
                <a:ext uri="{FF2B5EF4-FFF2-40B4-BE49-F238E27FC236}">
                  <a16:creationId xmlns:a16="http://schemas.microsoft.com/office/drawing/2014/main" id="{0C10BC41-56F2-4A3E-B9DD-F2F596804431}"/>
                </a:ext>
              </a:extLst>
            </p:cNvPr>
            <p:cNvSpPr/>
            <p:nvPr/>
          </p:nvSpPr>
          <p:spPr>
            <a:xfrm>
              <a:off x="2474141" y="1454595"/>
              <a:ext cx="31543" cy="16474"/>
            </a:xfrm>
            <a:custGeom>
              <a:avLst/>
              <a:gdLst/>
              <a:ahLst/>
              <a:cxnLst/>
              <a:rect l="l" t="t" r="r" b="b"/>
              <a:pathLst>
                <a:path w="1884" h="984" extrusionOk="0">
                  <a:moveTo>
                    <a:pt x="939" y="0"/>
                  </a:moveTo>
                  <a:cubicBezTo>
                    <a:pt x="427" y="0"/>
                    <a:pt x="0" y="467"/>
                    <a:pt x="0" y="983"/>
                  </a:cubicBezTo>
                  <a:cubicBezTo>
                    <a:pt x="186" y="718"/>
                    <a:pt x="504" y="559"/>
                    <a:pt x="822" y="479"/>
                  </a:cubicBezTo>
                  <a:cubicBezTo>
                    <a:pt x="931" y="464"/>
                    <a:pt x="1039" y="455"/>
                    <a:pt x="1145" y="455"/>
                  </a:cubicBezTo>
                  <a:cubicBezTo>
                    <a:pt x="1406" y="455"/>
                    <a:pt x="1658" y="507"/>
                    <a:pt x="1884" y="638"/>
                  </a:cubicBezTo>
                  <a:cubicBezTo>
                    <a:pt x="1751" y="267"/>
                    <a:pt x="1380" y="1"/>
                    <a:pt x="982" y="1"/>
                  </a:cubicBezTo>
                  <a:cubicBezTo>
                    <a:pt x="967" y="1"/>
                    <a:pt x="953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35;p54">
              <a:extLst>
                <a:ext uri="{FF2B5EF4-FFF2-40B4-BE49-F238E27FC236}">
                  <a16:creationId xmlns:a16="http://schemas.microsoft.com/office/drawing/2014/main" id="{02263001-A5C5-4B3F-98A6-30E278711BB0}"/>
                </a:ext>
              </a:extLst>
            </p:cNvPr>
            <p:cNvSpPr/>
            <p:nvPr/>
          </p:nvSpPr>
          <p:spPr>
            <a:xfrm>
              <a:off x="1942024" y="1608739"/>
              <a:ext cx="323813" cy="699142"/>
            </a:xfrm>
            <a:custGeom>
              <a:avLst/>
              <a:gdLst/>
              <a:ahLst/>
              <a:cxnLst/>
              <a:rect l="l" t="t" r="r" b="b"/>
              <a:pathLst>
                <a:path w="19341" h="41759" extrusionOk="0">
                  <a:moveTo>
                    <a:pt x="17218" y="0"/>
                  </a:moveTo>
                  <a:cubicBezTo>
                    <a:pt x="15175" y="53"/>
                    <a:pt x="14778" y="133"/>
                    <a:pt x="14035" y="504"/>
                  </a:cubicBezTo>
                  <a:cubicBezTo>
                    <a:pt x="12682" y="1167"/>
                    <a:pt x="11621" y="1910"/>
                    <a:pt x="10055" y="4298"/>
                  </a:cubicBezTo>
                  <a:cubicBezTo>
                    <a:pt x="8941" y="6022"/>
                    <a:pt x="3290" y="14591"/>
                    <a:pt x="3290" y="14591"/>
                  </a:cubicBezTo>
                  <a:cubicBezTo>
                    <a:pt x="2707" y="15440"/>
                    <a:pt x="1937" y="16342"/>
                    <a:pt x="1645" y="18969"/>
                  </a:cubicBezTo>
                  <a:cubicBezTo>
                    <a:pt x="1407" y="21144"/>
                    <a:pt x="796" y="27113"/>
                    <a:pt x="743" y="30615"/>
                  </a:cubicBezTo>
                  <a:cubicBezTo>
                    <a:pt x="664" y="33454"/>
                    <a:pt x="1" y="37990"/>
                    <a:pt x="1964" y="40564"/>
                  </a:cubicBezTo>
                  <a:cubicBezTo>
                    <a:pt x="2609" y="41287"/>
                    <a:pt x="3532" y="41759"/>
                    <a:pt x="4535" y="41759"/>
                  </a:cubicBezTo>
                  <a:cubicBezTo>
                    <a:pt x="4562" y="41759"/>
                    <a:pt x="4589" y="41758"/>
                    <a:pt x="4617" y="41758"/>
                  </a:cubicBezTo>
                  <a:cubicBezTo>
                    <a:pt x="6421" y="41758"/>
                    <a:pt x="6421" y="40325"/>
                    <a:pt x="6208" y="39449"/>
                  </a:cubicBezTo>
                  <a:cubicBezTo>
                    <a:pt x="6102" y="39025"/>
                    <a:pt x="5837" y="38203"/>
                    <a:pt x="5757" y="37699"/>
                  </a:cubicBezTo>
                  <a:cubicBezTo>
                    <a:pt x="5572" y="36956"/>
                    <a:pt x="5545" y="36239"/>
                    <a:pt x="5625" y="35523"/>
                  </a:cubicBezTo>
                  <a:lnTo>
                    <a:pt x="5625" y="35523"/>
                  </a:lnTo>
                  <a:cubicBezTo>
                    <a:pt x="5890" y="35921"/>
                    <a:pt x="5917" y="36213"/>
                    <a:pt x="6182" y="36611"/>
                  </a:cubicBezTo>
                  <a:cubicBezTo>
                    <a:pt x="6421" y="37062"/>
                    <a:pt x="6872" y="37407"/>
                    <a:pt x="7402" y="37460"/>
                  </a:cubicBezTo>
                  <a:cubicBezTo>
                    <a:pt x="7429" y="37460"/>
                    <a:pt x="7508" y="37460"/>
                    <a:pt x="7562" y="37433"/>
                  </a:cubicBezTo>
                  <a:cubicBezTo>
                    <a:pt x="7747" y="37327"/>
                    <a:pt x="7668" y="37062"/>
                    <a:pt x="7562" y="36876"/>
                  </a:cubicBezTo>
                  <a:cubicBezTo>
                    <a:pt x="7164" y="36107"/>
                    <a:pt x="7164" y="35258"/>
                    <a:pt x="6898" y="34409"/>
                  </a:cubicBezTo>
                  <a:cubicBezTo>
                    <a:pt x="6500" y="33189"/>
                    <a:pt x="5811" y="31942"/>
                    <a:pt x="5625" y="30960"/>
                  </a:cubicBezTo>
                  <a:cubicBezTo>
                    <a:pt x="5413" y="30005"/>
                    <a:pt x="8145" y="19128"/>
                    <a:pt x="8145" y="19128"/>
                  </a:cubicBezTo>
                  <a:lnTo>
                    <a:pt x="15600" y="9790"/>
                  </a:lnTo>
                  <a:cubicBezTo>
                    <a:pt x="15600" y="9790"/>
                    <a:pt x="19341" y="6128"/>
                    <a:pt x="17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36;p54">
              <a:extLst>
                <a:ext uri="{FF2B5EF4-FFF2-40B4-BE49-F238E27FC236}">
                  <a16:creationId xmlns:a16="http://schemas.microsoft.com/office/drawing/2014/main" id="{6B306CDA-9DCD-42C0-B12A-5066FA5A7FD5}"/>
                </a:ext>
              </a:extLst>
            </p:cNvPr>
            <p:cNvSpPr/>
            <p:nvPr/>
          </p:nvSpPr>
          <p:spPr>
            <a:xfrm>
              <a:off x="2036182" y="1607182"/>
              <a:ext cx="226540" cy="256074"/>
            </a:xfrm>
            <a:custGeom>
              <a:avLst/>
              <a:gdLst/>
              <a:ahLst/>
              <a:cxnLst/>
              <a:rect l="l" t="t" r="r" b="b"/>
              <a:pathLst>
                <a:path w="13531" h="15295" extrusionOk="0">
                  <a:moveTo>
                    <a:pt x="11652" y="1"/>
                  </a:moveTo>
                  <a:cubicBezTo>
                    <a:pt x="10468" y="1"/>
                    <a:pt x="8918" y="165"/>
                    <a:pt x="7562" y="889"/>
                  </a:cubicBezTo>
                  <a:cubicBezTo>
                    <a:pt x="5970" y="1738"/>
                    <a:pt x="4033" y="4311"/>
                    <a:pt x="2415" y="6911"/>
                  </a:cubicBezTo>
                  <a:cubicBezTo>
                    <a:pt x="797" y="9538"/>
                    <a:pt x="1" y="10625"/>
                    <a:pt x="1" y="10625"/>
                  </a:cubicBezTo>
                  <a:cubicBezTo>
                    <a:pt x="1" y="10625"/>
                    <a:pt x="1221" y="14472"/>
                    <a:pt x="6103" y="15295"/>
                  </a:cubicBezTo>
                  <a:lnTo>
                    <a:pt x="11568" y="8609"/>
                  </a:lnTo>
                  <a:cubicBezTo>
                    <a:pt x="11594" y="8609"/>
                    <a:pt x="13531" y="5691"/>
                    <a:pt x="12231" y="14"/>
                  </a:cubicBezTo>
                  <a:cubicBezTo>
                    <a:pt x="12051" y="6"/>
                    <a:pt x="11857" y="1"/>
                    <a:pt x="116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37;p54">
              <a:extLst>
                <a:ext uri="{FF2B5EF4-FFF2-40B4-BE49-F238E27FC236}">
                  <a16:creationId xmlns:a16="http://schemas.microsoft.com/office/drawing/2014/main" id="{1058C614-5A87-4514-B5A8-556BBA7BF5B8}"/>
                </a:ext>
              </a:extLst>
            </p:cNvPr>
            <p:cNvSpPr/>
            <p:nvPr/>
          </p:nvSpPr>
          <p:spPr>
            <a:xfrm>
              <a:off x="2455038" y="1566097"/>
              <a:ext cx="355343" cy="366828"/>
            </a:xfrm>
            <a:custGeom>
              <a:avLst/>
              <a:gdLst/>
              <a:ahLst/>
              <a:cxnLst/>
              <a:rect l="l" t="t" r="r" b="b"/>
              <a:pathLst>
                <a:path w="21224" h="21910" extrusionOk="0">
                  <a:moveTo>
                    <a:pt x="7614" y="0"/>
                  </a:moveTo>
                  <a:cubicBezTo>
                    <a:pt x="7482" y="0"/>
                    <a:pt x="7349" y="53"/>
                    <a:pt x="7269" y="186"/>
                  </a:cubicBezTo>
                  <a:cubicBezTo>
                    <a:pt x="7216" y="319"/>
                    <a:pt x="7163" y="425"/>
                    <a:pt x="7163" y="557"/>
                  </a:cubicBezTo>
                  <a:cubicBezTo>
                    <a:pt x="7137" y="1008"/>
                    <a:pt x="7163" y="1459"/>
                    <a:pt x="7296" y="1910"/>
                  </a:cubicBezTo>
                  <a:cubicBezTo>
                    <a:pt x="7402" y="2308"/>
                    <a:pt x="7880" y="3078"/>
                    <a:pt x="7429" y="3104"/>
                  </a:cubicBezTo>
                  <a:cubicBezTo>
                    <a:pt x="7214" y="3131"/>
                    <a:pt x="6995" y="3143"/>
                    <a:pt x="6773" y="3143"/>
                  </a:cubicBezTo>
                  <a:cubicBezTo>
                    <a:pt x="5016" y="3143"/>
                    <a:pt x="3043" y="2388"/>
                    <a:pt x="1300" y="2176"/>
                  </a:cubicBezTo>
                  <a:cubicBezTo>
                    <a:pt x="1206" y="2157"/>
                    <a:pt x="1109" y="2148"/>
                    <a:pt x="1011" y="2148"/>
                  </a:cubicBezTo>
                  <a:cubicBezTo>
                    <a:pt x="831" y="2148"/>
                    <a:pt x="649" y="2177"/>
                    <a:pt x="478" y="2229"/>
                  </a:cubicBezTo>
                  <a:cubicBezTo>
                    <a:pt x="239" y="2361"/>
                    <a:pt x="80" y="2600"/>
                    <a:pt x="53" y="2892"/>
                  </a:cubicBezTo>
                  <a:cubicBezTo>
                    <a:pt x="0" y="3237"/>
                    <a:pt x="0" y="3608"/>
                    <a:pt x="80" y="3953"/>
                  </a:cubicBezTo>
                  <a:cubicBezTo>
                    <a:pt x="266" y="4961"/>
                    <a:pt x="849" y="5863"/>
                    <a:pt x="1592" y="6474"/>
                  </a:cubicBezTo>
                  <a:cubicBezTo>
                    <a:pt x="2441" y="7190"/>
                    <a:pt x="3953" y="7588"/>
                    <a:pt x="4935" y="7933"/>
                  </a:cubicBezTo>
                  <a:cubicBezTo>
                    <a:pt x="5943" y="8304"/>
                    <a:pt x="7110" y="8596"/>
                    <a:pt x="7933" y="9339"/>
                  </a:cubicBezTo>
                  <a:cubicBezTo>
                    <a:pt x="8861" y="10135"/>
                    <a:pt x="9551" y="11328"/>
                    <a:pt x="10214" y="12363"/>
                  </a:cubicBezTo>
                  <a:cubicBezTo>
                    <a:pt x="11488" y="14353"/>
                    <a:pt x="12681" y="16634"/>
                    <a:pt x="13769" y="18677"/>
                  </a:cubicBezTo>
                  <a:cubicBezTo>
                    <a:pt x="15177" y="21237"/>
                    <a:pt x="16671" y="21910"/>
                    <a:pt x="17891" y="21910"/>
                  </a:cubicBezTo>
                  <a:cubicBezTo>
                    <a:pt x="18189" y="21910"/>
                    <a:pt x="18470" y="21870"/>
                    <a:pt x="18730" y="21808"/>
                  </a:cubicBezTo>
                  <a:cubicBezTo>
                    <a:pt x="20110" y="21436"/>
                    <a:pt x="21224" y="18385"/>
                    <a:pt x="19022" y="15016"/>
                  </a:cubicBezTo>
                  <a:cubicBezTo>
                    <a:pt x="16793" y="11620"/>
                    <a:pt x="12257" y="7296"/>
                    <a:pt x="11673" y="6049"/>
                  </a:cubicBezTo>
                  <a:cubicBezTo>
                    <a:pt x="11222" y="4988"/>
                    <a:pt x="10665" y="4006"/>
                    <a:pt x="10002" y="3078"/>
                  </a:cubicBezTo>
                  <a:cubicBezTo>
                    <a:pt x="9684" y="2680"/>
                    <a:pt x="9339" y="2388"/>
                    <a:pt x="9073" y="1964"/>
                  </a:cubicBezTo>
                  <a:lnTo>
                    <a:pt x="8065" y="425"/>
                  </a:lnTo>
                  <a:lnTo>
                    <a:pt x="8039" y="345"/>
                  </a:lnTo>
                  <a:cubicBezTo>
                    <a:pt x="7933" y="186"/>
                    <a:pt x="7800" y="0"/>
                    <a:pt x="7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8;p54">
              <a:extLst>
                <a:ext uri="{FF2B5EF4-FFF2-40B4-BE49-F238E27FC236}">
                  <a16:creationId xmlns:a16="http://schemas.microsoft.com/office/drawing/2014/main" id="{E1C0F867-DC3B-4757-9545-D1A215F8A796}"/>
                </a:ext>
              </a:extLst>
            </p:cNvPr>
            <p:cNvSpPr/>
            <p:nvPr/>
          </p:nvSpPr>
          <p:spPr>
            <a:xfrm>
              <a:off x="1934925" y="1842742"/>
              <a:ext cx="40433" cy="68543"/>
            </a:xfrm>
            <a:custGeom>
              <a:avLst/>
              <a:gdLst/>
              <a:ahLst/>
              <a:cxnLst/>
              <a:rect l="l" t="t" r="r" b="b"/>
              <a:pathLst>
                <a:path w="2415" h="4094" extrusionOk="0">
                  <a:moveTo>
                    <a:pt x="2076" y="1"/>
                  </a:moveTo>
                  <a:cubicBezTo>
                    <a:pt x="2009" y="1"/>
                    <a:pt x="1935" y="18"/>
                    <a:pt x="1857" y="57"/>
                  </a:cubicBezTo>
                  <a:cubicBezTo>
                    <a:pt x="637" y="880"/>
                    <a:pt x="0" y="2365"/>
                    <a:pt x="239" y="3824"/>
                  </a:cubicBezTo>
                  <a:cubicBezTo>
                    <a:pt x="263" y="3970"/>
                    <a:pt x="398" y="4093"/>
                    <a:pt x="563" y="4093"/>
                  </a:cubicBezTo>
                  <a:cubicBezTo>
                    <a:pt x="578" y="4093"/>
                    <a:pt x="594" y="4092"/>
                    <a:pt x="610" y="4090"/>
                  </a:cubicBezTo>
                  <a:cubicBezTo>
                    <a:pt x="769" y="4063"/>
                    <a:pt x="902" y="3904"/>
                    <a:pt x="876" y="3718"/>
                  </a:cubicBezTo>
                  <a:cubicBezTo>
                    <a:pt x="663" y="2498"/>
                    <a:pt x="1194" y="1278"/>
                    <a:pt x="2229" y="588"/>
                  </a:cubicBezTo>
                  <a:cubicBezTo>
                    <a:pt x="2388" y="482"/>
                    <a:pt x="2414" y="270"/>
                    <a:pt x="2335" y="137"/>
                  </a:cubicBezTo>
                  <a:cubicBezTo>
                    <a:pt x="2284" y="53"/>
                    <a:pt x="2191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9;p54">
              <a:extLst>
                <a:ext uri="{FF2B5EF4-FFF2-40B4-BE49-F238E27FC236}">
                  <a16:creationId xmlns:a16="http://schemas.microsoft.com/office/drawing/2014/main" id="{F038AE0C-A23E-40D4-95DF-C9B6DFBB6563}"/>
                </a:ext>
              </a:extLst>
            </p:cNvPr>
            <p:cNvSpPr/>
            <p:nvPr/>
          </p:nvSpPr>
          <p:spPr>
            <a:xfrm>
              <a:off x="1914048" y="1843746"/>
              <a:ext cx="26654" cy="50210"/>
            </a:xfrm>
            <a:custGeom>
              <a:avLst/>
              <a:gdLst/>
              <a:ahLst/>
              <a:cxnLst/>
              <a:rect l="l" t="t" r="r" b="b"/>
              <a:pathLst>
                <a:path w="1592" h="2999" extrusionOk="0">
                  <a:moveTo>
                    <a:pt x="1230" y="0"/>
                  </a:moveTo>
                  <a:cubicBezTo>
                    <a:pt x="1151" y="0"/>
                    <a:pt x="1071" y="27"/>
                    <a:pt x="1008" y="77"/>
                  </a:cubicBezTo>
                  <a:cubicBezTo>
                    <a:pt x="345" y="767"/>
                    <a:pt x="0" y="1748"/>
                    <a:pt x="80" y="2730"/>
                  </a:cubicBezTo>
                  <a:cubicBezTo>
                    <a:pt x="80" y="2875"/>
                    <a:pt x="235" y="2998"/>
                    <a:pt x="383" y="2998"/>
                  </a:cubicBezTo>
                  <a:cubicBezTo>
                    <a:pt x="397" y="2998"/>
                    <a:pt x="411" y="2997"/>
                    <a:pt x="425" y="2995"/>
                  </a:cubicBezTo>
                  <a:cubicBezTo>
                    <a:pt x="584" y="2995"/>
                    <a:pt x="717" y="2836"/>
                    <a:pt x="690" y="2677"/>
                  </a:cubicBezTo>
                  <a:cubicBezTo>
                    <a:pt x="610" y="1881"/>
                    <a:pt x="876" y="1085"/>
                    <a:pt x="1406" y="528"/>
                  </a:cubicBezTo>
                  <a:cubicBezTo>
                    <a:pt x="1539" y="422"/>
                    <a:pt x="1592" y="263"/>
                    <a:pt x="1486" y="130"/>
                  </a:cubicBezTo>
                  <a:lnTo>
                    <a:pt x="1459" y="103"/>
                  </a:lnTo>
                  <a:cubicBezTo>
                    <a:pt x="1403" y="33"/>
                    <a:pt x="1318" y="0"/>
                    <a:pt x="12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40;p54">
              <a:extLst>
                <a:ext uri="{FF2B5EF4-FFF2-40B4-BE49-F238E27FC236}">
                  <a16:creationId xmlns:a16="http://schemas.microsoft.com/office/drawing/2014/main" id="{92F36A4C-B3C3-44A0-BEC5-8F459FCEA0E5}"/>
                </a:ext>
              </a:extLst>
            </p:cNvPr>
            <p:cNvSpPr/>
            <p:nvPr/>
          </p:nvSpPr>
          <p:spPr>
            <a:xfrm>
              <a:off x="2121015" y="1577916"/>
              <a:ext cx="67086" cy="40768"/>
            </a:xfrm>
            <a:custGeom>
              <a:avLst/>
              <a:gdLst/>
              <a:ahLst/>
              <a:cxnLst/>
              <a:rect l="l" t="t" r="r" b="b"/>
              <a:pathLst>
                <a:path w="4007" h="2435" extrusionOk="0">
                  <a:moveTo>
                    <a:pt x="3412" y="1"/>
                  </a:moveTo>
                  <a:cubicBezTo>
                    <a:pt x="2010" y="1"/>
                    <a:pt x="751" y="754"/>
                    <a:pt x="54" y="1974"/>
                  </a:cubicBezTo>
                  <a:cubicBezTo>
                    <a:pt x="1" y="2133"/>
                    <a:pt x="28" y="2292"/>
                    <a:pt x="187" y="2398"/>
                  </a:cubicBezTo>
                  <a:cubicBezTo>
                    <a:pt x="244" y="2423"/>
                    <a:pt x="302" y="2435"/>
                    <a:pt x="356" y="2435"/>
                  </a:cubicBezTo>
                  <a:cubicBezTo>
                    <a:pt x="477" y="2435"/>
                    <a:pt x="583" y="2376"/>
                    <a:pt x="638" y="2266"/>
                  </a:cubicBezTo>
                  <a:cubicBezTo>
                    <a:pt x="1180" y="1279"/>
                    <a:pt x="2251" y="636"/>
                    <a:pt x="3379" y="636"/>
                  </a:cubicBezTo>
                  <a:cubicBezTo>
                    <a:pt x="3464" y="636"/>
                    <a:pt x="3550" y="640"/>
                    <a:pt x="3636" y="647"/>
                  </a:cubicBezTo>
                  <a:cubicBezTo>
                    <a:pt x="3652" y="650"/>
                    <a:pt x="3667" y="651"/>
                    <a:pt x="3683" y="651"/>
                  </a:cubicBezTo>
                  <a:cubicBezTo>
                    <a:pt x="3848" y="651"/>
                    <a:pt x="3980" y="527"/>
                    <a:pt x="3980" y="382"/>
                  </a:cubicBezTo>
                  <a:cubicBezTo>
                    <a:pt x="4007" y="223"/>
                    <a:pt x="3874" y="37"/>
                    <a:pt x="3689" y="11"/>
                  </a:cubicBezTo>
                  <a:cubicBezTo>
                    <a:pt x="3596" y="4"/>
                    <a:pt x="3504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41;p54">
              <a:extLst>
                <a:ext uri="{FF2B5EF4-FFF2-40B4-BE49-F238E27FC236}">
                  <a16:creationId xmlns:a16="http://schemas.microsoft.com/office/drawing/2014/main" id="{44B5AA3F-AFD0-4EC8-951B-F6BFBC7F1EC3}"/>
                </a:ext>
              </a:extLst>
            </p:cNvPr>
            <p:cNvSpPr/>
            <p:nvPr/>
          </p:nvSpPr>
          <p:spPr>
            <a:xfrm>
              <a:off x="2112576" y="1557659"/>
              <a:ext cx="48000" cy="33501"/>
            </a:xfrm>
            <a:custGeom>
              <a:avLst/>
              <a:gdLst/>
              <a:ahLst/>
              <a:cxnLst/>
              <a:rect l="l" t="t" r="r" b="b"/>
              <a:pathLst>
                <a:path w="2867" h="2001" extrusionOk="0">
                  <a:moveTo>
                    <a:pt x="2521" y="0"/>
                  </a:moveTo>
                  <a:cubicBezTo>
                    <a:pt x="1540" y="133"/>
                    <a:pt x="664" y="664"/>
                    <a:pt x="134" y="1486"/>
                  </a:cubicBezTo>
                  <a:cubicBezTo>
                    <a:pt x="107" y="1486"/>
                    <a:pt x="107" y="1512"/>
                    <a:pt x="107" y="1512"/>
                  </a:cubicBezTo>
                  <a:cubicBezTo>
                    <a:pt x="1" y="1672"/>
                    <a:pt x="54" y="1857"/>
                    <a:pt x="213" y="1963"/>
                  </a:cubicBezTo>
                  <a:cubicBezTo>
                    <a:pt x="264" y="1989"/>
                    <a:pt x="315" y="2001"/>
                    <a:pt x="364" y="2001"/>
                  </a:cubicBezTo>
                  <a:cubicBezTo>
                    <a:pt x="469" y="2001"/>
                    <a:pt x="566" y="1947"/>
                    <a:pt x="638" y="1857"/>
                  </a:cubicBezTo>
                  <a:cubicBezTo>
                    <a:pt x="1036" y="1194"/>
                    <a:pt x="1725" y="717"/>
                    <a:pt x="2521" y="637"/>
                  </a:cubicBezTo>
                  <a:cubicBezTo>
                    <a:pt x="2680" y="584"/>
                    <a:pt x="2813" y="478"/>
                    <a:pt x="2813" y="319"/>
                  </a:cubicBezTo>
                  <a:lnTo>
                    <a:pt x="2866" y="319"/>
                  </a:lnTo>
                  <a:lnTo>
                    <a:pt x="2866" y="292"/>
                  </a:lnTo>
                  <a:cubicBezTo>
                    <a:pt x="2866" y="133"/>
                    <a:pt x="2680" y="0"/>
                    <a:pt x="2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42;p54">
              <a:extLst>
                <a:ext uri="{FF2B5EF4-FFF2-40B4-BE49-F238E27FC236}">
                  <a16:creationId xmlns:a16="http://schemas.microsoft.com/office/drawing/2014/main" id="{F697FF71-C98D-410E-B391-3D80D102E13B}"/>
                </a:ext>
              </a:extLst>
            </p:cNvPr>
            <p:cNvSpPr/>
            <p:nvPr/>
          </p:nvSpPr>
          <p:spPr>
            <a:xfrm>
              <a:off x="2798822" y="1899581"/>
              <a:ext cx="41320" cy="67053"/>
            </a:xfrm>
            <a:custGeom>
              <a:avLst/>
              <a:gdLst/>
              <a:ahLst/>
              <a:cxnLst/>
              <a:rect l="l" t="t" r="r" b="b"/>
              <a:pathLst>
                <a:path w="2468" h="4005" extrusionOk="0">
                  <a:moveTo>
                    <a:pt x="2023" y="0"/>
                  </a:moveTo>
                  <a:cubicBezTo>
                    <a:pt x="2003" y="0"/>
                    <a:pt x="1983" y="2"/>
                    <a:pt x="1963" y="5"/>
                  </a:cubicBezTo>
                  <a:cubicBezTo>
                    <a:pt x="1804" y="32"/>
                    <a:pt x="1698" y="191"/>
                    <a:pt x="1725" y="376"/>
                  </a:cubicBezTo>
                  <a:cubicBezTo>
                    <a:pt x="1857" y="1597"/>
                    <a:pt x="1274" y="2791"/>
                    <a:pt x="212" y="3427"/>
                  </a:cubicBezTo>
                  <a:cubicBezTo>
                    <a:pt x="80" y="3507"/>
                    <a:pt x="0" y="3719"/>
                    <a:pt x="106" y="3852"/>
                  </a:cubicBezTo>
                  <a:cubicBezTo>
                    <a:pt x="146" y="3950"/>
                    <a:pt x="273" y="4005"/>
                    <a:pt x="379" y="4005"/>
                  </a:cubicBezTo>
                  <a:cubicBezTo>
                    <a:pt x="416" y="4005"/>
                    <a:pt x="450" y="3998"/>
                    <a:pt x="478" y="3984"/>
                  </a:cubicBezTo>
                  <a:cubicBezTo>
                    <a:pt x="1751" y="3215"/>
                    <a:pt x="2467" y="1782"/>
                    <a:pt x="2308" y="297"/>
                  </a:cubicBezTo>
                  <a:lnTo>
                    <a:pt x="2308" y="244"/>
                  </a:lnTo>
                  <a:cubicBezTo>
                    <a:pt x="2285" y="81"/>
                    <a:pt x="2160" y="0"/>
                    <a:pt x="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43;p54">
              <a:extLst>
                <a:ext uri="{FF2B5EF4-FFF2-40B4-BE49-F238E27FC236}">
                  <a16:creationId xmlns:a16="http://schemas.microsoft.com/office/drawing/2014/main" id="{0D79409B-C759-40FF-9326-18043413D0C2}"/>
                </a:ext>
              </a:extLst>
            </p:cNvPr>
            <p:cNvSpPr/>
            <p:nvPr/>
          </p:nvSpPr>
          <p:spPr>
            <a:xfrm>
              <a:off x="2834349" y="1919001"/>
              <a:ext cx="27106" cy="48837"/>
            </a:xfrm>
            <a:custGeom>
              <a:avLst/>
              <a:gdLst/>
              <a:ahLst/>
              <a:cxnLst/>
              <a:rect l="l" t="t" r="r" b="b"/>
              <a:pathLst>
                <a:path w="1619" h="2917" extrusionOk="0">
                  <a:moveTo>
                    <a:pt x="1257" y="0"/>
                  </a:moveTo>
                  <a:cubicBezTo>
                    <a:pt x="1130" y="0"/>
                    <a:pt x="1031" y="120"/>
                    <a:pt x="1009" y="278"/>
                  </a:cubicBezTo>
                  <a:cubicBezTo>
                    <a:pt x="1035" y="1073"/>
                    <a:pt x="690" y="1816"/>
                    <a:pt x="133" y="2347"/>
                  </a:cubicBezTo>
                  <a:cubicBezTo>
                    <a:pt x="27" y="2453"/>
                    <a:pt x="0" y="2612"/>
                    <a:pt x="80" y="2745"/>
                  </a:cubicBezTo>
                  <a:lnTo>
                    <a:pt x="54" y="2798"/>
                  </a:lnTo>
                  <a:cubicBezTo>
                    <a:pt x="115" y="2875"/>
                    <a:pt x="213" y="2916"/>
                    <a:pt x="310" y="2916"/>
                  </a:cubicBezTo>
                  <a:cubicBezTo>
                    <a:pt x="380" y="2916"/>
                    <a:pt x="449" y="2895"/>
                    <a:pt x="505" y="2851"/>
                  </a:cubicBezTo>
                  <a:cubicBezTo>
                    <a:pt x="1221" y="2188"/>
                    <a:pt x="1619" y="1259"/>
                    <a:pt x="1592" y="278"/>
                  </a:cubicBezTo>
                  <a:cubicBezTo>
                    <a:pt x="1592" y="145"/>
                    <a:pt x="1460" y="12"/>
                    <a:pt x="1327" y="12"/>
                  </a:cubicBezTo>
                  <a:cubicBezTo>
                    <a:pt x="1303" y="4"/>
                    <a:pt x="1280" y="0"/>
                    <a:pt x="1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44;p54">
              <a:extLst>
                <a:ext uri="{FF2B5EF4-FFF2-40B4-BE49-F238E27FC236}">
                  <a16:creationId xmlns:a16="http://schemas.microsoft.com/office/drawing/2014/main" id="{33816691-9D5D-46AB-B9CC-1CE0A9F0C2B3}"/>
                </a:ext>
              </a:extLst>
            </p:cNvPr>
            <p:cNvSpPr/>
            <p:nvPr/>
          </p:nvSpPr>
          <p:spPr>
            <a:xfrm>
              <a:off x="2638917" y="2422836"/>
              <a:ext cx="24896" cy="73515"/>
            </a:xfrm>
            <a:custGeom>
              <a:avLst/>
              <a:gdLst/>
              <a:ahLst/>
              <a:cxnLst/>
              <a:rect l="l" t="t" r="r" b="b"/>
              <a:pathLst>
                <a:path w="1487" h="4391" extrusionOk="0">
                  <a:moveTo>
                    <a:pt x="500" y="1"/>
                  </a:moveTo>
                  <a:cubicBezTo>
                    <a:pt x="446" y="1"/>
                    <a:pt x="392" y="18"/>
                    <a:pt x="345" y="56"/>
                  </a:cubicBezTo>
                  <a:cubicBezTo>
                    <a:pt x="213" y="162"/>
                    <a:pt x="133" y="348"/>
                    <a:pt x="239" y="480"/>
                  </a:cubicBezTo>
                  <a:cubicBezTo>
                    <a:pt x="876" y="1541"/>
                    <a:pt x="796" y="2868"/>
                    <a:pt x="107" y="3903"/>
                  </a:cubicBezTo>
                  <a:cubicBezTo>
                    <a:pt x="0" y="4035"/>
                    <a:pt x="27" y="4221"/>
                    <a:pt x="160" y="4327"/>
                  </a:cubicBezTo>
                  <a:cubicBezTo>
                    <a:pt x="213" y="4369"/>
                    <a:pt x="279" y="4391"/>
                    <a:pt x="345" y="4391"/>
                  </a:cubicBezTo>
                  <a:cubicBezTo>
                    <a:pt x="445" y="4391"/>
                    <a:pt x="547" y="4343"/>
                    <a:pt x="611" y="4247"/>
                  </a:cubicBezTo>
                  <a:cubicBezTo>
                    <a:pt x="1460" y="3027"/>
                    <a:pt x="1486" y="1435"/>
                    <a:pt x="770" y="162"/>
                  </a:cubicBezTo>
                  <a:cubicBezTo>
                    <a:pt x="701" y="59"/>
                    <a:pt x="600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45;p54">
              <a:extLst>
                <a:ext uri="{FF2B5EF4-FFF2-40B4-BE49-F238E27FC236}">
                  <a16:creationId xmlns:a16="http://schemas.microsoft.com/office/drawing/2014/main" id="{146AEE7C-B490-43DA-B2AE-180F24F94EF4}"/>
                </a:ext>
              </a:extLst>
            </p:cNvPr>
            <p:cNvSpPr/>
            <p:nvPr/>
          </p:nvSpPr>
          <p:spPr>
            <a:xfrm>
              <a:off x="2669572" y="2430520"/>
              <a:ext cx="18216" cy="52504"/>
            </a:xfrm>
            <a:custGeom>
              <a:avLst/>
              <a:gdLst/>
              <a:ahLst/>
              <a:cxnLst/>
              <a:rect l="l" t="t" r="r" b="b"/>
              <a:pathLst>
                <a:path w="1088" h="3136" extrusionOk="0">
                  <a:moveTo>
                    <a:pt x="360" y="1"/>
                  </a:moveTo>
                  <a:cubicBezTo>
                    <a:pt x="321" y="1"/>
                    <a:pt x="280" y="7"/>
                    <a:pt x="239" y="21"/>
                  </a:cubicBezTo>
                  <a:cubicBezTo>
                    <a:pt x="53" y="101"/>
                    <a:pt x="0" y="260"/>
                    <a:pt x="53" y="419"/>
                  </a:cubicBezTo>
                  <a:cubicBezTo>
                    <a:pt x="424" y="1109"/>
                    <a:pt x="451" y="1958"/>
                    <a:pt x="159" y="2674"/>
                  </a:cubicBezTo>
                  <a:cubicBezTo>
                    <a:pt x="106" y="2807"/>
                    <a:pt x="133" y="2966"/>
                    <a:pt x="265" y="3072"/>
                  </a:cubicBezTo>
                  <a:lnTo>
                    <a:pt x="292" y="3099"/>
                  </a:lnTo>
                  <a:cubicBezTo>
                    <a:pt x="341" y="3123"/>
                    <a:pt x="395" y="3135"/>
                    <a:pt x="449" y="3135"/>
                  </a:cubicBezTo>
                  <a:cubicBezTo>
                    <a:pt x="567" y="3135"/>
                    <a:pt x="680" y="3076"/>
                    <a:pt x="716" y="2966"/>
                  </a:cubicBezTo>
                  <a:cubicBezTo>
                    <a:pt x="1088" y="2091"/>
                    <a:pt x="1061" y="1056"/>
                    <a:pt x="610" y="154"/>
                  </a:cubicBezTo>
                  <a:cubicBezTo>
                    <a:pt x="571" y="55"/>
                    <a:pt x="473" y="1"/>
                    <a:pt x="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46;p54">
              <a:extLst>
                <a:ext uri="{FF2B5EF4-FFF2-40B4-BE49-F238E27FC236}">
                  <a16:creationId xmlns:a16="http://schemas.microsoft.com/office/drawing/2014/main" id="{A9F9DE4B-E29C-4006-AB32-104DBD4D368B}"/>
                </a:ext>
              </a:extLst>
            </p:cNvPr>
            <p:cNvSpPr/>
            <p:nvPr/>
          </p:nvSpPr>
          <p:spPr>
            <a:xfrm>
              <a:off x="2679391" y="1588683"/>
              <a:ext cx="574770" cy="78506"/>
            </a:xfrm>
            <a:custGeom>
              <a:avLst/>
              <a:gdLst/>
              <a:ahLst/>
              <a:cxnLst/>
              <a:rect l="l" t="t" r="r" b="b"/>
              <a:pathLst>
                <a:path w="34330" h="4689" extrusionOk="0">
                  <a:moveTo>
                    <a:pt x="18522" y="1"/>
                  </a:moveTo>
                  <a:cubicBezTo>
                    <a:pt x="17919" y="1"/>
                    <a:pt x="17317" y="15"/>
                    <a:pt x="16714" y="42"/>
                  </a:cubicBezTo>
                  <a:cubicBezTo>
                    <a:pt x="13796" y="175"/>
                    <a:pt x="10930" y="599"/>
                    <a:pt x="8092" y="1289"/>
                  </a:cubicBezTo>
                  <a:cubicBezTo>
                    <a:pt x="5280" y="2032"/>
                    <a:pt x="2574" y="3093"/>
                    <a:pt x="0" y="4446"/>
                  </a:cubicBezTo>
                  <a:lnTo>
                    <a:pt x="0" y="4525"/>
                  </a:lnTo>
                  <a:cubicBezTo>
                    <a:pt x="0" y="4552"/>
                    <a:pt x="53" y="4552"/>
                    <a:pt x="80" y="4552"/>
                  </a:cubicBezTo>
                  <a:cubicBezTo>
                    <a:pt x="2653" y="3279"/>
                    <a:pt x="5412" y="2403"/>
                    <a:pt x="8224" y="1819"/>
                  </a:cubicBezTo>
                  <a:cubicBezTo>
                    <a:pt x="11010" y="1236"/>
                    <a:pt x="13902" y="891"/>
                    <a:pt x="16767" y="864"/>
                  </a:cubicBezTo>
                  <a:cubicBezTo>
                    <a:pt x="17003" y="860"/>
                    <a:pt x="17240" y="858"/>
                    <a:pt x="17477" y="858"/>
                  </a:cubicBezTo>
                  <a:cubicBezTo>
                    <a:pt x="20083" y="858"/>
                    <a:pt x="22703" y="1125"/>
                    <a:pt x="25256" y="1660"/>
                  </a:cubicBezTo>
                  <a:cubicBezTo>
                    <a:pt x="27989" y="2270"/>
                    <a:pt x="30695" y="3252"/>
                    <a:pt x="33162" y="4605"/>
                  </a:cubicBezTo>
                  <a:lnTo>
                    <a:pt x="33215" y="4605"/>
                  </a:lnTo>
                  <a:cubicBezTo>
                    <a:pt x="33320" y="4661"/>
                    <a:pt x="33434" y="4688"/>
                    <a:pt x="33547" y="4688"/>
                  </a:cubicBezTo>
                  <a:cubicBezTo>
                    <a:pt x="33807" y="4688"/>
                    <a:pt x="34059" y="4546"/>
                    <a:pt x="34170" y="4287"/>
                  </a:cubicBezTo>
                  <a:cubicBezTo>
                    <a:pt x="34329" y="3915"/>
                    <a:pt x="34197" y="3491"/>
                    <a:pt x="33825" y="3332"/>
                  </a:cubicBezTo>
                  <a:cubicBezTo>
                    <a:pt x="31172" y="2058"/>
                    <a:pt x="28360" y="1156"/>
                    <a:pt x="25442" y="626"/>
                  </a:cubicBezTo>
                  <a:cubicBezTo>
                    <a:pt x="23148" y="205"/>
                    <a:pt x="20837" y="1"/>
                    <a:pt x="185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47;p54">
              <a:extLst>
                <a:ext uri="{FF2B5EF4-FFF2-40B4-BE49-F238E27FC236}">
                  <a16:creationId xmlns:a16="http://schemas.microsoft.com/office/drawing/2014/main" id="{DCC44977-ED0E-458F-9B01-5B9E6088CE90}"/>
                </a:ext>
              </a:extLst>
            </p:cNvPr>
            <p:cNvSpPr/>
            <p:nvPr/>
          </p:nvSpPr>
          <p:spPr>
            <a:xfrm>
              <a:off x="2666400" y="1518650"/>
              <a:ext cx="33000" cy="33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48;p54">
              <a:extLst>
                <a:ext uri="{FF2B5EF4-FFF2-40B4-BE49-F238E27FC236}">
                  <a16:creationId xmlns:a16="http://schemas.microsoft.com/office/drawing/2014/main" id="{82D6A5E4-F273-468B-BBF9-B08E10058B88}"/>
                </a:ext>
              </a:extLst>
            </p:cNvPr>
            <p:cNvSpPr/>
            <p:nvPr/>
          </p:nvSpPr>
          <p:spPr>
            <a:xfrm>
              <a:off x="2831400" y="1524650"/>
              <a:ext cx="33000" cy="33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49;p54">
              <a:extLst>
                <a:ext uri="{FF2B5EF4-FFF2-40B4-BE49-F238E27FC236}">
                  <a16:creationId xmlns:a16="http://schemas.microsoft.com/office/drawing/2014/main" id="{00AB4767-5C80-4FCA-AAF6-2F76D352EA83}"/>
                </a:ext>
              </a:extLst>
            </p:cNvPr>
            <p:cNvSpPr/>
            <p:nvPr/>
          </p:nvSpPr>
          <p:spPr>
            <a:xfrm>
              <a:off x="2958775" y="1557170"/>
              <a:ext cx="18300" cy="1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50;p54">
              <a:extLst>
                <a:ext uri="{FF2B5EF4-FFF2-40B4-BE49-F238E27FC236}">
                  <a16:creationId xmlns:a16="http://schemas.microsoft.com/office/drawing/2014/main" id="{0854634F-86C1-427F-A3D2-E7433D643BCF}"/>
                </a:ext>
              </a:extLst>
            </p:cNvPr>
            <p:cNvSpPr/>
            <p:nvPr/>
          </p:nvSpPr>
          <p:spPr>
            <a:xfrm>
              <a:off x="2736725" y="1591145"/>
              <a:ext cx="18300" cy="1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51;p54">
              <a:extLst>
                <a:ext uri="{FF2B5EF4-FFF2-40B4-BE49-F238E27FC236}">
                  <a16:creationId xmlns:a16="http://schemas.microsoft.com/office/drawing/2014/main" id="{082A4F7F-A502-40B2-B5EF-3F3FE561FB16}"/>
                </a:ext>
              </a:extLst>
            </p:cNvPr>
            <p:cNvSpPr/>
            <p:nvPr/>
          </p:nvSpPr>
          <p:spPr>
            <a:xfrm>
              <a:off x="2780525" y="1473920"/>
              <a:ext cx="18300" cy="1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52;p54">
              <a:extLst>
                <a:ext uri="{FF2B5EF4-FFF2-40B4-BE49-F238E27FC236}">
                  <a16:creationId xmlns:a16="http://schemas.microsoft.com/office/drawing/2014/main" id="{6978D901-CEB8-4D49-89E6-9DB7E1F79129}"/>
                </a:ext>
              </a:extLst>
            </p:cNvPr>
            <p:cNvSpPr/>
            <p:nvPr/>
          </p:nvSpPr>
          <p:spPr>
            <a:xfrm>
              <a:off x="3131750" y="1528382"/>
              <a:ext cx="18300" cy="1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53;p54">
              <a:extLst>
                <a:ext uri="{FF2B5EF4-FFF2-40B4-BE49-F238E27FC236}">
                  <a16:creationId xmlns:a16="http://schemas.microsoft.com/office/drawing/2014/main" id="{11861DAA-3157-41A7-8E0B-C824D30EC1AC}"/>
                </a:ext>
              </a:extLst>
            </p:cNvPr>
            <p:cNvSpPr/>
            <p:nvPr/>
          </p:nvSpPr>
          <p:spPr>
            <a:xfrm>
              <a:off x="2885650" y="1467498"/>
              <a:ext cx="59700" cy="59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54;p54">
              <a:extLst>
                <a:ext uri="{FF2B5EF4-FFF2-40B4-BE49-F238E27FC236}">
                  <a16:creationId xmlns:a16="http://schemas.microsoft.com/office/drawing/2014/main" id="{988D2E95-A228-427F-AA3E-CA8D3843737E}"/>
                </a:ext>
              </a:extLst>
            </p:cNvPr>
            <p:cNvSpPr/>
            <p:nvPr/>
          </p:nvSpPr>
          <p:spPr>
            <a:xfrm>
              <a:off x="3032175" y="1504390"/>
              <a:ext cx="73500" cy="73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55;p54">
              <a:extLst>
                <a:ext uri="{FF2B5EF4-FFF2-40B4-BE49-F238E27FC236}">
                  <a16:creationId xmlns:a16="http://schemas.microsoft.com/office/drawing/2014/main" id="{EA82291E-7EF7-491C-B16B-B64AAD2FB005}"/>
                </a:ext>
              </a:extLst>
            </p:cNvPr>
            <p:cNvSpPr/>
            <p:nvPr/>
          </p:nvSpPr>
          <p:spPr>
            <a:xfrm>
              <a:off x="2735550" y="1515773"/>
              <a:ext cx="59700" cy="59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842;p52">
            <a:extLst>
              <a:ext uri="{FF2B5EF4-FFF2-40B4-BE49-F238E27FC236}">
                <a16:creationId xmlns:a16="http://schemas.microsoft.com/office/drawing/2014/main" id="{5B134CF7-C317-4D38-82D1-896FBABD6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4663" y="135478"/>
            <a:ext cx="5533999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Limitations </a:t>
            </a:r>
            <a:r>
              <a:rPr lang="en" sz="2800" b="0" dirty="0"/>
              <a:t>–</a:t>
            </a:r>
            <a:r>
              <a:rPr lang="en" sz="2800" dirty="0"/>
              <a:t> </a:t>
            </a:r>
            <a:r>
              <a:rPr lang="en" sz="2800" b="0" dirty="0"/>
              <a:t>CovidSAFE </a:t>
            </a:r>
            <a:endParaRPr sz="2800" b="0" dirty="0"/>
          </a:p>
        </p:txBody>
      </p:sp>
      <p:sp>
        <p:nvSpPr>
          <p:cNvPr id="63" name="Google Shape;844;p52">
            <a:extLst>
              <a:ext uri="{FF2B5EF4-FFF2-40B4-BE49-F238E27FC236}">
                <a16:creationId xmlns:a16="http://schemas.microsoft.com/office/drawing/2014/main" id="{87C088C5-8CBE-4007-AFD6-3E5B15F33FF9}"/>
              </a:ext>
            </a:extLst>
          </p:cNvPr>
          <p:cNvSpPr/>
          <p:nvPr/>
        </p:nvSpPr>
        <p:spPr>
          <a:xfrm>
            <a:off x="4572000" y="667425"/>
            <a:ext cx="2082400" cy="830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43;p52">
            <a:extLst>
              <a:ext uri="{FF2B5EF4-FFF2-40B4-BE49-F238E27FC236}">
                <a16:creationId xmlns:a16="http://schemas.microsoft.com/office/drawing/2014/main" id="{C57F1B26-6A5C-4791-8A92-A8FFA9652D83}"/>
              </a:ext>
            </a:extLst>
          </p:cNvPr>
          <p:cNvSpPr txBox="1">
            <a:spLocks/>
          </p:cNvSpPr>
          <p:nvPr/>
        </p:nvSpPr>
        <p:spPr>
          <a:xfrm>
            <a:off x="1922167" y="882267"/>
            <a:ext cx="7145171" cy="327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457200" algn="r">
              <a:buClr>
                <a:schemeClr val="dk1"/>
              </a:buClr>
              <a:buSzPts val="1100"/>
              <a:buAutoNum type="arabicParenR"/>
            </a:pPr>
            <a:r>
              <a:rPr lang="en-US" sz="2000" dirty="0">
                <a:solidFill>
                  <a:schemeClr val="accent2"/>
                </a:solidFill>
              </a:rPr>
              <a:t>1) </a:t>
            </a:r>
            <a:r>
              <a:rPr lang="en-US" sz="2000" dirty="0"/>
              <a:t>1/3 of users have not updated the app. </a:t>
            </a:r>
            <a:r>
              <a:rPr lang="en-GB" sz="1100" dirty="0"/>
              <a:t>(Taylor, 2021)</a:t>
            </a:r>
            <a:endParaRPr lang="en-US" sz="1400" dirty="0"/>
          </a:p>
          <a:p>
            <a:pPr indent="-457200" algn="r">
              <a:buClr>
                <a:schemeClr val="dk1"/>
              </a:buClr>
              <a:buSzPts val="1100"/>
              <a:buAutoNum type="arabicParenR"/>
            </a:pPr>
            <a:endParaRPr lang="en-GB" sz="2000" dirty="0"/>
          </a:p>
          <a:p>
            <a:pPr marL="0" indent="0" algn="r"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accent2"/>
                </a:solidFill>
              </a:rPr>
              <a:t>2) </a:t>
            </a:r>
            <a:r>
              <a:rPr lang="en-US" sz="2000" dirty="0"/>
              <a:t>Cost $100,000 AUD to run weekly. </a:t>
            </a:r>
            <a:r>
              <a:rPr lang="en-US" sz="1050" dirty="0"/>
              <a:t>(Potter, 2021) </a:t>
            </a:r>
            <a:endParaRPr lang="en-GB" sz="2000" dirty="0"/>
          </a:p>
          <a:p>
            <a:pPr marL="0" indent="0" algn="r"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 marL="0" indent="0" algn="r"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accent2"/>
                </a:solidFill>
              </a:rPr>
              <a:t>3) </a:t>
            </a:r>
            <a:r>
              <a:rPr lang="en-US" sz="2000" dirty="0"/>
              <a:t>App lacks features. </a:t>
            </a:r>
          </a:p>
          <a:p>
            <a:pPr marL="0" indent="0" algn="r"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 marL="0" indent="0" algn="r"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accent2"/>
                </a:solidFill>
              </a:rPr>
              <a:t>4) </a:t>
            </a:r>
            <a:r>
              <a:rPr lang="en-US" sz="2000" dirty="0"/>
              <a:t>Public uncertainty about the app</a:t>
            </a:r>
            <a:endParaRPr lang="en-GB" sz="2000" dirty="0"/>
          </a:p>
          <a:p>
            <a:pPr marL="0" indent="0" algn="r"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 marL="0" indent="0" algn="r">
              <a:buClr>
                <a:schemeClr val="dk1"/>
              </a:buClr>
              <a:buSzPts val="1100"/>
              <a:buNone/>
            </a:pPr>
            <a:r>
              <a:rPr lang="en-US" sz="2000" dirty="0">
                <a:solidFill>
                  <a:schemeClr val="accent2"/>
                </a:solidFill>
              </a:rPr>
              <a:t>5) </a:t>
            </a:r>
            <a:r>
              <a:rPr lang="en-US" sz="2000" dirty="0"/>
              <a:t>Lack of users to be effective </a:t>
            </a:r>
          </a:p>
          <a:p>
            <a:pPr marL="0" indent="0" algn="r">
              <a:buClr>
                <a:schemeClr val="dk1"/>
              </a:buClr>
              <a:buSzPts val="1100"/>
              <a:buNone/>
            </a:pPr>
            <a:endParaRPr lang="en-GB" sz="2000" dirty="0">
              <a:solidFill>
                <a:schemeClr val="accent2"/>
              </a:solidFill>
            </a:endParaRPr>
          </a:p>
          <a:p>
            <a:pPr marL="0" indent="0" algn="r">
              <a:buClr>
                <a:schemeClr val="dk1"/>
              </a:buClr>
              <a:buSzPts val="1100"/>
              <a:buNone/>
            </a:pP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5509B-5FC3-4A50-A596-C9CD778FA84A}"/>
              </a:ext>
            </a:extLst>
          </p:cNvPr>
          <p:cNvSpPr txBox="1"/>
          <p:nvPr/>
        </p:nvSpPr>
        <p:spPr>
          <a:xfrm>
            <a:off x="390770" y="4471914"/>
            <a:ext cx="8582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Taylor, J. 2021. One third of Australian users have not updated Covidsafe app. The Guardian. [Online]. [Accessed 1 January 2021]. </a:t>
            </a:r>
          </a:p>
          <a:p>
            <a:pPr algn="r"/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Available from: </a:t>
            </a:r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https://www.theguardian.com/technology/2021/jan/14/one-third-of-australian-users-have-not-updated-covidsafe-app</a:t>
            </a:r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algn="r"/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Potter, C. 2021. Australia's COVIDSafe app fails again not detecting new Delta strain. Mail Online. [Online]. [Accessed 1 July 2021].</a:t>
            </a:r>
          </a:p>
          <a:p>
            <a:pPr algn="r"/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Available from: </a:t>
            </a:r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https://www.dailymail.co.uk/news/article-9744041/Covid-19-Australia-Failed-COVIDSafe-app-not-updated-fight-deadly-new-Delta-variant.html.</a:t>
            </a:r>
            <a:endParaRPr lang="en-GB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3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2C227-9761-417C-8740-1AACA555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000" y="4337"/>
            <a:ext cx="6300000" cy="579400"/>
          </a:xfrm>
        </p:spPr>
        <p:txBody>
          <a:bodyPr/>
          <a:lstStyle/>
          <a:p>
            <a:pPr algn="ctr"/>
            <a:r>
              <a:rPr lang="en-US" dirty="0"/>
              <a:t>Statistics – </a:t>
            </a:r>
            <a:r>
              <a:rPr lang="en-US" b="0" dirty="0"/>
              <a:t>Aarogya Setu</a:t>
            </a:r>
            <a:endParaRPr lang="en-GB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31CD4D7-5A32-4923-ABB8-63ABDE96C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928895"/>
              </p:ext>
            </p:extLst>
          </p:nvPr>
        </p:nvGraphicFramePr>
        <p:xfrm>
          <a:off x="81777" y="2571750"/>
          <a:ext cx="8980446" cy="2551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7C9B302-BACE-4156-8403-EAF16D169C67}"/>
              </a:ext>
            </a:extLst>
          </p:cNvPr>
          <p:cNvSpPr txBox="1"/>
          <p:nvPr/>
        </p:nvSpPr>
        <p:spPr>
          <a:xfrm>
            <a:off x="182137" y="2571750"/>
            <a:ext cx="914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ontserrat" panose="00000500000000000000" pitchFamily="2" charset="0"/>
              </a:rPr>
              <a:t>Q3) Reason why you didn’t install the app? </a:t>
            </a:r>
            <a:endParaRPr lang="en-GB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BE4E1788-D3B9-45F4-A0D7-1E5FDC73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55490"/>
              </p:ext>
            </p:extLst>
          </p:nvPr>
        </p:nvGraphicFramePr>
        <p:xfrm>
          <a:off x="148684" y="688399"/>
          <a:ext cx="3259871" cy="2018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DBE500E-D26B-4DB9-97F8-EFB50027C3C4}"/>
              </a:ext>
            </a:extLst>
          </p:cNvPr>
          <p:cNvSpPr txBox="1"/>
          <p:nvPr/>
        </p:nvSpPr>
        <p:spPr>
          <a:xfrm>
            <a:off x="182136" y="618624"/>
            <a:ext cx="482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ontserrat" panose="00000500000000000000" pitchFamily="2" charset="0"/>
              </a:rPr>
              <a:t>Q1) Have you installed the app? (208 responses)</a:t>
            </a:r>
            <a:endParaRPr lang="en-GB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3826E981-F020-49BB-A8A8-F499621EC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99507"/>
              </p:ext>
            </p:extLst>
          </p:nvPr>
        </p:nvGraphicFramePr>
        <p:xfrm>
          <a:off x="3168161" y="791312"/>
          <a:ext cx="6161690" cy="2348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17BB422-F199-45BF-9FD5-E7DBD2629E51}"/>
              </a:ext>
            </a:extLst>
          </p:cNvPr>
          <p:cNvSpPr txBox="1"/>
          <p:nvPr/>
        </p:nvSpPr>
        <p:spPr>
          <a:xfrm>
            <a:off x="5342400" y="618624"/>
            <a:ext cx="371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ontserrat" panose="00000500000000000000" pitchFamily="2" charset="0"/>
              </a:rPr>
              <a:t>Q2) If Yes, How did you find the App ?</a:t>
            </a:r>
          </a:p>
          <a:p>
            <a:endParaRPr lang="en-GB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BE90894-57CE-4668-A747-28188837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2891" y="-74647"/>
            <a:ext cx="6558218" cy="857164"/>
          </a:xfrm>
        </p:spPr>
        <p:txBody>
          <a:bodyPr/>
          <a:lstStyle/>
          <a:p>
            <a:pPr algn="ctr"/>
            <a:r>
              <a:rPr lang="en-US" dirty="0"/>
              <a:t>Statistics – </a:t>
            </a:r>
            <a:r>
              <a:rPr lang="en-US" b="0" dirty="0"/>
              <a:t>CovidSAFE</a:t>
            </a:r>
            <a:endParaRPr lang="en-GB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B5F878-25FB-8240-B35C-0665A5950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032445"/>
              </p:ext>
            </p:extLst>
          </p:nvPr>
        </p:nvGraphicFramePr>
        <p:xfrm>
          <a:off x="1163782" y="113211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98AED32-A604-4F4D-83E5-DA96B2617CEA}"/>
              </a:ext>
            </a:extLst>
          </p:cNvPr>
          <p:cNvSpPr txBox="1"/>
          <p:nvPr/>
        </p:nvSpPr>
        <p:spPr>
          <a:xfrm>
            <a:off x="10068025" y="12801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AE6DF3-C012-4035-AB6C-3E0DA4811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412892"/>
              </p:ext>
            </p:extLst>
          </p:nvPr>
        </p:nvGraphicFramePr>
        <p:xfrm>
          <a:off x="-74040" y="2817277"/>
          <a:ext cx="9218040" cy="230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0AF0888-F8DC-425B-B07C-5C088375AA09}"/>
              </a:ext>
            </a:extLst>
          </p:cNvPr>
          <p:cNvSpPr txBox="1"/>
          <p:nvPr/>
        </p:nvSpPr>
        <p:spPr>
          <a:xfrm>
            <a:off x="104367" y="2740330"/>
            <a:ext cx="9147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ontserrat" panose="00000500000000000000" pitchFamily="2" charset="0"/>
              </a:rPr>
              <a:t>Q3) Reason why you didn’t install the app?</a:t>
            </a:r>
            <a:endParaRPr lang="en-GB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E204B61-0559-4C9C-A4F7-F364A237E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836396"/>
              </p:ext>
            </p:extLst>
          </p:nvPr>
        </p:nvGraphicFramePr>
        <p:xfrm>
          <a:off x="-294635" y="580332"/>
          <a:ext cx="6385170" cy="222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300EA13-4024-4E0D-A4FB-EABEF7C25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672144"/>
              </p:ext>
            </p:extLst>
          </p:nvPr>
        </p:nvGraphicFramePr>
        <p:xfrm>
          <a:off x="4503009" y="449095"/>
          <a:ext cx="4640992" cy="2368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3121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B12D08-A232-1645-A105-2BC5ED0B58EB}"/>
              </a:ext>
            </a:extLst>
          </p:cNvPr>
          <p:cNvCxnSpPr>
            <a:cxnSpLocks/>
          </p:cNvCxnSpPr>
          <p:nvPr/>
        </p:nvCxnSpPr>
        <p:spPr>
          <a:xfrm flipH="1">
            <a:off x="901948" y="1300163"/>
            <a:ext cx="323550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D95A8B-ED8B-ED4B-B38D-A8C8F01AB926}"/>
              </a:ext>
            </a:extLst>
          </p:cNvPr>
          <p:cNvCxnSpPr>
            <a:cxnSpLocks/>
          </p:cNvCxnSpPr>
          <p:nvPr/>
        </p:nvCxnSpPr>
        <p:spPr>
          <a:xfrm flipH="1">
            <a:off x="5013687" y="1300163"/>
            <a:ext cx="323550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7A5BB8C-8510-1344-81BB-835C0BCD9B7F}"/>
              </a:ext>
            </a:extLst>
          </p:cNvPr>
          <p:cNvSpPr/>
          <p:nvPr/>
        </p:nvSpPr>
        <p:spPr>
          <a:xfrm>
            <a:off x="894807" y="1745116"/>
            <a:ext cx="3235507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CBC00E3-1825-374A-86B8-61E465BBAFF4}"/>
              </a:ext>
            </a:extLst>
          </p:cNvPr>
          <p:cNvSpPr/>
          <p:nvPr/>
        </p:nvSpPr>
        <p:spPr>
          <a:xfrm>
            <a:off x="894806" y="1745116"/>
            <a:ext cx="442913" cy="4429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781FDEA-C204-E548-A775-062F2E0EEF99}"/>
              </a:ext>
            </a:extLst>
          </p:cNvPr>
          <p:cNvSpPr/>
          <p:nvPr/>
        </p:nvSpPr>
        <p:spPr>
          <a:xfrm>
            <a:off x="894807" y="2349341"/>
            <a:ext cx="3235507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BBF6B3-C1B8-F04B-B236-056E681C8686}"/>
              </a:ext>
            </a:extLst>
          </p:cNvPr>
          <p:cNvSpPr/>
          <p:nvPr/>
        </p:nvSpPr>
        <p:spPr>
          <a:xfrm>
            <a:off x="894806" y="2349341"/>
            <a:ext cx="442913" cy="4429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7B0A12-3F84-494A-A143-055695EC5BAC}"/>
              </a:ext>
            </a:extLst>
          </p:cNvPr>
          <p:cNvSpPr/>
          <p:nvPr/>
        </p:nvSpPr>
        <p:spPr>
          <a:xfrm>
            <a:off x="894807" y="2951662"/>
            <a:ext cx="3235507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2CE3C2-9AFA-2B4E-B584-8600E2F56B94}"/>
              </a:ext>
            </a:extLst>
          </p:cNvPr>
          <p:cNvSpPr/>
          <p:nvPr/>
        </p:nvSpPr>
        <p:spPr>
          <a:xfrm>
            <a:off x="894806" y="2951662"/>
            <a:ext cx="442913" cy="4429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A8F19F-ECD9-BE43-9954-3874A983D8D7}"/>
              </a:ext>
            </a:extLst>
          </p:cNvPr>
          <p:cNvSpPr/>
          <p:nvPr/>
        </p:nvSpPr>
        <p:spPr>
          <a:xfrm>
            <a:off x="894807" y="3552076"/>
            <a:ext cx="3235507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D47B87-BB88-C845-83C5-89A793317227}"/>
              </a:ext>
            </a:extLst>
          </p:cNvPr>
          <p:cNvSpPr/>
          <p:nvPr/>
        </p:nvSpPr>
        <p:spPr>
          <a:xfrm>
            <a:off x="894806" y="3552076"/>
            <a:ext cx="442913" cy="4429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078FF9-71F3-DF44-9FA7-51BD059300A1}"/>
              </a:ext>
            </a:extLst>
          </p:cNvPr>
          <p:cNvSpPr/>
          <p:nvPr/>
        </p:nvSpPr>
        <p:spPr>
          <a:xfrm>
            <a:off x="894807" y="4150587"/>
            <a:ext cx="3235507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322B17-13B8-6E44-AAF6-05BB211E9725}"/>
              </a:ext>
            </a:extLst>
          </p:cNvPr>
          <p:cNvSpPr/>
          <p:nvPr/>
        </p:nvSpPr>
        <p:spPr>
          <a:xfrm>
            <a:off x="894806" y="4150587"/>
            <a:ext cx="442913" cy="4429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2D2912-0BB1-A741-8337-164A3C237213}"/>
              </a:ext>
            </a:extLst>
          </p:cNvPr>
          <p:cNvSpPr/>
          <p:nvPr/>
        </p:nvSpPr>
        <p:spPr>
          <a:xfrm>
            <a:off x="5013688" y="1745116"/>
            <a:ext cx="3235507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626941-A6D6-FF4E-980B-4AE2A33FFD99}"/>
              </a:ext>
            </a:extLst>
          </p:cNvPr>
          <p:cNvSpPr/>
          <p:nvPr/>
        </p:nvSpPr>
        <p:spPr>
          <a:xfrm>
            <a:off x="5013688" y="1745116"/>
            <a:ext cx="442913" cy="442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D41D74-E6FD-994A-B77F-041D2805CB13}"/>
              </a:ext>
            </a:extLst>
          </p:cNvPr>
          <p:cNvSpPr/>
          <p:nvPr/>
        </p:nvSpPr>
        <p:spPr>
          <a:xfrm>
            <a:off x="5013688" y="2349341"/>
            <a:ext cx="3235507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ADD9DD-8D40-894B-AB28-B7184E3F202D}"/>
              </a:ext>
            </a:extLst>
          </p:cNvPr>
          <p:cNvSpPr/>
          <p:nvPr/>
        </p:nvSpPr>
        <p:spPr>
          <a:xfrm>
            <a:off x="5007776" y="2356960"/>
            <a:ext cx="442913" cy="442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677F9D6-1B9F-D64E-A32C-6A1E07D74FE9}"/>
              </a:ext>
            </a:extLst>
          </p:cNvPr>
          <p:cNvSpPr/>
          <p:nvPr/>
        </p:nvSpPr>
        <p:spPr>
          <a:xfrm>
            <a:off x="5013688" y="2951662"/>
            <a:ext cx="3235507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96CEF1-85A7-A74A-A8F3-1ECA62EA1014}"/>
              </a:ext>
            </a:extLst>
          </p:cNvPr>
          <p:cNvSpPr/>
          <p:nvPr/>
        </p:nvSpPr>
        <p:spPr>
          <a:xfrm>
            <a:off x="5013688" y="2951662"/>
            <a:ext cx="442913" cy="442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9A0BEAF-8F08-E84D-8CD1-CD9A8B3111E6}"/>
              </a:ext>
            </a:extLst>
          </p:cNvPr>
          <p:cNvSpPr/>
          <p:nvPr/>
        </p:nvSpPr>
        <p:spPr>
          <a:xfrm>
            <a:off x="5013688" y="3552076"/>
            <a:ext cx="3235507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4B8134-C858-4C4F-AF30-5EEEEF41E482}"/>
              </a:ext>
            </a:extLst>
          </p:cNvPr>
          <p:cNvSpPr/>
          <p:nvPr/>
        </p:nvSpPr>
        <p:spPr>
          <a:xfrm>
            <a:off x="5013688" y="3552076"/>
            <a:ext cx="442913" cy="442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B08553-FE7C-C342-A881-7D6D53AF7965}"/>
              </a:ext>
            </a:extLst>
          </p:cNvPr>
          <p:cNvSpPr/>
          <p:nvPr/>
        </p:nvSpPr>
        <p:spPr>
          <a:xfrm>
            <a:off x="5013688" y="4150587"/>
            <a:ext cx="3235507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2E6395-56CA-454A-9BEE-C1F3E59CFBCE}"/>
              </a:ext>
            </a:extLst>
          </p:cNvPr>
          <p:cNvSpPr/>
          <p:nvPr/>
        </p:nvSpPr>
        <p:spPr>
          <a:xfrm>
            <a:off x="5013688" y="4150587"/>
            <a:ext cx="442913" cy="442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78BAEA5B-153C-AD4A-ADAD-46DC67630261}"/>
              </a:ext>
            </a:extLst>
          </p:cNvPr>
          <p:cNvSpPr/>
          <p:nvPr/>
        </p:nvSpPr>
        <p:spPr>
          <a:xfrm>
            <a:off x="1536556" y="1120807"/>
            <a:ext cx="1952009" cy="363071"/>
          </a:xfrm>
          <a:prstGeom prst="chevr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729A5A60-6423-0F4E-B487-91401DB41310}"/>
              </a:ext>
            </a:extLst>
          </p:cNvPr>
          <p:cNvSpPr/>
          <p:nvPr/>
        </p:nvSpPr>
        <p:spPr>
          <a:xfrm flipH="1">
            <a:off x="5656344" y="1120807"/>
            <a:ext cx="1951101" cy="363071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277C497-87F2-A641-BC52-14D950F2715E}"/>
              </a:ext>
            </a:extLst>
          </p:cNvPr>
          <p:cNvSpPr/>
          <p:nvPr/>
        </p:nvSpPr>
        <p:spPr>
          <a:xfrm>
            <a:off x="4254780" y="978907"/>
            <a:ext cx="317221" cy="643913"/>
          </a:xfrm>
          <a:custGeom>
            <a:avLst/>
            <a:gdLst>
              <a:gd name="connsiteX0" fmla="*/ 845921 w 845921"/>
              <a:gd name="connsiteY0" fmla="*/ 0 h 1717099"/>
              <a:gd name="connsiteX1" fmla="*/ 845921 w 845921"/>
              <a:gd name="connsiteY1" fmla="*/ 1717099 h 1717099"/>
              <a:gd name="connsiteX2" fmla="*/ 771371 w 845921"/>
              <a:gd name="connsiteY2" fmla="*/ 1713334 h 1717099"/>
              <a:gd name="connsiteX3" fmla="*/ 0 w 845921"/>
              <a:gd name="connsiteY3" fmla="*/ 858549 h 1717099"/>
              <a:gd name="connsiteX4" fmla="*/ 771371 w 845921"/>
              <a:gd name="connsiteY4" fmla="*/ 3764 h 171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921" h="1717099">
                <a:moveTo>
                  <a:pt x="845921" y="0"/>
                </a:moveTo>
                <a:lnTo>
                  <a:pt x="845921" y="1717099"/>
                </a:lnTo>
                <a:lnTo>
                  <a:pt x="771371" y="1713334"/>
                </a:lnTo>
                <a:cubicBezTo>
                  <a:pt x="338103" y="1669333"/>
                  <a:pt x="0" y="1303426"/>
                  <a:pt x="0" y="858549"/>
                </a:cubicBezTo>
                <a:cubicBezTo>
                  <a:pt x="0" y="413673"/>
                  <a:pt x="338103" y="47765"/>
                  <a:pt x="771371" y="376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513782-EF45-1D4F-8B5B-EE5D50DD5412}"/>
              </a:ext>
            </a:extLst>
          </p:cNvPr>
          <p:cNvSpPr/>
          <p:nvPr/>
        </p:nvSpPr>
        <p:spPr>
          <a:xfrm rot="10800000">
            <a:off x="4572001" y="978907"/>
            <a:ext cx="317221" cy="643913"/>
          </a:xfrm>
          <a:custGeom>
            <a:avLst/>
            <a:gdLst>
              <a:gd name="connsiteX0" fmla="*/ 845921 w 845921"/>
              <a:gd name="connsiteY0" fmla="*/ 0 h 1717099"/>
              <a:gd name="connsiteX1" fmla="*/ 845921 w 845921"/>
              <a:gd name="connsiteY1" fmla="*/ 1717099 h 1717099"/>
              <a:gd name="connsiteX2" fmla="*/ 771371 w 845921"/>
              <a:gd name="connsiteY2" fmla="*/ 1713334 h 1717099"/>
              <a:gd name="connsiteX3" fmla="*/ 0 w 845921"/>
              <a:gd name="connsiteY3" fmla="*/ 858549 h 1717099"/>
              <a:gd name="connsiteX4" fmla="*/ 771371 w 845921"/>
              <a:gd name="connsiteY4" fmla="*/ 3764 h 171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921" h="1717099">
                <a:moveTo>
                  <a:pt x="845921" y="0"/>
                </a:moveTo>
                <a:lnTo>
                  <a:pt x="845921" y="1717099"/>
                </a:lnTo>
                <a:lnTo>
                  <a:pt x="771371" y="1713334"/>
                </a:lnTo>
                <a:cubicBezTo>
                  <a:pt x="338103" y="1669333"/>
                  <a:pt x="0" y="1303426"/>
                  <a:pt x="0" y="858549"/>
                </a:cubicBezTo>
                <a:cubicBezTo>
                  <a:pt x="0" y="413673"/>
                  <a:pt x="338103" y="47765"/>
                  <a:pt x="771371" y="37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Lato Light" panose="020F050202020403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D9035-784F-724E-8B63-0B36B9F21497}"/>
              </a:ext>
            </a:extLst>
          </p:cNvPr>
          <p:cNvCxnSpPr>
            <a:cxnSpLocks/>
          </p:cNvCxnSpPr>
          <p:nvPr/>
        </p:nvCxnSpPr>
        <p:spPr>
          <a:xfrm>
            <a:off x="4572000" y="1745117"/>
            <a:ext cx="0" cy="284838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CBF749C7-3947-124A-8E78-FCF5767165A9}"/>
              </a:ext>
            </a:extLst>
          </p:cNvPr>
          <p:cNvSpPr txBox="1">
            <a:spLocks/>
          </p:cNvSpPr>
          <p:nvPr/>
        </p:nvSpPr>
        <p:spPr>
          <a:xfrm>
            <a:off x="1423362" y="1868725"/>
            <a:ext cx="2621307" cy="201337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Uses GPS and Bluetooth Together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8BDA0FC2-2D2A-EF4D-BC48-E898D1DBBE98}"/>
              </a:ext>
            </a:extLst>
          </p:cNvPr>
          <p:cNvSpPr txBox="1">
            <a:spLocks/>
          </p:cNvSpPr>
          <p:nvPr/>
        </p:nvSpPr>
        <p:spPr>
          <a:xfrm>
            <a:off x="1423362" y="2471083"/>
            <a:ext cx="2621307" cy="201337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Was compulsory to download 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FECBB0CB-AA25-8D49-A987-5BE45C32A576}"/>
              </a:ext>
            </a:extLst>
          </p:cNvPr>
          <p:cNvSpPr txBox="1">
            <a:spLocks/>
          </p:cNvSpPr>
          <p:nvPr/>
        </p:nvSpPr>
        <p:spPr>
          <a:xfrm>
            <a:off x="1423362" y="3068641"/>
            <a:ext cx="2621307" cy="201337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Compatible with 2G phones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439F6C61-917B-4E4F-875C-0B767294B845}"/>
              </a:ext>
            </a:extLst>
          </p:cNvPr>
          <p:cNvSpPr txBox="1">
            <a:spLocks/>
          </p:cNvSpPr>
          <p:nvPr/>
        </p:nvSpPr>
        <p:spPr>
          <a:xfrm>
            <a:off x="1423362" y="3672866"/>
            <a:ext cx="2621307" cy="201337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Vaccination details provided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18BC4B07-6B96-3342-BA89-8FE00ACA0FC0}"/>
              </a:ext>
            </a:extLst>
          </p:cNvPr>
          <p:cNvSpPr txBox="1">
            <a:spLocks/>
          </p:cNvSpPr>
          <p:nvPr/>
        </p:nvSpPr>
        <p:spPr>
          <a:xfrm>
            <a:off x="1423362" y="4271377"/>
            <a:ext cx="2621307" cy="201337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assistive technology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F7AC84C5-CF41-6F43-B1B1-3DC00BD4CB97}"/>
              </a:ext>
            </a:extLst>
          </p:cNvPr>
          <p:cNvSpPr txBox="1">
            <a:spLocks/>
          </p:cNvSpPr>
          <p:nvPr/>
        </p:nvSpPr>
        <p:spPr>
          <a:xfrm>
            <a:off x="5542244" y="1868725"/>
            <a:ext cx="2621307" cy="201337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Uses Only Bluetooth and No GPS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196753E0-4E34-974E-B702-83850DC33ACC}"/>
              </a:ext>
            </a:extLst>
          </p:cNvPr>
          <p:cNvSpPr txBox="1">
            <a:spLocks/>
          </p:cNvSpPr>
          <p:nvPr/>
        </p:nvSpPr>
        <p:spPr>
          <a:xfrm>
            <a:off x="5542244" y="2471083"/>
            <a:ext cx="2621307" cy="201337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Always voluntary to download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4708E119-EA15-B640-97F1-E99263C32B8A}"/>
              </a:ext>
            </a:extLst>
          </p:cNvPr>
          <p:cNvSpPr txBox="1">
            <a:spLocks/>
          </p:cNvSpPr>
          <p:nvPr/>
        </p:nvSpPr>
        <p:spPr>
          <a:xfrm>
            <a:off x="5542244" y="3068641"/>
            <a:ext cx="2621307" cy="201337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Doesn’t work on 2G phones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6F6A9778-CDB7-8542-BEA7-F4E4E85FA722}"/>
              </a:ext>
            </a:extLst>
          </p:cNvPr>
          <p:cNvSpPr txBox="1">
            <a:spLocks/>
          </p:cNvSpPr>
          <p:nvPr/>
        </p:nvSpPr>
        <p:spPr>
          <a:xfrm>
            <a:off x="5542244" y="3672866"/>
            <a:ext cx="2621307" cy="201337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vaccination details provided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B4730610-8C43-AC4D-A041-EAF334A8BFED}"/>
              </a:ext>
            </a:extLst>
          </p:cNvPr>
          <p:cNvSpPr txBox="1">
            <a:spLocks/>
          </p:cNvSpPr>
          <p:nvPr/>
        </p:nvSpPr>
        <p:spPr>
          <a:xfrm>
            <a:off x="5542244" y="4271377"/>
            <a:ext cx="2621307" cy="201337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Features assistive technology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BF6C0E-7DE5-FC41-8940-644E34B76DE8}"/>
              </a:ext>
            </a:extLst>
          </p:cNvPr>
          <p:cNvSpPr txBox="1"/>
          <p:nvPr/>
        </p:nvSpPr>
        <p:spPr>
          <a:xfrm>
            <a:off x="1830320" y="1164850"/>
            <a:ext cx="136447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Aarogya Sethu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25B544-4E10-B54E-822C-7EEA5EF1AADA}"/>
              </a:ext>
            </a:extLst>
          </p:cNvPr>
          <p:cNvSpPr txBox="1"/>
          <p:nvPr/>
        </p:nvSpPr>
        <p:spPr>
          <a:xfrm>
            <a:off x="6120724" y="1164850"/>
            <a:ext cx="102143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CovidSAFE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558040-E877-874F-A5E1-3C6AD1CE5F53}"/>
              </a:ext>
            </a:extLst>
          </p:cNvPr>
          <p:cNvSpPr txBox="1"/>
          <p:nvPr/>
        </p:nvSpPr>
        <p:spPr>
          <a:xfrm>
            <a:off x="3604433" y="229639"/>
            <a:ext cx="193514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Differences </a:t>
            </a:r>
          </a:p>
        </p:txBody>
      </p:sp>
      <p:sp>
        <p:nvSpPr>
          <p:cNvPr id="42" name="Google Shape;7843;p114">
            <a:extLst>
              <a:ext uri="{FF2B5EF4-FFF2-40B4-BE49-F238E27FC236}">
                <a16:creationId xmlns:a16="http://schemas.microsoft.com/office/drawing/2014/main" id="{595ECB86-4DAE-4D98-97FD-B8AF128237B3}"/>
              </a:ext>
            </a:extLst>
          </p:cNvPr>
          <p:cNvSpPr/>
          <p:nvPr/>
        </p:nvSpPr>
        <p:spPr>
          <a:xfrm>
            <a:off x="943747" y="1805617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3" name="Google Shape;7843;p114">
            <a:extLst>
              <a:ext uri="{FF2B5EF4-FFF2-40B4-BE49-F238E27FC236}">
                <a16:creationId xmlns:a16="http://schemas.microsoft.com/office/drawing/2014/main" id="{CDFE9942-CF6A-42B1-81DC-AF9AB9CCEF6D}"/>
              </a:ext>
            </a:extLst>
          </p:cNvPr>
          <p:cNvSpPr/>
          <p:nvPr/>
        </p:nvSpPr>
        <p:spPr>
          <a:xfrm>
            <a:off x="948996" y="2405080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4" name="Google Shape;7843;p114">
            <a:extLst>
              <a:ext uri="{FF2B5EF4-FFF2-40B4-BE49-F238E27FC236}">
                <a16:creationId xmlns:a16="http://schemas.microsoft.com/office/drawing/2014/main" id="{5BB58DD6-9826-4D38-8A35-7A6F312B1E28}"/>
              </a:ext>
            </a:extLst>
          </p:cNvPr>
          <p:cNvSpPr/>
          <p:nvPr/>
        </p:nvSpPr>
        <p:spPr>
          <a:xfrm>
            <a:off x="943747" y="3009160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5" name="Google Shape;7843;p114">
            <a:extLst>
              <a:ext uri="{FF2B5EF4-FFF2-40B4-BE49-F238E27FC236}">
                <a16:creationId xmlns:a16="http://schemas.microsoft.com/office/drawing/2014/main" id="{72B4E0FC-6B0F-4E10-B8B1-C1B95C2E2C18}"/>
              </a:ext>
            </a:extLst>
          </p:cNvPr>
          <p:cNvSpPr/>
          <p:nvPr/>
        </p:nvSpPr>
        <p:spPr>
          <a:xfrm>
            <a:off x="943747" y="3613384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8" name="Google Shape;7843;p114">
            <a:extLst>
              <a:ext uri="{FF2B5EF4-FFF2-40B4-BE49-F238E27FC236}">
                <a16:creationId xmlns:a16="http://schemas.microsoft.com/office/drawing/2014/main" id="{3112A582-D5BA-4F21-A46F-09E7965A25C4}"/>
              </a:ext>
            </a:extLst>
          </p:cNvPr>
          <p:cNvSpPr/>
          <p:nvPr/>
        </p:nvSpPr>
        <p:spPr>
          <a:xfrm>
            <a:off x="943747" y="4211895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9" name="Google Shape;7843;p114">
            <a:extLst>
              <a:ext uri="{FF2B5EF4-FFF2-40B4-BE49-F238E27FC236}">
                <a16:creationId xmlns:a16="http://schemas.microsoft.com/office/drawing/2014/main" id="{91CB05E9-D48B-4F61-8A9B-4990A2217AE4}"/>
              </a:ext>
            </a:extLst>
          </p:cNvPr>
          <p:cNvSpPr/>
          <p:nvPr/>
        </p:nvSpPr>
        <p:spPr>
          <a:xfrm>
            <a:off x="5056718" y="1805617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1" name="Google Shape;7843;p114">
            <a:extLst>
              <a:ext uri="{FF2B5EF4-FFF2-40B4-BE49-F238E27FC236}">
                <a16:creationId xmlns:a16="http://schemas.microsoft.com/office/drawing/2014/main" id="{DB45D325-E55F-4EAD-85CF-D7E491C7DE81}"/>
              </a:ext>
            </a:extLst>
          </p:cNvPr>
          <p:cNvSpPr/>
          <p:nvPr/>
        </p:nvSpPr>
        <p:spPr>
          <a:xfrm>
            <a:off x="5056718" y="2418268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2" name="Google Shape;7843;p114">
            <a:extLst>
              <a:ext uri="{FF2B5EF4-FFF2-40B4-BE49-F238E27FC236}">
                <a16:creationId xmlns:a16="http://schemas.microsoft.com/office/drawing/2014/main" id="{6F5FCD53-E719-420E-A2A1-845E12EA341D}"/>
              </a:ext>
            </a:extLst>
          </p:cNvPr>
          <p:cNvSpPr/>
          <p:nvPr/>
        </p:nvSpPr>
        <p:spPr>
          <a:xfrm>
            <a:off x="5056718" y="3009160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3" name="Google Shape;7843;p114">
            <a:extLst>
              <a:ext uri="{FF2B5EF4-FFF2-40B4-BE49-F238E27FC236}">
                <a16:creationId xmlns:a16="http://schemas.microsoft.com/office/drawing/2014/main" id="{AFDA8074-C674-4A99-AB92-0D71233CEA54}"/>
              </a:ext>
            </a:extLst>
          </p:cNvPr>
          <p:cNvSpPr/>
          <p:nvPr/>
        </p:nvSpPr>
        <p:spPr>
          <a:xfrm>
            <a:off x="5056718" y="3613384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" name="Google Shape;7843;p114">
            <a:extLst>
              <a:ext uri="{FF2B5EF4-FFF2-40B4-BE49-F238E27FC236}">
                <a16:creationId xmlns:a16="http://schemas.microsoft.com/office/drawing/2014/main" id="{451E0065-C221-407C-B1B3-DC36DB93A290}"/>
              </a:ext>
            </a:extLst>
          </p:cNvPr>
          <p:cNvSpPr/>
          <p:nvPr/>
        </p:nvSpPr>
        <p:spPr>
          <a:xfrm>
            <a:off x="5056718" y="4211895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8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C08E2-C22A-4B4E-9903-12ED120AEEE1}"/>
              </a:ext>
            </a:extLst>
          </p:cNvPr>
          <p:cNvSpPr txBox="1"/>
          <p:nvPr/>
        </p:nvSpPr>
        <p:spPr>
          <a:xfrm>
            <a:off x="3788787" y="229639"/>
            <a:ext cx="15664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Solutions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A20CBA88-7607-AC42-871A-95C426A89990}"/>
              </a:ext>
            </a:extLst>
          </p:cNvPr>
          <p:cNvSpPr/>
          <p:nvPr/>
        </p:nvSpPr>
        <p:spPr>
          <a:xfrm>
            <a:off x="-114670" y="1193996"/>
            <a:ext cx="3353176" cy="3353176"/>
          </a:xfrm>
          <a:prstGeom prst="arc">
            <a:avLst>
              <a:gd name="adj1" fmla="val 16200000"/>
              <a:gd name="adj2" fmla="val 5410514"/>
            </a:avLst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C3E3FC-5E40-EC41-B114-8E97B5864B14}"/>
              </a:ext>
            </a:extLst>
          </p:cNvPr>
          <p:cNvSpPr/>
          <p:nvPr/>
        </p:nvSpPr>
        <p:spPr>
          <a:xfrm>
            <a:off x="1481618" y="1113696"/>
            <a:ext cx="160599" cy="1605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FEA11F-D290-3746-92FE-8A4CAAC79A3D}"/>
              </a:ext>
            </a:extLst>
          </p:cNvPr>
          <p:cNvSpPr/>
          <p:nvPr/>
        </p:nvSpPr>
        <p:spPr>
          <a:xfrm>
            <a:off x="1481618" y="4466872"/>
            <a:ext cx="160599" cy="1605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CF7477-18D4-2E4A-9CCE-E04B20835EF0}"/>
              </a:ext>
            </a:extLst>
          </p:cNvPr>
          <p:cNvSpPr/>
          <p:nvPr/>
        </p:nvSpPr>
        <p:spPr>
          <a:xfrm>
            <a:off x="2760639" y="3166719"/>
            <a:ext cx="614279" cy="6142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0D7CB5-E14B-574D-9E5E-EF5954173AD3}"/>
              </a:ext>
            </a:extLst>
          </p:cNvPr>
          <p:cNvSpPr/>
          <p:nvPr/>
        </p:nvSpPr>
        <p:spPr>
          <a:xfrm>
            <a:off x="1940766" y="1039444"/>
            <a:ext cx="614279" cy="6142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FE408B-165F-8040-9757-65047FBCAD0D}"/>
              </a:ext>
            </a:extLst>
          </p:cNvPr>
          <p:cNvSpPr/>
          <p:nvPr/>
        </p:nvSpPr>
        <p:spPr>
          <a:xfrm>
            <a:off x="1921101" y="4067447"/>
            <a:ext cx="614279" cy="6142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2AFD7D-DB14-9044-A660-B7A71A35F190}"/>
              </a:ext>
            </a:extLst>
          </p:cNvPr>
          <p:cNvSpPr/>
          <p:nvPr/>
        </p:nvSpPr>
        <p:spPr>
          <a:xfrm>
            <a:off x="2808770" y="1836503"/>
            <a:ext cx="614279" cy="6142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D3E4D-EB78-0C44-AB74-C89FF6B7FBB8}"/>
              </a:ext>
            </a:extLst>
          </p:cNvPr>
          <p:cNvSpPr txBox="1"/>
          <p:nvPr/>
        </p:nvSpPr>
        <p:spPr>
          <a:xfrm>
            <a:off x="3454989" y="3110202"/>
            <a:ext cx="1667444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Spread Awareness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0B14365-CE9E-9E4C-B6B1-2CCEEEE683FE}"/>
              </a:ext>
            </a:extLst>
          </p:cNvPr>
          <p:cNvSpPr txBox="1">
            <a:spLocks/>
          </p:cNvSpPr>
          <p:nvPr/>
        </p:nvSpPr>
        <p:spPr>
          <a:xfrm>
            <a:off x="3487499" y="3405062"/>
            <a:ext cx="5057652" cy="35503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GB" sz="105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marketing of the app should be more efficient which will lead to more downloads of the app</a:t>
            </a:r>
            <a:endParaRPr lang="en-US" sz="1050" dirty="0"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3BB01-3EE4-F94C-8CE1-646F2C96DD8C}"/>
              </a:ext>
            </a:extLst>
          </p:cNvPr>
          <p:cNvSpPr txBox="1"/>
          <p:nvPr/>
        </p:nvSpPr>
        <p:spPr>
          <a:xfrm>
            <a:off x="3459848" y="1874789"/>
            <a:ext cx="2029723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Increase Transparency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F9650EF-2625-854D-8C6B-2B5EEB8E058F}"/>
              </a:ext>
            </a:extLst>
          </p:cNvPr>
          <p:cNvSpPr txBox="1">
            <a:spLocks/>
          </p:cNvSpPr>
          <p:nvPr/>
        </p:nvSpPr>
        <p:spPr>
          <a:xfrm>
            <a:off x="3487499" y="2110985"/>
            <a:ext cx="4993010" cy="188321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05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user should know about the battery drain and other background services usage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C1D39-56F4-8F43-876F-B95066185D3F}"/>
              </a:ext>
            </a:extLst>
          </p:cNvPr>
          <p:cNvSpPr txBox="1"/>
          <p:nvPr/>
        </p:nvSpPr>
        <p:spPr>
          <a:xfrm>
            <a:off x="2848310" y="4163624"/>
            <a:ext cx="2457724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Regular Updates For The App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7F8865D-AE9C-7F46-9253-4C4F490F133B}"/>
              </a:ext>
            </a:extLst>
          </p:cNvPr>
          <p:cNvSpPr txBox="1">
            <a:spLocks/>
          </p:cNvSpPr>
          <p:nvPr/>
        </p:nvSpPr>
        <p:spPr>
          <a:xfrm>
            <a:off x="2868311" y="4418752"/>
            <a:ext cx="4059846" cy="35503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05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App should be updated, and bugs should be fixed frequently to improve user experience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A4831-56AB-074B-9517-9DE6BC8373C3}"/>
              </a:ext>
            </a:extLst>
          </p:cNvPr>
          <p:cNvSpPr txBox="1"/>
          <p:nvPr/>
        </p:nvSpPr>
        <p:spPr>
          <a:xfrm>
            <a:off x="2853594" y="1002918"/>
            <a:ext cx="2015295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Heed Privacy Concerns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3615ACB-2309-EB43-ABF2-0C7C4E69E370}"/>
              </a:ext>
            </a:extLst>
          </p:cNvPr>
          <p:cNvSpPr txBox="1">
            <a:spLocks/>
          </p:cNvSpPr>
          <p:nvPr/>
        </p:nvSpPr>
        <p:spPr>
          <a:xfrm>
            <a:off x="2842984" y="1255684"/>
            <a:ext cx="4560729" cy="193130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GB" sz="1050" dirty="0"/>
              <a:t>The risk of data breach is too high as the Security of the App is not strong</a:t>
            </a:r>
            <a:endParaRPr lang="en-US" sz="105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grpSp>
        <p:nvGrpSpPr>
          <p:cNvPr id="23" name="Google Shape;1167;p55">
            <a:extLst>
              <a:ext uri="{FF2B5EF4-FFF2-40B4-BE49-F238E27FC236}">
                <a16:creationId xmlns:a16="http://schemas.microsoft.com/office/drawing/2014/main" id="{FD6CCB78-5595-4F40-BE73-551DC6F910A2}"/>
              </a:ext>
            </a:extLst>
          </p:cNvPr>
          <p:cNvGrpSpPr/>
          <p:nvPr/>
        </p:nvGrpSpPr>
        <p:grpSpPr>
          <a:xfrm>
            <a:off x="338095" y="1963359"/>
            <a:ext cx="2195045" cy="1942448"/>
            <a:chOff x="1301925" y="606600"/>
            <a:chExt cx="4991925" cy="4417475"/>
          </a:xfrm>
        </p:grpSpPr>
        <p:sp>
          <p:nvSpPr>
            <p:cNvPr id="26" name="Google Shape;1168;p55">
              <a:extLst>
                <a:ext uri="{FF2B5EF4-FFF2-40B4-BE49-F238E27FC236}">
                  <a16:creationId xmlns:a16="http://schemas.microsoft.com/office/drawing/2014/main" id="{FEA5AAF5-9CDE-4AF3-B1DA-36E158A9B509}"/>
                </a:ext>
              </a:extLst>
            </p:cNvPr>
            <p:cNvSpPr/>
            <p:nvPr/>
          </p:nvSpPr>
          <p:spPr>
            <a:xfrm>
              <a:off x="1301925" y="2240375"/>
              <a:ext cx="4988600" cy="2783700"/>
            </a:xfrm>
            <a:custGeom>
              <a:avLst/>
              <a:gdLst/>
              <a:ahLst/>
              <a:cxnLst/>
              <a:rect l="l" t="t" r="r" b="b"/>
              <a:pathLst>
                <a:path w="199544" h="111348" extrusionOk="0">
                  <a:moveTo>
                    <a:pt x="99772" y="1"/>
                  </a:moveTo>
                  <a:cubicBezTo>
                    <a:pt x="44666" y="1"/>
                    <a:pt x="1" y="24919"/>
                    <a:pt x="1" y="55674"/>
                  </a:cubicBezTo>
                  <a:cubicBezTo>
                    <a:pt x="1" y="86429"/>
                    <a:pt x="44666" y="111347"/>
                    <a:pt x="99772" y="111347"/>
                  </a:cubicBezTo>
                  <a:cubicBezTo>
                    <a:pt x="154878" y="111347"/>
                    <a:pt x="199543" y="86429"/>
                    <a:pt x="199543" y="55674"/>
                  </a:cubicBezTo>
                  <a:cubicBezTo>
                    <a:pt x="199543" y="24919"/>
                    <a:pt x="154878" y="1"/>
                    <a:pt x="99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69;p55">
              <a:extLst>
                <a:ext uri="{FF2B5EF4-FFF2-40B4-BE49-F238E27FC236}">
                  <a16:creationId xmlns:a16="http://schemas.microsoft.com/office/drawing/2014/main" id="{07B44F4E-95DF-44B1-87A9-7EE01CE54AAB}"/>
                </a:ext>
              </a:extLst>
            </p:cNvPr>
            <p:cNvSpPr/>
            <p:nvPr/>
          </p:nvSpPr>
          <p:spPr>
            <a:xfrm>
              <a:off x="2974800" y="265567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81"/>
                    <a:pt x="9674" y="24952"/>
                    <a:pt x="21616" y="24952"/>
                  </a:cubicBezTo>
                  <a:cubicBezTo>
                    <a:pt x="33558" y="24952"/>
                    <a:pt x="43231" y="19381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70;p55">
              <a:extLst>
                <a:ext uri="{FF2B5EF4-FFF2-40B4-BE49-F238E27FC236}">
                  <a16:creationId xmlns:a16="http://schemas.microsoft.com/office/drawing/2014/main" id="{8E54F294-0DEC-455C-832E-61E15FCF4411}"/>
                </a:ext>
              </a:extLst>
            </p:cNvPr>
            <p:cNvSpPr/>
            <p:nvPr/>
          </p:nvSpPr>
          <p:spPr>
            <a:xfrm>
              <a:off x="3680300" y="3458750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48"/>
                    <a:pt x="9674" y="24952"/>
                    <a:pt x="21616" y="24952"/>
                  </a:cubicBezTo>
                  <a:cubicBezTo>
                    <a:pt x="33558" y="24952"/>
                    <a:pt x="43231" y="19348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71;p55">
              <a:extLst>
                <a:ext uri="{FF2B5EF4-FFF2-40B4-BE49-F238E27FC236}">
                  <a16:creationId xmlns:a16="http://schemas.microsoft.com/office/drawing/2014/main" id="{C11D8AF2-82C1-486A-A24F-8930F8411C4F}"/>
                </a:ext>
              </a:extLst>
            </p:cNvPr>
            <p:cNvSpPr/>
            <p:nvPr/>
          </p:nvSpPr>
          <p:spPr>
            <a:xfrm>
              <a:off x="4491700" y="401247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5" y="1"/>
                    <a:pt x="1" y="5605"/>
                    <a:pt x="1" y="12476"/>
                  </a:cubicBezTo>
                  <a:cubicBezTo>
                    <a:pt x="1" y="19381"/>
                    <a:pt x="9675" y="24952"/>
                    <a:pt x="21616" y="24952"/>
                  </a:cubicBezTo>
                  <a:cubicBezTo>
                    <a:pt x="33558" y="24952"/>
                    <a:pt x="43232" y="19381"/>
                    <a:pt x="43232" y="12476"/>
                  </a:cubicBezTo>
                  <a:cubicBezTo>
                    <a:pt x="43232" y="5605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72;p55">
              <a:extLst>
                <a:ext uri="{FF2B5EF4-FFF2-40B4-BE49-F238E27FC236}">
                  <a16:creationId xmlns:a16="http://schemas.microsoft.com/office/drawing/2014/main" id="{1AE1C9C2-AF82-4E56-B951-7F13F2E9423D}"/>
                </a:ext>
              </a:extLst>
            </p:cNvPr>
            <p:cNvSpPr/>
            <p:nvPr/>
          </p:nvSpPr>
          <p:spPr>
            <a:xfrm>
              <a:off x="5001250" y="305012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605"/>
                    <a:pt x="0" y="12476"/>
                  </a:cubicBezTo>
                  <a:cubicBezTo>
                    <a:pt x="0" y="19381"/>
                    <a:pt x="9674" y="24952"/>
                    <a:pt x="21616" y="24952"/>
                  </a:cubicBezTo>
                  <a:cubicBezTo>
                    <a:pt x="33557" y="24952"/>
                    <a:pt x="43231" y="19381"/>
                    <a:pt x="43231" y="12476"/>
                  </a:cubicBezTo>
                  <a:cubicBezTo>
                    <a:pt x="43231" y="5605"/>
                    <a:pt x="33557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73;p55">
              <a:extLst>
                <a:ext uri="{FF2B5EF4-FFF2-40B4-BE49-F238E27FC236}">
                  <a16:creationId xmlns:a16="http://schemas.microsoft.com/office/drawing/2014/main" id="{1F886ADC-235E-401B-A7B1-8B6D8280FBC9}"/>
                </a:ext>
              </a:extLst>
            </p:cNvPr>
            <p:cNvSpPr/>
            <p:nvPr/>
          </p:nvSpPr>
          <p:spPr>
            <a:xfrm>
              <a:off x="1520425" y="3171875"/>
              <a:ext cx="1080800" cy="624650"/>
            </a:xfrm>
            <a:custGeom>
              <a:avLst/>
              <a:gdLst/>
              <a:ahLst/>
              <a:cxnLst/>
              <a:rect l="l" t="t" r="r" b="b"/>
              <a:pathLst>
                <a:path w="43232" h="24986" extrusionOk="0">
                  <a:moveTo>
                    <a:pt x="21616" y="1"/>
                  </a:moveTo>
                  <a:cubicBezTo>
                    <a:pt x="9674" y="1"/>
                    <a:pt x="0" y="5605"/>
                    <a:pt x="0" y="12476"/>
                  </a:cubicBezTo>
                  <a:cubicBezTo>
                    <a:pt x="0" y="19381"/>
                    <a:pt x="9674" y="24985"/>
                    <a:pt x="21616" y="24985"/>
                  </a:cubicBezTo>
                  <a:cubicBezTo>
                    <a:pt x="33558" y="24985"/>
                    <a:pt x="43231" y="19381"/>
                    <a:pt x="43231" y="12476"/>
                  </a:cubicBezTo>
                  <a:cubicBezTo>
                    <a:pt x="43231" y="5605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74;p55">
              <a:extLst>
                <a:ext uri="{FF2B5EF4-FFF2-40B4-BE49-F238E27FC236}">
                  <a16:creationId xmlns:a16="http://schemas.microsoft.com/office/drawing/2014/main" id="{893C15D2-6C98-40CD-A7B2-9DAE55DB4DDF}"/>
                </a:ext>
              </a:extLst>
            </p:cNvPr>
            <p:cNvSpPr/>
            <p:nvPr/>
          </p:nvSpPr>
          <p:spPr>
            <a:xfrm>
              <a:off x="2241775" y="3858200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48"/>
                    <a:pt x="9674" y="24952"/>
                    <a:pt x="21616" y="24952"/>
                  </a:cubicBezTo>
                  <a:cubicBezTo>
                    <a:pt x="33558" y="24952"/>
                    <a:pt x="43231" y="19348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75;p55">
              <a:extLst>
                <a:ext uri="{FF2B5EF4-FFF2-40B4-BE49-F238E27FC236}">
                  <a16:creationId xmlns:a16="http://schemas.microsoft.com/office/drawing/2014/main" id="{79306A4A-79E0-4059-BBC0-0EBFDFCB3853}"/>
                </a:ext>
              </a:extLst>
            </p:cNvPr>
            <p:cNvSpPr/>
            <p:nvPr/>
          </p:nvSpPr>
          <p:spPr>
            <a:xfrm>
              <a:off x="5869375" y="2480275"/>
              <a:ext cx="424475" cy="649925"/>
            </a:xfrm>
            <a:custGeom>
              <a:avLst/>
              <a:gdLst/>
              <a:ahLst/>
              <a:cxnLst/>
              <a:rect l="l" t="t" r="r" b="b"/>
              <a:pathLst>
                <a:path w="16979" h="25997" extrusionOk="0">
                  <a:moveTo>
                    <a:pt x="12685" y="1"/>
                  </a:moveTo>
                  <a:cubicBezTo>
                    <a:pt x="9459" y="1"/>
                    <a:pt x="5742" y="3116"/>
                    <a:pt x="3569" y="6850"/>
                  </a:cubicBezTo>
                  <a:cubicBezTo>
                    <a:pt x="1201" y="10919"/>
                    <a:pt x="0" y="17024"/>
                    <a:pt x="434" y="19826"/>
                  </a:cubicBezTo>
                  <a:lnTo>
                    <a:pt x="1835" y="25997"/>
                  </a:lnTo>
                  <a:lnTo>
                    <a:pt x="2402" y="21794"/>
                  </a:lnTo>
                  <a:cubicBezTo>
                    <a:pt x="3336" y="17024"/>
                    <a:pt x="10407" y="11019"/>
                    <a:pt x="13676" y="7850"/>
                  </a:cubicBezTo>
                  <a:cubicBezTo>
                    <a:pt x="16979" y="4715"/>
                    <a:pt x="16712" y="679"/>
                    <a:pt x="13543" y="78"/>
                  </a:cubicBezTo>
                  <a:cubicBezTo>
                    <a:pt x="13262" y="26"/>
                    <a:pt x="12975" y="1"/>
                    <a:pt x="12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76;p55">
              <a:extLst>
                <a:ext uri="{FF2B5EF4-FFF2-40B4-BE49-F238E27FC236}">
                  <a16:creationId xmlns:a16="http://schemas.microsoft.com/office/drawing/2014/main" id="{552176CF-50E7-47CB-AC08-428542057264}"/>
                </a:ext>
              </a:extLst>
            </p:cNvPr>
            <p:cNvSpPr/>
            <p:nvPr/>
          </p:nvSpPr>
          <p:spPr>
            <a:xfrm>
              <a:off x="5869375" y="2480275"/>
              <a:ext cx="424475" cy="649925"/>
            </a:xfrm>
            <a:custGeom>
              <a:avLst/>
              <a:gdLst/>
              <a:ahLst/>
              <a:cxnLst/>
              <a:rect l="l" t="t" r="r" b="b"/>
              <a:pathLst>
                <a:path w="16979" h="25997" extrusionOk="0">
                  <a:moveTo>
                    <a:pt x="12685" y="1"/>
                  </a:moveTo>
                  <a:cubicBezTo>
                    <a:pt x="9459" y="1"/>
                    <a:pt x="5742" y="3116"/>
                    <a:pt x="3569" y="6850"/>
                  </a:cubicBezTo>
                  <a:cubicBezTo>
                    <a:pt x="1201" y="10919"/>
                    <a:pt x="0" y="17024"/>
                    <a:pt x="434" y="19826"/>
                  </a:cubicBezTo>
                  <a:lnTo>
                    <a:pt x="1835" y="25997"/>
                  </a:lnTo>
                  <a:lnTo>
                    <a:pt x="2402" y="21794"/>
                  </a:lnTo>
                  <a:cubicBezTo>
                    <a:pt x="3336" y="17024"/>
                    <a:pt x="10407" y="11019"/>
                    <a:pt x="13676" y="7850"/>
                  </a:cubicBezTo>
                  <a:cubicBezTo>
                    <a:pt x="16979" y="4715"/>
                    <a:pt x="16712" y="679"/>
                    <a:pt x="13543" y="78"/>
                  </a:cubicBezTo>
                  <a:cubicBezTo>
                    <a:pt x="13262" y="26"/>
                    <a:pt x="12975" y="1"/>
                    <a:pt x="12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77;p55">
              <a:extLst>
                <a:ext uri="{FF2B5EF4-FFF2-40B4-BE49-F238E27FC236}">
                  <a16:creationId xmlns:a16="http://schemas.microsoft.com/office/drawing/2014/main" id="{731F19E6-95BE-45CC-8E7B-6A690CE017F9}"/>
                </a:ext>
              </a:extLst>
            </p:cNvPr>
            <p:cNvSpPr/>
            <p:nvPr/>
          </p:nvSpPr>
          <p:spPr>
            <a:xfrm>
              <a:off x="5881875" y="2529075"/>
              <a:ext cx="301075" cy="543600"/>
            </a:xfrm>
            <a:custGeom>
              <a:avLst/>
              <a:gdLst/>
              <a:ahLst/>
              <a:cxnLst/>
              <a:rect l="l" t="t" r="r" b="b"/>
              <a:pathLst>
                <a:path w="12043" h="21744" extrusionOk="0">
                  <a:moveTo>
                    <a:pt x="11831" y="1"/>
                  </a:moveTo>
                  <a:cubicBezTo>
                    <a:pt x="11801" y="1"/>
                    <a:pt x="11770" y="9"/>
                    <a:pt x="11742" y="28"/>
                  </a:cubicBezTo>
                  <a:lnTo>
                    <a:pt x="11709" y="28"/>
                  </a:lnTo>
                  <a:cubicBezTo>
                    <a:pt x="7239" y="2463"/>
                    <a:pt x="501" y="11536"/>
                    <a:pt x="34" y="21510"/>
                  </a:cubicBezTo>
                  <a:cubicBezTo>
                    <a:pt x="0" y="21643"/>
                    <a:pt x="100" y="21743"/>
                    <a:pt x="201" y="21743"/>
                  </a:cubicBezTo>
                  <a:lnTo>
                    <a:pt x="267" y="21743"/>
                  </a:lnTo>
                  <a:cubicBezTo>
                    <a:pt x="367" y="21710"/>
                    <a:pt x="434" y="21643"/>
                    <a:pt x="434" y="21543"/>
                  </a:cubicBezTo>
                  <a:cubicBezTo>
                    <a:pt x="901" y="11703"/>
                    <a:pt x="7539" y="2796"/>
                    <a:pt x="11909" y="395"/>
                  </a:cubicBezTo>
                  <a:cubicBezTo>
                    <a:pt x="12009" y="361"/>
                    <a:pt x="12042" y="228"/>
                    <a:pt x="12009" y="128"/>
                  </a:cubicBezTo>
                  <a:cubicBezTo>
                    <a:pt x="11985" y="56"/>
                    <a:pt x="11909" y="1"/>
                    <a:pt x="11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78;p55">
              <a:extLst>
                <a:ext uri="{FF2B5EF4-FFF2-40B4-BE49-F238E27FC236}">
                  <a16:creationId xmlns:a16="http://schemas.microsoft.com/office/drawing/2014/main" id="{03AA567B-0E0C-45F9-B755-224569ACD99F}"/>
                </a:ext>
              </a:extLst>
            </p:cNvPr>
            <p:cNvSpPr/>
            <p:nvPr/>
          </p:nvSpPr>
          <p:spPr>
            <a:xfrm>
              <a:off x="5857700" y="2847875"/>
              <a:ext cx="362125" cy="431600"/>
            </a:xfrm>
            <a:custGeom>
              <a:avLst/>
              <a:gdLst/>
              <a:ahLst/>
              <a:cxnLst/>
              <a:rect l="l" t="t" r="r" b="b"/>
              <a:pathLst>
                <a:path w="14485" h="17264" extrusionOk="0">
                  <a:moveTo>
                    <a:pt x="10778" y="1"/>
                  </a:moveTo>
                  <a:cubicBezTo>
                    <a:pt x="10239" y="1"/>
                    <a:pt x="9645" y="80"/>
                    <a:pt x="9006" y="252"/>
                  </a:cubicBezTo>
                  <a:cubicBezTo>
                    <a:pt x="5537" y="1219"/>
                    <a:pt x="0" y="6956"/>
                    <a:pt x="100" y="14362"/>
                  </a:cubicBezTo>
                  <a:lnTo>
                    <a:pt x="1168" y="17264"/>
                  </a:lnTo>
                  <a:cubicBezTo>
                    <a:pt x="1401" y="15629"/>
                    <a:pt x="2935" y="12727"/>
                    <a:pt x="5737" y="10125"/>
                  </a:cubicBezTo>
                  <a:cubicBezTo>
                    <a:pt x="8840" y="7257"/>
                    <a:pt x="13043" y="5555"/>
                    <a:pt x="13777" y="3521"/>
                  </a:cubicBezTo>
                  <a:cubicBezTo>
                    <a:pt x="14484" y="1561"/>
                    <a:pt x="13170" y="1"/>
                    <a:pt x="10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79;p55">
              <a:extLst>
                <a:ext uri="{FF2B5EF4-FFF2-40B4-BE49-F238E27FC236}">
                  <a16:creationId xmlns:a16="http://schemas.microsoft.com/office/drawing/2014/main" id="{7083097D-F7B4-4040-B0F5-531054654D04}"/>
                </a:ext>
              </a:extLst>
            </p:cNvPr>
            <p:cNvSpPr/>
            <p:nvPr/>
          </p:nvSpPr>
          <p:spPr>
            <a:xfrm>
              <a:off x="5857700" y="2895025"/>
              <a:ext cx="275200" cy="345250"/>
            </a:xfrm>
            <a:custGeom>
              <a:avLst/>
              <a:gdLst/>
              <a:ahLst/>
              <a:cxnLst/>
              <a:rect l="l" t="t" r="r" b="b"/>
              <a:pathLst>
                <a:path w="11008" h="13810" extrusionOk="0">
                  <a:moveTo>
                    <a:pt x="10708" y="0"/>
                  </a:moveTo>
                  <a:cubicBezTo>
                    <a:pt x="7572" y="901"/>
                    <a:pt x="1801" y="4737"/>
                    <a:pt x="33" y="13543"/>
                  </a:cubicBezTo>
                  <a:cubicBezTo>
                    <a:pt x="0" y="13643"/>
                    <a:pt x="67" y="13777"/>
                    <a:pt x="167" y="13777"/>
                  </a:cubicBezTo>
                  <a:lnTo>
                    <a:pt x="200" y="13777"/>
                  </a:lnTo>
                  <a:cubicBezTo>
                    <a:pt x="200" y="13810"/>
                    <a:pt x="234" y="13810"/>
                    <a:pt x="267" y="13810"/>
                  </a:cubicBezTo>
                  <a:cubicBezTo>
                    <a:pt x="334" y="13777"/>
                    <a:pt x="400" y="13743"/>
                    <a:pt x="400" y="13643"/>
                  </a:cubicBezTo>
                  <a:cubicBezTo>
                    <a:pt x="2135" y="5037"/>
                    <a:pt x="7972" y="1234"/>
                    <a:pt x="10841" y="434"/>
                  </a:cubicBezTo>
                  <a:cubicBezTo>
                    <a:pt x="10941" y="400"/>
                    <a:pt x="11008" y="267"/>
                    <a:pt x="10975" y="167"/>
                  </a:cubicBezTo>
                  <a:cubicBezTo>
                    <a:pt x="10941" y="67"/>
                    <a:pt x="10841" y="0"/>
                    <a:pt x="10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0;p55">
              <a:extLst>
                <a:ext uri="{FF2B5EF4-FFF2-40B4-BE49-F238E27FC236}">
                  <a16:creationId xmlns:a16="http://schemas.microsoft.com/office/drawing/2014/main" id="{767A7E49-5C79-4B61-9561-1656B0C57AD3}"/>
                </a:ext>
              </a:extLst>
            </p:cNvPr>
            <p:cNvSpPr/>
            <p:nvPr/>
          </p:nvSpPr>
          <p:spPr>
            <a:xfrm>
              <a:off x="1338750" y="2387525"/>
              <a:ext cx="412700" cy="569225"/>
            </a:xfrm>
            <a:custGeom>
              <a:avLst/>
              <a:gdLst/>
              <a:ahLst/>
              <a:cxnLst/>
              <a:rect l="l" t="t" r="r" b="b"/>
              <a:pathLst>
                <a:path w="16508" h="22769" extrusionOk="0">
                  <a:moveTo>
                    <a:pt x="4835" y="1"/>
                  </a:moveTo>
                  <a:cubicBezTo>
                    <a:pt x="2075" y="1"/>
                    <a:pt x="1" y="2126"/>
                    <a:pt x="2564" y="4956"/>
                  </a:cubicBezTo>
                  <a:cubicBezTo>
                    <a:pt x="5766" y="8525"/>
                    <a:pt x="12004" y="13095"/>
                    <a:pt x="12471" y="22769"/>
                  </a:cubicBezTo>
                  <a:lnTo>
                    <a:pt x="15340" y="22602"/>
                  </a:lnTo>
                  <a:cubicBezTo>
                    <a:pt x="15340" y="22602"/>
                    <a:pt x="16507" y="16631"/>
                    <a:pt x="15073" y="11260"/>
                  </a:cubicBezTo>
                  <a:cubicBezTo>
                    <a:pt x="13605" y="5890"/>
                    <a:pt x="10570" y="1887"/>
                    <a:pt x="6967" y="419"/>
                  </a:cubicBezTo>
                  <a:cubicBezTo>
                    <a:pt x="6255" y="133"/>
                    <a:pt x="5524" y="1"/>
                    <a:pt x="4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81;p55">
              <a:extLst>
                <a:ext uri="{FF2B5EF4-FFF2-40B4-BE49-F238E27FC236}">
                  <a16:creationId xmlns:a16="http://schemas.microsoft.com/office/drawing/2014/main" id="{00770A84-F77C-4408-B442-05A550CDA9BF}"/>
                </a:ext>
              </a:extLst>
            </p:cNvPr>
            <p:cNvSpPr/>
            <p:nvPr/>
          </p:nvSpPr>
          <p:spPr>
            <a:xfrm>
              <a:off x="1338750" y="2387525"/>
              <a:ext cx="412700" cy="569225"/>
            </a:xfrm>
            <a:custGeom>
              <a:avLst/>
              <a:gdLst/>
              <a:ahLst/>
              <a:cxnLst/>
              <a:rect l="l" t="t" r="r" b="b"/>
              <a:pathLst>
                <a:path w="16508" h="22769" extrusionOk="0">
                  <a:moveTo>
                    <a:pt x="4835" y="1"/>
                  </a:moveTo>
                  <a:cubicBezTo>
                    <a:pt x="2075" y="1"/>
                    <a:pt x="1" y="2126"/>
                    <a:pt x="2564" y="4956"/>
                  </a:cubicBezTo>
                  <a:cubicBezTo>
                    <a:pt x="5766" y="8525"/>
                    <a:pt x="12004" y="13095"/>
                    <a:pt x="12471" y="22769"/>
                  </a:cubicBezTo>
                  <a:lnTo>
                    <a:pt x="15340" y="22602"/>
                  </a:lnTo>
                  <a:cubicBezTo>
                    <a:pt x="15340" y="22602"/>
                    <a:pt x="16507" y="16631"/>
                    <a:pt x="15073" y="11260"/>
                  </a:cubicBezTo>
                  <a:cubicBezTo>
                    <a:pt x="13605" y="5890"/>
                    <a:pt x="10570" y="1887"/>
                    <a:pt x="6967" y="419"/>
                  </a:cubicBezTo>
                  <a:cubicBezTo>
                    <a:pt x="6255" y="133"/>
                    <a:pt x="5524" y="1"/>
                    <a:pt x="4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82;p55">
              <a:extLst>
                <a:ext uri="{FF2B5EF4-FFF2-40B4-BE49-F238E27FC236}">
                  <a16:creationId xmlns:a16="http://schemas.microsoft.com/office/drawing/2014/main" id="{38587766-159E-41D8-AE6A-03D268BEC08D}"/>
                </a:ext>
              </a:extLst>
            </p:cNvPr>
            <p:cNvSpPr/>
            <p:nvPr/>
          </p:nvSpPr>
          <p:spPr>
            <a:xfrm>
              <a:off x="1452875" y="2427975"/>
              <a:ext cx="260200" cy="478750"/>
            </a:xfrm>
            <a:custGeom>
              <a:avLst/>
              <a:gdLst/>
              <a:ahLst/>
              <a:cxnLst/>
              <a:rect l="l" t="t" r="r" b="b"/>
              <a:pathLst>
                <a:path w="10408" h="19150" extrusionOk="0">
                  <a:moveTo>
                    <a:pt x="220" y="1"/>
                  </a:moveTo>
                  <a:cubicBezTo>
                    <a:pt x="148" y="1"/>
                    <a:pt x="77" y="37"/>
                    <a:pt x="34" y="102"/>
                  </a:cubicBezTo>
                  <a:cubicBezTo>
                    <a:pt x="1" y="202"/>
                    <a:pt x="34" y="336"/>
                    <a:pt x="134" y="402"/>
                  </a:cubicBezTo>
                  <a:cubicBezTo>
                    <a:pt x="3169" y="2170"/>
                    <a:pt x="9140" y="8375"/>
                    <a:pt x="10008" y="18949"/>
                  </a:cubicBezTo>
                  <a:cubicBezTo>
                    <a:pt x="10008" y="19049"/>
                    <a:pt x="10074" y="19149"/>
                    <a:pt x="10174" y="19149"/>
                  </a:cubicBezTo>
                  <a:lnTo>
                    <a:pt x="10208" y="19149"/>
                  </a:lnTo>
                  <a:cubicBezTo>
                    <a:pt x="10341" y="19149"/>
                    <a:pt x="10408" y="19049"/>
                    <a:pt x="10408" y="18949"/>
                  </a:cubicBezTo>
                  <a:lnTo>
                    <a:pt x="10408" y="18916"/>
                  </a:lnTo>
                  <a:cubicBezTo>
                    <a:pt x="9574" y="8175"/>
                    <a:pt x="3436" y="1870"/>
                    <a:pt x="334" y="35"/>
                  </a:cubicBezTo>
                  <a:cubicBezTo>
                    <a:pt x="299" y="12"/>
                    <a:pt x="25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83;p55">
              <a:extLst>
                <a:ext uri="{FF2B5EF4-FFF2-40B4-BE49-F238E27FC236}">
                  <a16:creationId xmlns:a16="http://schemas.microsoft.com/office/drawing/2014/main" id="{79EF2091-A694-4A4B-8240-1A317594DF79}"/>
                </a:ext>
              </a:extLst>
            </p:cNvPr>
            <p:cNvSpPr/>
            <p:nvPr/>
          </p:nvSpPr>
          <p:spPr>
            <a:xfrm>
              <a:off x="1316100" y="2686425"/>
              <a:ext cx="435350" cy="554675"/>
            </a:xfrm>
            <a:custGeom>
              <a:avLst/>
              <a:gdLst/>
              <a:ahLst/>
              <a:cxnLst/>
              <a:rect l="l" t="t" r="r" b="b"/>
              <a:pathLst>
                <a:path w="17414" h="22187" extrusionOk="0">
                  <a:moveTo>
                    <a:pt x="3435" y="0"/>
                  </a:moveTo>
                  <a:cubicBezTo>
                    <a:pt x="2559" y="0"/>
                    <a:pt x="1701" y="268"/>
                    <a:pt x="968" y="772"/>
                  </a:cubicBezTo>
                  <a:cubicBezTo>
                    <a:pt x="368" y="1206"/>
                    <a:pt x="1" y="1939"/>
                    <a:pt x="34" y="2673"/>
                  </a:cubicBezTo>
                  <a:cubicBezTo>
                    <a:pt x="101" y="3474"/>
                    <a:pt x="768" y="4108"/>
                    <a:pt x="1369" y="4608"/>
                  </a:cubicBezTo>
                  <a:cubicBezTo>
                    <a:pt x="2002" y="5142"/>
                    <a:pt x="2670" y="5709"/>
                    <a:pt x="2836" y="6509"/>
                  </a:cubicBezTo>
                  <a:cubicBezTo>
                    <a:pt x="3203" y="8077"/>
                    <a:pt x="1302" y="9578"/>
                    <a:pt x="1702" y="11146"/>
                  </a:cubicBezTo>
                  <a:cubicBezTo>
                    <a:pt x="1936" y="11813"/>
                    <a:pt x="2403" y="12347"/>
                    <a:pt x="3036" y="12647"/>
                  </a:cubicBezTo>
                  <a:cubicBezTo>
                    <a:pt x="3570" y="12881"/>
                    <a:pt x="4071" y="13114"/>
                    <a:pt x="4604" y="13314"/>
                  </a:cubicBezTo>
                  <a:cubicBezTo>
                    <a:pt x="4871" y="13381"/>
                    <a:pt x="5138" y="13448"/>
                    <a:pt x="5405" y="13481"/>
                  </a:cubicBezTo>
                  <a:cubicBezTo>
                    <a:pt x="6205" y="13581"/>
                    <a:pt x="6973" y="13915"/>
                    <a:pt x="7540" y="14448"/>
                  </a:cubicBezTo>
                  <a:cubicBezTo>
                    <a:pt x="8440" y="15416"/>
                    <a:pt x="8307" y="16850"/>
                    <a:pt x="8640" y="18118"/>
                  </a:cubicBezTo>
                  <a:cubicBezTo>
                    <a:pt x="9041" y="19619"/>
                    <a:pt x="10075" y="20886"/>
                    <a:pt x="11509" y="21554"/>
                  </a:cubicBezTo>
                  <a:cubicBezTo>
                    <a:pt x="12280" y="21916"/>
                    <a:pt x="13404" y="22186"/>
                    <a:pt x="14203" y="22186"/>
                  </a:cubicBezTo>
                  <a:cubicBezTo>
                    <a:pt x="14580" y="22186"/>
                    <a:pt x="14885" y="22126"/>
                    <a:pt x="15045" y="21987"/>
                  </a:cubicBezTo>
                  <a:cubicBezTo>
                    <a:pt x="15412" y="21654"/>
                    <a:pt x="15112" y="20186"/>
                    <a:pt x="15245" y="19719"/>
                  </a:cubicBezTo>
                  <a:cubicBezTo>
                    <a:pt x="15612" y="18485"/>
                    <a:pt x="15846" y="17217"/>
                    <a:pt x="15946" y="15950"/>
                  </a:cubicBezTo>
                  <a:cubicBezTo>
                    <a:pt x="15979" y="15382"/>
                    <a:pt x="16079" y="14815"/>
                    <a:pt x="16246" y="14248"/>
                  </a:cubicBezTo>
                  <a:cubicBezTo>
                    <a:pt x="16446" y="13648"/>
                    <a:pt x="16680" y="13014"/>
                    <a:pt x="16846" y="12380"/>
                  </a:cubicBezTo>
                  <a:cubicBezTo>
                    <a:pt x="17046" y="11780"/>
                    <a:pt x="17413" y="11246"/>
                    <a:pt x="17380" y="10479"/>
                  </a:cubicBezTo>
                  <a:cubicBezTo>
                    <a:pt x="17313" y="9778"/>
                    <a:pt x="17147" y="9078"/>
                    <a:pt x="16913" y="8411"/>
                  </a:cubicBezTo>
                  <a:cubicBezTo>
                    <a:pt x="16680" y="7744"/>
                    <a:pt x="16446" y="7077"/>
                    <a:pt x="16213" y="6409"/>
                  </a:cubicBezTo>
                  <a:cubicBezTo>
                    <a:pt x="15946" y="5609"/>
                    <a:pt x="15579" y="4842"/>
                    <a:pt x="15145" y="4141"/>
                  </a:cubicBezTo>
                  <a:cubicBezTo>
                    <a:pt x="14311" y="2940"/>
                    <a:pt x="13010" y="2106"/>
                    <a:pt x="11576" y="1873"/>
                  </a:cubicBezTo>
                  <a:cubicBezTo>
                    <a:pt x="10375" y="1706"/>
                    <a:pt x="9074" y="1973"/>
                    <a:pt x="7940" y="1539"/>
                  </a:cubicBezTo>
                  <a:cubicBezTo>
                    <a:pt x="6772" y="1106"/>
                    <a:pt x="5805" y="472"/>
                    <a:pt x="4638" y="172"/>
                  </a:cubicBezTo>
                  <a:cubicBezTo>
                    <a:pt x="4240" y="56"/>
                    <a:pt x="3836" y="0"/>
                    <a:pt x="3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84;p55">
              <a:extLst>
                <a:ext uri="{FF2B5EF4-FFF2-40B4-BE49-F238E27FC236}">
                  <a16:creationId xmlns:a16="http://schemas.microsoft.com/office/drawing/2014/main" id="{BBF7D766-1234-42FF-9E35-71250E262F6B}"/>
                </a:ext>
              </a:extLst>
            </p:cNvPr>
            <p:cNvSpPr/>
            <p:nvPr/>
          </p:nvSpPr>
          <p:spPr>
            <a:xfrm>
              <a:off x="1374475" y="2717175"/>
              <a:ext cx="337775" cy="435550"/>
            </a:xfrm>
            <a:custGeom>
              <a:avLst/>
              <a:gdLst/>
              <a:ahLst/>
              <a:cxnLst/>
              <a:rect l="l" t="t" r="r" b="b"/>
              <a:pathLst>
                <a:path w="13511" h="17422" extrusionOk="0">
                  <a:moveTo>
                    <a:pt x="182" y="0"/>
                  </a:moveTo>
                  <a:cubicBezTo>
                    <a:pt x="101" y="0"/>
                    <a:pt x="28" y="60"/>
                    <a:pt x="1" y="142"/>
                  </a:cubicBezTo>
                  <a:cubicBezTo>
                    <a:pt x="1" y="242"/>
                    <a:pt x="34" y="343"/>
                    <a:pt x="134" y="376"/>
                  </a:cubicBezTo>
                  <a:cubicBezTo>
                    <a:pt x="2736" y="1010"/>
                    <a:pt x="13110" y="6013"/>
                    <a:pt x="12510" y="17221"/>
                  </a:cubicBezTo>
                  <a:cubicBezTo>
                    <a:pt x="12510" y="17321"/>
                    <a:pt x="12577" y="17421"/>
                    <a:pt x="12677" y="17421"/>
                  </a:cubicBezTo>
                  <a:cubicBezTo>
                    <a:pt x="12777" y="17421"/>
                    <a:pt x="12877" y="17355"/>
                    <a:pt x="12877" y="17255"/>
                  </a:cubicBezTo>
                  <a:cubicBezTo>
                    <a:pt x="13511" y="5780"/>
                    <a:pt x="2870" y="676"/>
                    <a:pt x="234" y="9"/>
                  </a:cubicBezTo>
                  <a:cubicBezTo>
                    <a:pt x="217" y="3"/>
                    <a:pt x="199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85;p55">
              <a:extLst>
                <a:ext uri="{FF2B5EF4-FFF2-40B4-BE49-F238E27FC236}">
                  <a16:creationId xmlns:a16="http://schemas.microsoft.com/office/drawing/2014/main" id="{CA3D0A49-2E58-413A-B8E6-06B825D1121A}"/>
                </a:ext>
              </a:extLst>
            </p:cNvPr>
            <p:cNvSpPr/>
            <p:nvPr/>
          </p:nvSpPr>
          <p:spPr>
            <a:xfrm>
              <a:off x="1422025" y="2890350"/>
              <a:ext cx="221000" cy="36700"/>
            </a:xfrm>
            <a:custGeom>
              <a:avLst/>
              <a:gdLst/>
              <a:ahLst/>
              <a:cxnLst/>
              <a:rect l="l" t="t" r="r" b="b"/>
              <a:pathLst>
                <a:path w="8840" h="1468" extrusionOk="0">
                  <a:moveTo>
                    <a:pt x="4087" y="1"/>
                  </a:moveTo>
                  <a:cubicBezTo>
                    <a:pt x="2746" y="1"/>
                    <a:pt x="1401" y="271"/>
                    <a:pt x="134" y="821"/>
                  </a:cubicBezTo>
                  <a:cubicBezTo>
                    <a:pt x="34" y="854"/>
                    <a:pt x="0" y="954"/>
                    <a:pt x="34" y="1054"/>
                  </a:cubicBezTo>
                  <a:lnTo>
                    <a:pt x="67" y="1054"/>
                  </a:lnTo>
                  <a:cubicBezTo>
                    <a:pt x="67" y="1121"/>
                    <a:pt x="134" y="1154"/>
                    <a:pt x="200" y="1154"/>
                  </a:cubicBezTo>
                  <a:cubicBezTo>
                    <a:pt x="234" y="1154"/>
                    <a:pt x="267" y="1154"/>
                    <a:pt x="301" y="1121"/>
                  </a:cubicBezTo>
                  <a:cubicBezTo>
                    <a:pt x="1516" y="620"/>
                    <a:pt x="2801" y="367"/>
                    <a:pt x="4082" y="367"/>
                  </a:cubicBezTo>
                  <a:cubicBezTo>
                    <a:pt x="5614" y="367"/>
                    <a:pt x="7141" y="728"/>
                    <a:pt x="8540" y="1455"/>
                  </a:cubicBezTo>
                  <a:cubicBezTo>
                    <a:pt x="8567" y="1464"/>
                    <a:pt x="8593" y="1468"/>
                    <a:pt x="8619" y="1468"/>
                  </a:cubicBezTo>
                  <a:cubicBezTo>
                    <a:pt x="8689" y="1468"/>
                    <a:pt x="8749" y="1437"/>
                    <a:pt x="8773" y="1388"/>
                  </a:cubicBezTo>
                  <a:cubicBezTo>
                    <a:pt x="8840" y="1288"/>
                    <a:pt x="8807" y="1188"/>
                    <a:pt x="8707" y="1121"/>
                  </a:cubicBezTo>
                  <a:cubicBezTo>
                    <a:pt x="7260" y="380"/>
                    <a:pt x="5676" y="1"/>
                    <a:pt x="40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86;p55">
              <a:extLst>
                <a:ext uri="{FF2B5EF4-FFF2-40B4-BE49-F238E27FC236}">
                  <a16:creationId xmlns:a16="http://schemas.microsoft.com/office/drawing/2014/main" id="{1680C78E-78BE-49D9-8C42-C67372475364}"/>
                </a:ext>
              </a:extLst>
            </p:cNvPr>
            <p:cNvSpPr/>
            <p:nvPr/>
          </p:nvSpPr>
          <p:spPr>
            <a:xfrm>
              <a:off x="5283950" y="1402275"/>
              <a:ext cx="246850" cy="461200"/>
            </a:xfrm>
            <a:custGeom>
              <a:avLst/>
              <a:gdLst/>
              <a:ahLst/>
              <a:cxnLst/>
              <a:rect l="l" t="t" r="r" b="b"/>
              <a:pathLst>
                <a:path w="9874" h="18448" extrusionOk="0">
                  <a:moveTo>
                    <a:pt x="9874" y="1"/>
                  </a:moveTo>
                  <a:cubicBezTo>
                    <a:pt x="7372" y="67"/>
                    <a:pt x="5904" y="968"/>
                    <a:pt x="4937" y="3170"/>
                  </a:cubicBezTo>
                  <a:cubicBezTo>
                    <a:pt x="3870" y="5538"/>
                    <a:pt x="0" y="14644"/>
                    <a:pt x="0" y="14644"/>
                  </a:cubicBezTo>
                  <a:lnTo>
                    <a:pt x="4937" y="18447"/>
                  </a:lnTo>
                  <a:cubicBezTo>
                    <a:pt x="5337" y="17813"/>
                    <a:pt x="7906" y="10308"/>
                    <a:pt x="7906" y="10308"/>
                  </a:cubicBezTo>
                  <a:lnTo>
                    <a:pt x="98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87;p55">
              <a:extLst>
                <a:ext uri="{FF2B5EF4-FFF2-40B4-BE49-F238E27FC236}">
                  <a16:creationId xmlns:a16="http://schemas.microsoft.com/office/drawing/2014/main" id="{01E2F0AF-DA49-48AD-BA41-C7C31CBE309A}"/>
                </a:ext>
              </a:extLst>
            </p:cNvPr>
            <p:cNvSpPr/>
            <p:nvPr/>
          </p:nvSpPr>
          <p:spPr>
            <a:xfrm>
              <a:off x="5273100" y="3126825"/>
              <a:ext cx="348600" cy="201525"/>
            </a:xfrm>
            <a:custGeom>
              <a:avLst/>
              <a:gdLst/>
              <a:ahLst/>
              <a:cxnLst/>
              <a:rect l="l" t="t" r="r" b="b"/>
              <a:pathLst>
                <a:path w="13944" h="8061" extrusionOk="0">
                  <a:moveTo>
                    <a:pt x="12725" y="1"/>
                  </a:moveTo>
                  <a:cubicBezTo>
                    <a:pt x="12720" y="1"/>
                    <a:pt x="12715" y="1"/>
                    <a:pt x="12710" y="1"/>
                  </a:cubicBezTo>
                  <a:lnTo>
                    <a:pt x="12676" y="402"/>
                  </a:lnTo>
                  <a:cubicBezTo>
                    <a:pt x="12643" y="835"/>
                    <a:pt x="11576" y="1035"/>
                    <a:pt x="10742" y="1035"/>
                  </a:cubicBezTo>
                  <a:cubicBezTo>
                    <a:pt x="10074" y="1035"/>
                    <a:pt x="8774" y="869"/>
                    <a:pt x="8807" y="535"/>
                  </a:cubicBezTo>
                  <a:lnTo>
                    <a:pt x="8807" y="302"/>
                  </a:lnTo>
                  <a:cubicBezTo>
                    <a:pt x="8707" y="335"/>
                    <a:pt x="8507" y="602"/>
                    <a:pt x="8106" y="969"/>
                  </a:cubicBezTo>
                  <a:cubicBezTo>
                    <a:pt x="7706" y="1302"/>
                    <a:pt x="7306" y="1603"/>
                    <a:pt x="6872" y="1903"/>
                  </a:cubicBezTo>
                  <a:cubicBezTo>
                    <a:pt x="6005" y="2537"/>
                    <a:pt x="5071" y="3137"/>
                    <a:pt x="4137" y="3637"/>
                  </a:cubicBezTo>
                  <a:cubicBezTo>
                    <a:pt x="3003" y="4271"/>
                    <a:pt x="1969" y="4638"/>
                    <a:pt x="601" y="5238"/>
                  </a:cubicBezTo>
                  <a:cubicBezTo>
                    <a:pt x="468" y="5305"/>
                    <a:pt x="334" y="5405"/>
                    <a:pt x="234" y="5505"/>
                  </a:cubicBezTo>
                  <a:cubicBezTo>
                    <a:pt x="134" y="5605"/>
                    <a:pt x="101" y="5705"/>
                    <a:pt x="67" y="5839"/>
                  </a:cubicBezTo>
                  <a:cubicBezTo>
                    <a:pt x="1" y="6373"/>
                    <a:pt x="201" y="6873"/>
                    <a:pt x="634" y="7207"/>
                  </a:cubicBezTo>
                  <a:cubicBezTo>
                    <a:pt x="1068" y="7473"/>
                    <a:pt x="1535" y="7707"/>
                    <a:pt x="2035" y="7807"/>
                  </a:cubicBezTo>
                  <a:cubicBezTo>
                    <a:pt x="2692" y="7976"/>
                    <a:pt x="3359" y="8060"/>
                    <a:pt x="4025" y="8060"/>
                  </a:cubicBezTo>
                  <a:cubicBezTo>
                    <a:pt x="4543" y="8060"/>
                    <a:pt x="5060" y="8009"/>
                    <a:pt x="5571" y="7907"/>
                  </a:cubicBezTo>
                  <a:cubicBezTo>
                    <a:pt x="6605" y="7607"/>
                    <a:pt x="7539" y="7173"/>
                    <a:pt x="8440" y="6573"/>
                  </a:cubicBezTo>
                  <a:cubicBezTo>
                    <a:pt x="9140" y="6072"/>
                    <a:pt x="9974" y="5705"/>
                    <a:pt x="10842" y="5539"/>
                  </a:cubicBezTo>
                  <a:cubicBezTo>
                    <a:pt x="11609" y="5439"/>
                    <a:pt x="12543" y="5472"/>
                    <a:pt x="13210" y="5005"/>
                  </a:cubicBezTo>
                  <a:cubicBezTo>
                    <a:pt x="13944" y="4505"/>
                    <a:pt x="13644" y="3437"/>
                    <a:pt x="13444" y="2503"/>
                  </a:cubicBezTo>
                  <a:cubicBezTo>
                    <a:pt x="13213" y="1513"/>
                    <a:pt x="13177" y="1"/>
                    <a:pt x="12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88;p55">
              <a:extLst>
                <a:ext uri="{FF2B5EF4-FFF2-40B4-BE49-F238E27FC236}">
                  <a16:creationId xmlns:a16="http://schemas.microsoft.com/office/drawing/2014/main" id="{9FC15790-0216-4AF7-8B59-F21BE1382ECE}"/>
                </a:ext>
              </a:extLst>
            </p:cNvPr>
            <p:cNvSpPr/>
            <p:nvPr/>
          </p:nvSpPr>
          <p:spPr>
            <a:xfrm>
              <a:off x="5665050" y="3260275"/>
              <a:ext cx="244375" cy="269425"/>
            </a:xfrm>
            <a:custGeom>
              <a:avLst/>
              <a:gdLst/>
              <a:ahLst/>
              <a:cxnLst/>
              <a:rect l="l" t="t" r="r" b="b"/>
              <a:pathLst>
                <a:path w="9775" h="10777" extrusionOk="0">
                  <a:moveTo>
                    <a:pt x="4904" y="1"/>
                  </a:moveTo>
                  <a:cubicBezTo>
                    <a:pt x="4704" y="1"/>
                    <a:pt x="4637" y="234"/>
                    <a:pt x="4537" y="701"/>
                  </a:cubicBezTo>
                  <a:cubicBezTo>
                    <a:pt x="4370" y="1735"/>
                    <a:pt x="4070" y="2702"/>
                    <a:pt x="3603" y="3636"/>
                  </a:cubicBezTo>
                  <a:cubicBezTo>
                    <a:pt x="3036" y="4804"/>
                    <a:pt x="2302" y="5905"/>
                    <a:pt x="1435" y="6905"/>
                  </a:cubicBezTo>
                  <a:cubicBezTo>
                    <a:pt x="1035" y="7339"/>
                    <a:pt x="634" y="7773"/>
                    <a:pt x="301" y="8240"/>
                  </a:cubicBezTo>
                  <a:cubicBezTo>
                    <a:pt x="67" y="8640"/>
                    <a:pt x="0" y="9741"/>
                    <a:pt x="367" y="9974"/>
                  </a:cubicBezTo>
                  <a:cubicBezTo>
                    <a:pt x="1218" y="10542"/>
                    <a:pt x="2340" y="10777"/>
                    <a:pt x="3418" y="10777"/>
                  </a:cubicBezTo>
                  <a:cubicBezTo>
                    <a:pt x="4115" y="10777"/>
                    <a:pt x="4795" y="10678"/>
                    <a:pt x="5371" y="10508"/>
                  </a:cubicBezTo>
                  <a:cubicBezTo>
                    <a:pt x="6538" y="10241"/>
                    <a:pt x="7406" y="9240"/>
                    <a:pt x="7539" y="8073"/>
                  </a:cubicBezTo>
                  <a:cubicBezTo>
                    <a:pt x="7806" y="6705"/>
                    <a:pt x="7940" y="5838"/>
                    <a:pt x="8607" y="4804"/>
                  </a:cubicBezTo>
                  <a:cubicBezTo>
                    <a:pt x="8874" y="4437"/>
                    <a:pt x="9274" y="4137"/>
                    <a:pt x="9441" y="3703"/>
                  </a:cubicBezTo>
                  <a:cubicBezTo>
                    <a:pt x="9774" y="2936"/>
                    <a:pt x="9507" y="2102"/>
                    <a:pt x="9307" y="1335"/>
                  </a:cubicBezTo>
                  <a:cubicBezTo>
                    <a:pt x="9148" y="697"/>
                    <a:pt x="8988" y="29"/>
                    <a:pt x="8771" y="29"/>
                  </a:cubicBezTo>
                  <a:cubicBezTo>
                    <a:pt x="8761" y="29"/>
                    <a:pt x="8750" y="31"/>
                    <a:pt x="8740" y="34"/>
                  </a:cubicBezTo>
                  <a:lnTo>
                    <a:pt x="8740" y="434"/>
                  </a:lnTo>
                  <a:cubicBezTo>
                    <a:pt x="8473" y="734"/>
                    <a:pt x="7539" y="1035"/>
                    <a:pt x="6672" y="1068"/>
                  </a:cubicBezTo>
                  <a:cubicBezTo>
                    <a:pt x="6172" y="1068"/>
                    <a:pt x="4971" y="968"/>
                    <a:pt x="4971" y="568"/>
                  </a:cubicBezTo>
                  <a:lnTo>
                    <a:pt x="4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89;p55">
              <a:extLst>
                <a:ext uri="{FF2B5EF4-FFF2-40B4-BE49-F238E27FC236}">
                  <a16:creationId xmlns:a16="http://schemas.microsoft.com/office/drawing/2014/main" id="{F25F206E-B238-4ACC-8063-A0792C1173AA}"/>
                </a:ext>
              </a:extLst>
            </p:cNvPr>
            <p:cNvSpPr/>
            <p:nvPr/>
          </p:nvSpPr>
          <p:spPr>
            <a:xfrm>
              <a:off x="5454075" y="2040225"/>
              <a:ext cx="462850" cy="1257200"/>
            </a:xfrm>
            <a:custGeom>
              <a:avLst/>
              <a:gdLst/>
              <a:ahLst/>
              <a:cxnLst/>
              <a:rect l="l" t="t" r="r" b="b"/>
              <a:pathLst>
                <a:path w="18514" h="50288" extrusionOk="0">
                  <a:moveTo>
                    <a:pt x="300" y="1"/>
                  </a:moveTo>
                  <a:cubicBezTo>
                    <a:pt x="300" y="1"/>
                    <a:pt x="0" y="20816"/>
                    <a:pt x="33" y="23017"/>
                  </a:cubicBezTo>
                  <a:cubicBezTo>
                    <a:pt x="67" y="24952"/>
                    <a:pt x="434" y="44266"/>
                    <a:pt x="434" y="44266"/>
                  </a:cubicBezTo>
                  <a:cubicBezTo>
                    <a:pt x="738" y="45048"/>
                    <a:pt x="1865" y="45327"/>
                    <a:pt x="3044" y="45327"/>
                  </a:cubicBezTo>
                  <a:cubicBezTo>
                    <a:pt x="4581" y="45327"/>
                    <a:pt x="6205" y="44852"/>
                    <a:pt x="6205" y="44399"/>
                  </a:cubicBezTo>
                  <a:cubicBezTo>
                    <a:pt x="6205" y="44399"/>
                    <a:pt x="6872" y="30356"/>
                    <a:pt x="7038" y="28288"/>
                  </a:cubicBezTo>
                  <a:cubicBezTo>
                    <a:pt x="7139" y="26787"/>
                    <a:pt x="7172" y="25319"/>
                    <a:pt x="7139" y="23818"/>
                  </a:cubicBezTo>
                  <a:lnTo>
                    <a:pt x="8406" y="11076"/>
                  </a:lnTo>
                  <a:cubicBezTo>
                    <a:pt x="8406" y="11076"/>
                    <a:pt x="10074" y="24051"/>
                    <a:pt x="10574" y="28021"/>
                  </a:cubicBezTo>
                  <a:cubicBezTo>
                    <a:pt x="11141" y="32558"/>
                    <a:pt x="12409" y="49570"/>
                    <a:pt x="12409" y="49570"/>
                  </a:cubicBezTo>
                  <a:cubicBezTo>
                    <a:pt x="12627" y="49990"/>
                    <a:pt x="13849" y="50287"/>
                    <a:pt x="15120" y="50287"/>
                  </a:cubicBezTo>
                  <a:cubicBezTo>
                    <a:pt x="16571" y="50287"/>
                    <a:pt x="18086" y="49900"/>
                    <a:pt x="18247" y="48869"/>
                  </a:cubicBezTo>
                  <a:cubicBezTo>
                    <a:pt x="18247" y="48869"/>
                    <a:pt x="18513" y="36961"/>
                    <a:pt x="18413" y="32357"/>
                  </a:cubicBezTo>
                  <a:cubicBezTo>
                    <a:pt x="18380" y="30489"/>
                    <a:pt x="18213" y="28588"/>
                    <a:pt x="17980" y="26720"/>
                  </a:cubicBezTo>
                  <a:cubicBezTo>
                    <a:pt x="17980" y="26720"/>
                    <a:pt x="17246" y="3737"/>
                    <a:pt x="17146" y="234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0;p55">
              <a:extLst>
                <a:ext uri="{FF2B5EF4-FFF2-40B4-BE49-F238E27FC236}">
                  <a16:creationId xmlns:a16="http://schemas.microsoft.com/office/drawing/2014/main" id="{8F027982-2CEA-4094-BE0E-E8C1A4CD7FB8}"/>
                </a:ext>
              </a:extLst>
            </p:cNvPr>
            <p:cNvSpPr/>
            <p:nvPr/>
          </p:nvSpPr>
          <p:spPr>
            <a:xfrm>
              <a:off x="5556650" y="2132800"/>
              <a:ext cx="107600" cy="479525"/>
            </a:xfrm>
            <a:custGeom>
              <a:avLst/>
              <a:gdLst/>
              <a:ahLst/>
              <a:cxnLst/>
              <a:rect l="l" t="t" r="r" b="b"/>
              <a:pathLst>
                <a:path w="4304" h="19181" extrusionOk="0">
                  <a:moveTo>
                    <a:pt x="0" y="1"/>
                  </a:moveTo>
                  <a:cubicBezTo>
                    <a:pt x="0" y="1"/>
                    <a:pt x="634" y="1835"/>
                    <a:pt x="3169" y="3336"/>
                  </a:cubicBezTo>
                  <a:lnTo>
                    <a:pt x="3002" y="19181"/>
                  </a:lnTo>
                  <a:lnTo>
                    <a:pt x="4303" y="7373"/>
                  </a:lnTo>
                  <a:lnTo>
                    <a:pt x="3903" y="2502"/>
                  </a:lnTo>
                  <a:cubicBezTo>
                    <a:pt x="2435" y="1935"/>
                    <a:pt x="1134" y="110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91;p55">
              <a:extLst>
                <a:ext uri="{FF2B5EF4-FFF2-40B4-BE49-F238E27FC236}">
                  <a16:creationId xmlns:a16="http://schemas.microsoft.com/office/drawing/2014/main" id="{9788F860-73F9-4336-BF79-5C311CD8100A}"/>
                </a:ext>
              </a:extLst>
            </p:cNvPr>
            <p:cNvSpPr/>
            <p:nvPr/>
          </p:nvSpPr>
          <p:spPr>
            <a:xfrm>
              <a:off x="5454900" y="1388100"/>
              <a:ext cx="477025" cy="710825"/>
            </a:xfrm>
            <a:custGeom>
              <a:avLst/>
              <a:gdLst/>
              <a:ahLst/>
              <a:cxnLst/>
              <a:rect l="l" t="t" r="r" b="b"/>
              <a:pathLst>
                <a:path w="19081" h="28433" extrusionOk="0">
                  <a:moveTo>
                    <a:pt x="6272" y="1"/>
                  </a:moveTo>
                  <a:cubicBezTo>
                    <a:pt x="2669" y="201"/>
                    <a:pt x="901" y="1402"/>
                    <a:pt x="334" y="5871"/>
                  </a:cubicBezTo>
                  <a:cubicBezTo>
                    <a:pt x="0" y="8240"/>
                    <a:pt x="167" y="26219"/>
                    <a:pt x="167" y="26219"/>
                  </a:cubicBezTo>
                  <a:cubicBezTo>
                    <a:pt x="2394" y="27838"/>
                    <a:pt x="5922" y="28432"/>
                    <a:pt x="9231" y="28432"/>
                  </a:cubicBezTo>
                  <a:cubicBezTo>
                    <a:pt x="12811" y="28432"/>
                    <a:pt x="16135" y="27736"/>
                    <a:pt x="17280" y="26887"/>
                  </a:cubicBezTo>
                  <a:cubicBezTo>
                    <a:pt x="17280" y="26887"/>
                    <a:pt x="17146" y="20949"/>
                    <a:pt x="17079" y="16145"/>
                  </a:cubicBezTo>
                  <a:cubicBezTo>
                    <a:pt x="17980" y="8740"/>
                    <a:pt x="19081" y="4804"/>
                    <a:pt x="17847" y="3003"/>
                  </a:cubicBezTo>
                  <a:cubicBezTo>
                    <a:pt x="17313" y="2302"/>
                    <a:pt x="16579" y="1735"/>
                    <a:pt x="15745" y="1402"/>
                  </a:cubicBezTo>
                  <a:cubicBezTo>
                    <a:pt x="14077" y="801"/>
                    <a:pt x="12009" y="267"/>
                    <a:pt x="11375" y="10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92;p55">
              <a:extLst>
                <a:ext uri="{FF2B5EF4-FFF2-40B4-BE49-F238E27FC236}">
                  <a16:creationId xmlns:a16="http://schemas.microsoft.com/office/drawing/2014/main" id="{BCA540BE-C012-4BEE-BE03-CE3EC38B3CEB}"/>
                </a:ext>
              </a:extLst>
            </p:cNvPr>
            <p:cNvSpPr/>
            <p:nvPr/>
          </p:nvSpPr>
          <p:spPr>
            <a:xfrm>
              <a:off x="5524950" y="1516900"/>
              <a:ext cx="105100" cy="424550"/>
            </a:xfrm>
            <a:custGeom>
              <a:avLst/>
              <a:gdLst/>
              <a:ahLst/>
              <a:cxnLst/>
              <a:rect l="l" t="t" r="r" b="b"/>
              <a:pathLst>
                <a:path w="4204" h="16982" extrusionOk="0">
                  <a:moveTo>
                    <a:pt x="2921" y="1"/>
                  </a:moveTo>
                  <a:cubicBezTo>
                    <a:pt x="2687" y="1"/>
                    <a:pt x="2448" y="73"/>
                    <a:pt x="2235" y="219"/>
                  </a:cubicBezTo>
                  <a:cubicBezTo>
                    <a:pt x="1902" y="1320"/>
                    <a:pt x="0" y="9192"/>
                    <a:pt x="267" y="11961"/>
                  </a:cubicBezTo>
                  <a:cubicBezTo>
                    <a:pt x="467" y="13395"/>
                    <a:pt x="868" y="14763"/>
                    <a:pt x="1401" y="16097"/>
                  </a:cubicBezTo>
                  <a:cubicBezTo>
                    <a:pt x="1672" y="16736"/>
                    <a:pt x="1915" y="16981"/>
                    <a:pt x="2135" y="16981"/>
                  </a:cubicBezTo>
                  <a:cubicBezTo>
                    <a:pt x="2593" y="16981"/>
                    <a:pt x="2954" y="15918"/>
                    <a:pt x="3269" y="15130"/>
                  </a:cubicBezTo>
                  <a:cubicBezTo>
                    <a:pt x="3670" y="14062"/>
                    <a:pt x="3903" y="12928"/>
                    <a:pt x="4037" y="11761"/>
                  </a:cubicBezTo>
                  <a:cubicBezTo>
                    <a:pt x="4203" y="10293"/>
                    <a:pt x="3603" y="5756"/>
                    <a:pt x="3837" y="486"/>
                  </a:cubicBezTo>
                  <a:cubicBezTo>
                    <a:pt x="3616" y="165"/>
                    <a:pt x="3274" y="1"/>
                    <a:pt x="2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93;p55">
              <a:extLst>
                <a:ext uri="{FF2B5EF4-FFF2-40B4-BE49-F238E27FC236}">
                  <a16:creationId xmlns:a16="http://schemas.microsoft.com/office/drawing/2014/main" id="{6947333F-D73F-4488-A853-3D43FBABE34A}"/>
                </a:ext>
              </a:extLst>
            </p:cNvPr>
            <p:cNvSpPr/>
            <p:nvPr/>
          </p:nvSpPr>
          <p:spPr>
            <a:xfrm>
              <a:off x="5524950" y="1516900"/>
              <a:ext cx="105100" cy="424550"/>
            </a:xfrm>
            <a:custGeom>
              <a:avLst/>
              <a:gdLst/>
              <a:ahLst/>
              <a:cxnLst/>
              <a:rect l="l" t="t" r="r" b="b"/>
              <a:pathLst>
                <a:path w="4204" h="16982" extrusionOk="0">
                  <a:moveTo>
                    <a:pt x="2921" y="1"/>
                  </a:moveTo>
                  <a:cubicBezTo>
                    <a:pt x="2687" y="1"/>
                    <a:pt x="2448" y="73"/>
                    <a:pt x="2235" y="219"/>
                  </a:cubicBezTo>
                  <a:cubicBezTo>
                    <a:pt x="1902" y="1320"/>
                    <a:pt x="0" y="9192"/>
                    <a:pt x="267" y="11961"/>
                  </a:cubicBezTo>
                  <a:cubicBezTo>
                    <a:pt x="467" y="13395"/>
                    <a:pt x="868" y="14763"/>
                    <a:pt x="1401" y="16097"/>
                  </a:cubicBezTo>
                  <a:cubicBezTo>
                    <a:pt x="1672" y="16736"/>
                    <a:pt x="1915" y="16981"/>
                    <a:pt x="2135" y="16981"/>
                  </a:cubicBezTo>
                  <a:cubicBezTo>
                    <a:pt x="2593" y="16981"/>
                    <a:pt x="2954" y="15918"/>
                    <a:pt x="3269" y="15130"/>
                  </a:cubicBezTo>
                  <a:cubicBezTo>
                    <a:pt x="3670" y="14062"/>
                    <a:pt x="3903" y="12928"/>
                    <a:pt x="4037" y="11761"/>
                  </a:cubicBezTo>
                  <a:cubicBezTo>
                    <a:pt x="4203" y="10293"/>
                    <a:pt x="3603" y="5756"/>
                    <a:pt x="3837" y="486"/>
                  </a:cubicBezTo>
                  <a:cubicBezTo>
                    <a:pt x="3616" y="165"/>
                    <a:pt x="3274" y="1"/>
                    <a:pt x="2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94;p55">
              <a:extLst>
                <a:ext uri="{FF2B5EF4-FFF2-40B4-BE49-F238E27FC236}">
                  <a16:creationId xmlns:a16="http://schemas.microsoft.com/office/drawing/2014/main" id="{3F544498-A174-4167-B4A1-14B147C97213}"/>
                </a:ext>
              </a:extLst>
            </p:cNvPr>
            <p:cNvSpPr/>
            <p:nvPr/>
          </p:nvSpPr>
          <p:spPr>
            <a:xfrm>
              <a:off x="5559975" y="1453025"/>
              <a:ext cx="98425" cy="76025"/>
            </a:xfrm>
            <a:custGeom>
              <a:avLst/>
              <a:gdLst/>
              <a:ahLst/>
              <a:cxnLst/>
              <a:rect l="l" t="t" r="r" b="b"/>
              <a:pathLst>
                <a:path w="3937" h="3041" extrusionOk="0">
                  <a:moveTo>
                    <a:pt x="955" y="0"/>
                  </a:moveTo>
                  <a:cubicBezTo>
                    <a:pt x="861" y="0"/>
                    <a:pt x="799" y="64"/>
                    <a:pt x="768" y="239"/>
                  </a:cubicBezTo>
                  <a:cubicBezTo>
                    <a:pt x="0" y="873"/>
                    <a:pt x="834" y="2774"/>
                    <a:pt x="834" y="2774"/>
                  </a:cubicBezTo>
                  <a:cubicBezTo>
                    <a:pt x="990" y="2735"/>
                    <a:pt x="1149" y="2716"/>
                    <a:pt x="1307" y="2716"/>
                  </a:cubicBezTo>
                  <a:cubicBezTo>
                    <a:pt x="1691" y="2716"/>
                    <a:pt x="2071" y="2828"/>
                    <a:pt x="2402" y="3041"/>
                  </a:cubicBezTo>
                  <a:cubicBezTo>
                    <a:pt x="2402" y="3041"/>
                    <a:pt x="3937" y="2374"/>
                    <a:pt x="3937" y="1273"/>
                  </a:cubicBezTo>
                  <a:cubicBezTo>
                    <a:pt x="3937" y="239"/>
                    <a:pt x="2836" y="573"/>
                    <a:pt x="2069" y="439"/>
                  </a:cubicBezTo>
                  <a:cubicBezTo>
                    <a:pt x="1538" y="324"/>
                    <a:pt x="1166" y="0"/>
                    <a:pt x="9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95;p55">
              <a:extLst>
                <a:ext uri="{FF2B5EF4-FFF2-40B4-BE49-F238E27FC236}">
                  <a16:creationId xmlns:a16="http://schemas.microsoft.com/office/drawing/2014/main" id="{C272E0DC-184D-410F-A526-7B77B5BB2F94}"/>
                </a:ext>
              </a:extLst>
            </p:cNvPr>
            <p:cNvSpPr/>
            <p:nvPr/>
          </p:nvSpPr>
          <p:spPr>
            <a:xfrm>
              <a:off x="5559975" y="1453025"/>
              <a:ext cx="98425" cy="76025"/>
            </a:xfrm>
            <a:custGeom>
              <a:avLst/>
              <a:gdLst/>
              <a:ahLst/>
              <a:cxnLst/>
              <a:rect l="l" t="t" r="r" b="b"/>
              <a:pathLst>
                <a:path w="3937" h="3041" extrusionOk="0">
                  <a:moveTo>
                    <a:pt x="955" y="0"/>
                  </a:moveTo>
                  <a:cubicBezTo>
                    <a:pt x="861" y="0"/>
                    <a:pt x="799" y="64"/>
                    <a:pt x="768" y="239"/>
                  </a:cubicBezTo>
                  <a:cubicBezTo>
                    <a:pt x="0" y="873"/>
                    <a:pt x="834" y="2774"/>
                    <a:pt x="834" y="2774"/>
                  </a:cubicBezTo>
                  <a:cubicBezTo>
                    <a:pt x="990" y="2735"/>
                    <a:pt x="1149" y="2716"/>
                    <a:pt x="1307" y="2716"/>
                  </a:cubicBezTo>
                  <a:cubicBezTo>
                    <a:pt x="1691" y="2716"/>
                    <a:pt x="2071" y="2828"/>
                    <a:pt x="2402" y="3041"/>
                  </a:cubicBezTo>
                  <a:cubicBezTo>
                    <a:pt x="2402" y="3041"/>
                    <a:pt x="3937" y="2374"/>
                    <a:pt x="3937" y="1273"/>
                  </a:cubicBezTo>
                  <a:cubicBezTo>
                    <a:pt x="3937" y="239"/>
                    <a:pt x="2836" y="573"/>
                    <a:pt x="2069" y="439"/>
                  </a:cubicBezTo>
                  <a:cubicBezTo>
                    <a:pt x="1538" y="324"/>
                    <a:pt x="1166" y="0"/>
                    <a:pt x="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96;p55">
              <a:extLst>
                <a:ext uri="{FF2B5EF4-FFF2-40B4-BE49-F238E27FC236}">
                  <a16:creationId xmlns:a16="http://schemas.microsoft.com/office/drawing/2014/main" id="{4A6E53D3-29AE-43A0-8BF6-F901A3B41D30}"/>
                </a:ext>
              </a:extLst>
            </p:cNvPr>
            <p:cNvSpPr/>
            <p:nvPr/>
          </p:nvSpPr>
          <p:spPr>
            <a:xfrm>
              <a:off x="5580825" y="1461500"/>
              <a:ext cx="77575" cy="67550"/>
            </a:xfrm>
            <a:custGeom>
              <a:avLst/>
              <a:gdLst/>
              <a:ahLst/>
              <a:cxnLst/>
              <a:rect l="l" t="t" r="r" b="b"/>
              <a:pathLst>
                <a:path w="3103" h="2702" extrusionOk="0">
                  <a:moveTo>
                    <a:pt x="1501" y="100"/>
                  </a:moveTo>
                  <a:cubicBezTo>
                    <a:pt x="1835" y="200"/>
                    <a:pt x="2102" y="901"/>
                    <a:pt x="1835" y="1334"/>
                  </a:cubicBezTo>
                  <a:cubicBezTo>
                    <a:pt x="1702" y="1568"/>
                    <a:pt x="1468" y="1768"/>
                    <a:pt x="1201" y="1868"/>
                  </a:cubicBezTo>
                  <a:cubicBezTo>
                    <a:pt x="734" y="2001"/>
                    <a:pt x="134" y="1968"/>
                    <a:pt x="0" y="2435"/>
                  </a:cubicBezTo>
                  <a:cubicBezTo>
                    <a:pt x="166" y="2396"/>
                    <a:pt x="331" y="2377"/>
                    <a:pt x="494" y="2377"/>
                  </a:cubicBezTo>
                  <a:cubicBezTo>
                    <a:pt x="890" y="2377"/>
                    <a:pt x="1271" y="2489"/>
                    <a:pt x="1602" y="2702"/>
                  </a:cubicBezTo>
                  <a:cubicBezTo>
                    <a:pt x="1602" y="2702"/>
                    <a:pt x="3103" y="2035"/>
                    <a:pt x="3103" y="934"/>
                  </a:cubicBezTo>
                  <a:cubicBezTo>
                    <a:pt x="3103" y="0"/>
                    <a:pt x="2235" y="167"/>
                    <a:pt x="1501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97;p55">
              <a:extLst>
                <a:ext uri="{FF2B5EF4-FFF2-40B4-BE49-F238E27FC236}">
                  <a16:creationId xmlns:a16="http://schemas.microsoft.com/office/drawing/2014/main" id="{1BE215F6-69B7-4A59-8E73-509876CBC5C5}"/>
                </a:ext>
              </a:extLst>
            </p:cNvPr>
            <p:cNvSpPr/>
            <p:nvPr/>
          </p:nvSpPr>
          <p:spPr>
            <a:xfrm>
              <a:off x="5467400" y="993625"/>
              <a:ext cx="245200" cy="241925"/>
            </a:xfrm>
            <a:custGeom>
              <a:avLst/>
              <a:gdLst/>
              <a:ahLst/>
              <a:cxnLst/>
              <a:rect l="l" t="t" r="r" b="b"/>
              <a:pathLst>
                <a:path w="9808" h="9677" extrusionOk="0">
                  <a:moveTo>
                    <a:pt x="4916" y="0"/>
                  </a:moveTo>
                  <a:cubicBezTo>
                    <a:pt x="2302" y="0"/>
                    <a:pt x="133" y="2110"/>
                    <a:pt x="68" y="4738"/>
                  </a:cubicBezTo>
                  <a:cubicBezTo>
                    <a:pt x="1" y="7407"/>
                    <a:pt x="2136" y="9609"/>
                    <a:pt x="4804" y="9675"/>
                  </a:cubicBezTo>
                  <a:cubicBezTo>
                    <a:pt x="4846" y="9676"/>
                    <a:pt x="4887" y="9677"/>
                    <a:pt x="4928" y="9677"/>
                  </a:cubicBezTo>
                  <a:cubicBezTo>
                    <a:pt x="7540" y="9677"/>
                    <a:pt x="9675" y="7599"/>
                    <a:pt x="9741" y="4972"/>
                  </a:cubicBezTo>
                  <a:cubicBezTo>
                    <a:pt x="9808" y="2303"/>
                    <a:pt x="7706" y="68"/>
                    <a:pt x="5038" y="2"/>
                  </a:cubicBezTo>
                  <a:cubicBezTo>
                    <a:pt x="4997" y="1"/>
                    <a:pt x="4957" y="0"/>
                    <a:pt x="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98;p55">
              <a:extLst>
                <a:ext uri="{FF2B5EF4-FFF2-40B4-BE49-F238E27FC236}">
                  <a16:creationId xmlns:a16="http://schemas.microsoft.com/office/drawing/2014/main" id="{1664767B-533A-4F70-81F1-E0F299F06928}"/>
                </a:ext>
              </a:extLst>
            </p:cNvPr>
            <p:cNvSpPr/>
            <p:nvPr/>
          </p:nvSpPr>
          <p:spPr>
            <a:xfrm>
              <a:off x="5742600" y="1205475"/>
              <a:ext cx="54225" cy="125950"/>
            </a:xfrm>
            <a:custGeom>
              <a:avLst/>
              <a:gdLst/>
              <a:ahLst/>
              <a:cxnLst/>
              <a:rect l="l" t="t" r="r" b="b"/>
              <a:pathLst>
                <a:path w="2169" h="5038" extrusionOk="0">
                  <a:moveTo>
                    <a:pt x="2169" y="0"/>
                  </a:moveTo>
                  <a:lnTo>
                    <a:pt x="101" y="2435"/>
                  </a:lnTo>
                  <a:lnTo>
                    <a:pt x="1" y="5037"/>
                  </a:lnTo>
                  <a:cubicBezTo>
                    <a:pt x="401" y="4904"/>
                    <a:pt x="768" y="4637"/>
                    <a:pt x="968" y="4270"/>
                  </a:cubicBezTo>
                  <a:cubicBezTo>
                    <a:pt x="1302" y="3670"/>
                    <a:pt x="2169" y="1"/>
                    <a:pt x="2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99;p55">
              <a:extLst>
                <a:ext uri="{FF2B5EF4-FFF2-40B4-BE49-F238E27FC236}">
                  <a16:creationId xmlns:a16="http://schemas.microsoft.com/office/drawing/2014/main" id="{C6AB4D58-E71E-4BBF-A12A-C8C971EE68B6}"/>
                </a:ext>
              </a:extLst>
            </p:cNvPr>
            <p:cNvSpPr/>
            <p:nvPr/>
          </p:nvSpPr>
          <p:spPr>
            <a:xfrm>
              <a:off x="5760125" y="1073400"/>
              <a:ext cx="68400" cy="135425"/>
            </a:xfrm>
            <a:custGeom>
              <a:avLst/>
              <a:gdLst/>
              <a:ahLst/>
              <a:cxnLst/>
              <a:rect l="l" t="t" r="r" b="b"/>
              <a:pathLst>
                <a:path w="2736" h="5417" extrusionOk="0">
                  <a:moveTo>
                    <a:pt x="839" y="0"/>
                  </a:moveTo>
                  <a:cubicBezTo>
                    <a:pt x="770" y="0"/>
                    <a:pt x="702" y="4"/>
                    <a:pt x="634" y="13"/>
                  </a:cubicBezTo>
                  <a:lnTo>
                    <a:pt x="0" y="5417"/>
                  </a:lnTo>
                  <a:lnTo>
                    <a:pt x="1468" y="5283"/>
                  </a:lnTo>
                  <a:cubicBezTo>
                    <a:pt x="2335" y="3282"/>
                    <a:pt x="2735" y="1247"/>
                    <a:pt x="2102" y="547"/>
                  </a:cubicBezTo>
                  <a:cubicBezTo>
                    <a:pt x="1781" y="197"/>
                    <a:pt x="1309" y="0"/>
                    <a:pt x="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00;p55">
              <a:extLst>
                <a:ext uri="{FF2B5EF4-FFF2-40B4-BE49-F238E27FC236}">
                  <a16:creationId xmlns:a16="http://schemas.microsoft.com/office/drawing/2014/main" id="{D256FF6A-B50A-4579-B7E3-760C91712183}"/>
                </a:ext>
              </a:extLst>
            </p:cNvPr>
            <p:cNvSpPr/>
            <p:nvPr/>
          </p:nvSpPr>
          <p:spPr>
            <a:xfrm>
              <a:off x="5482425" y="1013175"/>
              <a:ext cx="361950" cy="452250"/>
            </a:xfrm>
            <a:custGeom>
              <a:avLst/>
              <a:gdLst/>
              <a:ahLst/>
              <a:cxnLst/>
              <a:rect l="l" t="t" r="r" b="b"/>
              <a:pathLst>
                <a:path w="14478" h="18090" extrusionOk="0">
                  <a:moveTo>
                    <a:pt x="5060" y="0"/>
                  </a:moveTo>
                  <a:cubicBezTo>
                    <a:pt x="2898" y="0"/>
                    <a:pt x="862" y="1036"/>
                    <a:pt x="501" y="3723"/>
                  </a:cubicBezTo>
                  <a:cubicBezTo>
                    <a:pt x="0" y="7325"/>
                    <a:pt x="134" y="9527"/>
                    <a:pt x="634" y="11528"/>
                  </a:cubicBezTo>
                  <a:cubicBezTo>
                    <a:pt x="968" y="12829"/>
                    <a:pt x="1668" y="13763"/>
                    <a:pt x="2869" y="13997"/>
                  </a:cubicBezTo>
                  <a:cubicBezTo>
                    <a:pt x="3138" y="14009"/>
                    <a:pt x="3406" y="14017"/>
                    <a:pt x="3673" y="14017"/>
                  </a:cubicBezTo>
                  <a:cubicBezTo>
                    <a:pt x="4136" y="14017"/>
                    <a:pt x="4593" y="13994"/>
                    <a:pt x="5037" y="13930"/>
                  </a:cubicBezTo>
                  <a:lnTo>
                    <a:pt x="5037" y="13930"/>
                  </a:lnTo>
                  <a:lnTo>
                    <a:pt x="5004" y="15798"/>
                  </a:lnTo>
                  <a:cubicBezTo>
                    <a:pt x="3936" y="16966"/>
                    <a:pt x="3970" y="17733"/>
                    <a:pt x="5037" y="17966"/>
                  </a:cubicBezTo>
                  <a:cubicBezTo>
                    <a:pt x="5410" y="18041"/>
                    <a:pt x="5889" y="18089"/>
                    <a:pt x="6411" y="18089"/>
                  </a:cubicBezTo>
                  <a:cubicBezTo>
                    <a:pt x="7761" y="18089"/>
                    <a:pt x="9399" y="17766"/>
                    <a:pt x="10241" y="16732"/>
                  </a:cubicBezTo>
                  <a:lnTo>
                    <a:pt x="10508" y="10161"/>
                  </a:lnTo>
                  <a:cubicBezTo>
                    <a:pt x="10508" y="10161"/>
                    <a:pt x="10663" y="10849"/>
                    <a:pt x="11608" y="10849"/>
                  </a:cubicBezTo>
                  <a:cubicBezTo>
                    <a:pt x="11821" y="10849"/>
                    <a:pt x="12075" y="10814"/>
                    <a:pt x="12376" y="10728"/>
                  </a:cubicBezTo>
                  <a:cubicBezTo>
                    <a:pt x="13310" y="10461"/>
                    <a:pt x="14477" y="8793"/>
                    <a:pt x="13910" y="7492"/>
                  </a:cubicBezTo>
                  <a:cubicBezTo>
                    <a:pt x="13632" y="6871"/>
                    <a:pt x="13202" y="6666"/>
                    <a:pt x="12793" y="6666"/>
                  </a:cubicBezTo>
                  <a:cubicBezTo>
                    <a:pt x="12366" y="6666"/>
                    <a:pt x="11962" y="6888"/>
                    <a:pt x="11775" y="7092"/>
                  </a:cubicBezTo>
                  <a:cubicBezTo>
                    <a:pt x="11461" y="7406"/>
                    <a:pt x="11073" y="7867"/>
                    <a:pt x="10801" y="7867"/>
                  </a:cubicBezTo>
                  <a:cubicBezTo>
                    <a:pt x="10755" y="7867"/>
                    <a:pt x="10713" y="7854"/>
                    <a:pt x="10675" y="7826"/>
                  </a:cubicBezTo>
                  <a:cubicBezTo>
                    <a:pt x="10675" y="7826"/>
                    <a:pt x="11842" y="2989"/>
                    <a:pt x="9073" y="1188"/>
                  </a:cubicBezTo>
                  <a:cubicBezTo>
                    <a:pt x="7982" y="456"/>
                    <a:pt x="6494" y="0"/>
                    <a:pt x="5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01;p55">
              <a:extLst>
                <a:ext uri="{FF2B5EF4-FFF2-40B4-BE49-F238E27FC236}">
                  <a16:creationId xmlns:a16="http://schemas.microsoft.com/office/drawing/2014/main" id="{2CAA2C69-052D-4E6E-BB6E-ECD06E04480E}"/>
                </a:ext>
              </a:extLst>
            </p:cNvPr>
            <p:cNvSpPr/>
            <p:nvPr/>
          </p:nvSpPr>
          <p:spPr>
            <a:xfrm>
              <a:off x="5452400" y="948875"/>
              <a:ext cx="336925" cy="272475"/>
            </a:xfrm>
            <a:custGeom>
              <a:avLst/>
              <a:gdLst/>
              <a:ahLst/>
              <a:cxnLst/>
              <a:rect l="l" t="t" r="r" b="b"/>
              <a:pathLst>
                <a:path w="13477" h="10899" extrusionOk="0">
                  <a:moveTo>
                    <a:pt x="2101" y="1"/>
                  </a:moveTo>
                  <a:cubicBezTo>
                    <a:pt x="1920" y="1"/>
                    <a:pt x="1748" y="53"/>
                    <a:pt x="1602" y="157"/>
                  </a:cubicBezTo>
                  <a:cubicBezTo>
                    <a:pt x="1435" y="357"/>
                    <a:pt x="1401" y="591"/>
                    <a:pt x="1435" y="791"/>
                  </a:cubicBezTo>
                  <a:cubicBezTo>
                    <a:pt x="1501" y="1325"/>
                    <a:pt x="1735" y="1792"/>
                    <a:pt x="2069" y="2192"/>
                  </a:cubicBezTo>
                  <a:cubicBezTo>
                    <a:pt x="1856" y="2168"/>
                    <a:pt x="1644" y="2145"/>
                    <a:pt x="1432" y="2145"/>
                  </a:cubicBezTo>
                  <a:cubicBezTo>
                    <a:pt x="1344" y="2145"/>
                    <a:pt x="1256" y="2149"/>
                    <a:pt x="1168" y="2159"/>
                  </a:cubicBezTo>
                  <a:cubicBezTo>
                    <a:pt x="834" y="2159"/>
                    <a:pt x="534" y="2325"/>
                    <a:pt x="334" y="2559"/>
                  </a:cubicBezTo>
                  <a:cubicBezTo>
                    <a:pt x="34" y="2892"/>
                    <a:pt x="0" y="3359"/>
                    <a:pt x="167" y="3760"/>
                  </a:cubicBezTo>
                  <a:cubicBezTo>
                    <a:pt x="367" y="4160"/>
                    <a:pt x="668" y="4494"/>
                    <a:pt x="1068" y="4694"/>
                  </a:cubicBezTo>
                  <a:cubicBezTo>
                    <a:pt x="1598" y="5007"/>
                    <a:pt x="2197" y="5163"/>
                    <a:pt x="2804" y="5163"/>
                  </a:cubicBezTo>
                  <a:cubicBezTo>
                    <a:pt x="3037" y="5163"/>
                    <a:pt x="3271" y="5140"/>
                    <a:pt x="3503" y="5094"/>
                  </a:cubicBezTo>
                  <a:cubicBezTo>
                    <a:pt x="3703" y="5528"/>
                    <a:pt x="4070" y="5861"/>
                    <a:pt x="4537" y="6028"/>
                  </a:cubicBezTo>
                  <a:cubicBezTo>
                    <a:pt x="5228" y="6324"/>
                    <a:pt x="5968" y="6474"/>
                    <a:pt x="6704" y="6474"/>
                  </a:cubicBezTo>
                  <a:cubicBezTo>
                    <a:pt x="7461" y="6474"/>
                    <a:pt x="8214" y="6316"/>
                    <a:pt x="8907" y="5995"/>
                  </a:cubicBezTo>
                  <a:cubicBezTo>
                    <a:pt x="9074" y="6195"/>
                    <a:pt x="9240" y="6428"/>
                    <a:pt x="9407" y="6628"/>
                  </a:cubicBezTo>
                  <a:cubicBezTo>
                    <a:pt x="9607" y="6829"/>
                    <a:pt x="9841" y="6995"/>
                    <a:pt x="10108" y="7162"/>
                  </a:cubicBezTo>
                  <a:cubicBezTo>
                    <a:pt x="10208" y="7229"/>
                    <a:pt x="10341" y="7262"/>
                    <a:pt x="10475" y="7329"/>
                  </a:cubicBezTo>
                  <a:cubicBezTo>
                    <a:pt x="10608" y="7362"/>
                    <a:pt x="10741" y="7429"/>
                    <a:pt x="10875" y="7462"/>
                  </a:cubicBezTo>
                  <a:cubicBezTo>
                    <a:pt x="11042" y="7596"/>
                    <a:pt x="11008" y="7896"/>
                    <a:pt x="11042" y="8096"/>
                  </a:cubicBezTo>
                  <a:cubicBezTo>
                    <a:pt x="11142" y="8630"/>
                    <a:pt x="11208" y="9164"/>
                    <a:pt x="11308" y="9697"/>
                  </a:cubicBezTo>
                  <a:cubicBezTo>
                    <a:pt x="11342" y="10064"/>
                    <a:pt x="11442" y="10431"/>
                    <a:pt x="11642" y="10765"/>
                  </a:cubicBezTo>
                  <a:cubicBezTo>
                    <a:pt x="11709" y="10831"/>
                    <a:pt x="11775" y="10898"/>
                    <a:pt x="11842" y="10898"/>
                  </a:cubicBezTo>
                  <a:cubicBezTo>
                    <a:pt x="12009" y="10898"/>
                    <a:pt x="12576" y="9964"/>
                    <a:pt x="12976" y="9664"/>
                  </a:cubicBezTo>
                  <a:cubicBezTo>
                    <a:pt x="13477" y="9197"/>
                    <a:pt x="12943" y="4961"/>
                    <a:pt x="12943" y="4961"/>
                  </a:cubicBezTo>
                  <a:cubicBezTo>
                    <a:pt x="13310" y="4227"/>
                    <a:pt x="13210" y="3326"/>
                    <a:pt x="12643" y="2692"/>
                  </a:cubicBezTo>
                  <a:cubicBezTo>
                    <a:pt x="11654" y="1544"/>
                    <a:pt x="10361" y="1189"/>
                    <a:pt x="8909" y="1189"/>
                  </a:cubicBezTo>
                  <a:cubicBezTo>
                    <a:pt x="8842" y="1189"/>
                    <a:pt x="8774" y="1190"/>
                    <a:pt x="8707" y="1191"/>
                  </a:cubicBezTo>
                  <a:cubicBezTo>
                    <a:pt x="8140" y="1191"/>
                    <a:pt x="7572" y="1258"/>
                    <a:pt x="7005" y="1258"/>
                  </a:cubicBezTo>
                  <a:cubicBezTo>
                    <a:pt x="6338" y="1258"/>
                    <a:pt x="5638" y="1124"/>
                    <a:pt x="5004" y="924"/>
                  </a:cubicBezTo>
                  <a:cubicBezTo>
                    <a:pt x="4137" y="657"/>
                    <a:pt x="3303" y="257"/>
                    <a:pt x="2435" y="57"/>
                  </a:cubicBezTo>
                  <a:cubicBezTo>
                    <a:pt x="2323" y="20"/>
                    <a:pt x="2210" y="1"/>
                    <a:pt x="2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02;p55">
              <a:extLst>
                <a:ext uri="{FF2B5EF4-FFF2-40B4-BE49-F238E27FC236}">
                  <a16:creationId xmlns:a16="http://schemas.microsoft.com/office/drawing/2014/main" id="{2AAA9699-03F8-4291-BA89-5D9ED02FC07E}"/>
                </a:ext>
              </a:extLst>
            </p:cNvPr>
            <p:cNvSpPr/>
            <p:nvPr/>
          </p:nvSpPr>
          <p:spPr>
            <a:xfrm>
              <a:off x="5769300" y="1043925"/>
              <a:ext cx="51725" cy="37325"/>
            </a:xfrm>
            <a:custGeom>
              <a:avLst/>
              <a:gdLst/>
              <a:ahLst/>
              <a:cxnLst/>
              <a:rect l="l" t="t" r="r" b="b"/>
              <a:pathLst>
                <a:path w="2069" h="1493" extrusionOk="0">
                  <a:moveTo>
                    <a:pt x="1158" y="0"/>
                  </a:moveTo>
                  <a:cubicBezTo>
                    <a:pt x="1024" y="0"/>
                    <a:pt x="891" y="29"/>
                    <a:pt x="767" y="91"/>
                  </a:cubicBezTo>
                  <a:lnTo>
                    <a:pt x="734" y="91"/>
                  </a:lnTo>
                  <a:cubicBezTo>
                    <a:pt x="200" y="358"/>
                    <a:pt x="0" y="992"/>
                    <a:pt x="234" y="1492"/>
                  </a:cubicBezTo>
                  <a:lnTo>
                    <a:pt x="2068" y="591"/>
                  </a:lnTo>
                  <a:cubicBezTo>
                    <a:pt x="1897" y="224"/>
                    <a:pt x="1527" y="0"/>
                    <a:pt x="1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03;p55">
              <a:extLst>
                <a:ext uri="{FF2B5EF4-FFF2-40B4-BE49-F238E27FC236}">
                  <a16:creationId xmlns:a16="http://schemas.microsoft.com/office/drawing/2014/main" id="{BDCB0626-25D3-4E37-BE21-90B42B20849C}"/>
                </a:ext>
              </a:extLst>
            </p:cNvPr>
            <p:cNvSpPr/>
            <p:nvPr/>
          </p:nvSpPr>
          <p:spPr>
            <a:xfrm>
              <a:off x="5608350" y="1305550"/>
              <a:ext cx="123450" cy="73400"/>
            </a:xfrm>
            <a:custGeom>
              <a:avLst/>
              <a:gdLst/>
              <a:ahLst/>
              <a:cxnLst/>
              <a:rect l="l" t="t" r="r" b="b"/>
              <a:pathLst>
                <a:path w="4938" h="2936" extrusionOk="0">
                  <a:moveTo>
                    <a:pt x="4937" y="0"/>
                  </a:moveTo>
                  <a:cubicBezTo>
                    <a:pt x="4637" y="567"/>
                    <a:pt x="4170" y="1001"/>
                    <a:pt x="3636" y="1268"/>
                  </a:cubicBezTo>
                  <a:cubicBezTo>
                    <a:pt x="2669" y="1735"/>
                    <a:pt x="0" y="2202"/>
                    <a:pt x="0" y="2202"/>
                  </a:cubicBezTo>
                  <a:lnTo>
                    <a:pt x="0" y="2936"/>
                  </a:lnTo>
                  <a:cubicBezTo>
                    <a:pt x="0" y="2936"/>
                    <a:pt x="3469" y="2335"/>
                    <a:pt x="4170" y="1501"/>
                  </a:cubicBezTo>
                  <a:cubicBezTo>
                    <a:pt x="4503" y="1068"/>
                    <a:pt x="4770" y="567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04;p55">
              <a:extLst>
                <a:ext uri="{FF2B5EF4-FFF2-40B4-BE49-F238E27FC236}">
                  <a16:creationId xmlns:a16="http://schemas.microsoft.com/office/drawing/2014/main" id="{93568162-87AB-4887-B8E3-96BC9AED38F5}"/>
                </a:ext>
              </a:extLst>
            </p:cNvPr>
            <p:cNvSpPr/>
            <p:nvPr/>
          </p:nvSpPr>
          <p:spPr>
            <a:xfrm>
              <a:off x="5630025" y="1177950"/>
              <a:ext cx="28375" cy="26800"/>
            </a:xfrm>
            <a:custGeom>
              <a:avLst/>
              <a:gdLst/>
              <a:ahLst/>
              <a:cxnLst/>
              <a:rect l="l" t="t" r="r" b="b"/>
              <a:pathLst>
                <a:path w="1135" h="1072" extrusionOk="0">
                  <a:moveTo>
                    <a:pt x="534" y="1"/>
                  </a:moveTo>
                  <a:cubicBezTo>
                    <a:pt x="234" y="34"/>
                    <a:pt x="0" y="301"/>
                    <a:pt x="34" y="601"/>
                  </a:cubicBezTo>
                  <a:cubicBezTo>
                    <a:pt x="65" y="851"/>
                    <a:pt x="301" y="1071"/>
                    <a:pt x="550" y="1071"/>
                  </a:cubicBezTo>
                  <a:cubicBezTo>
                    <a:pt x="567" y="1071"/>
                    <a:pt x="584" y="1070"/>
                    <a:pt x="601" y="1068"/>
                  </a:cubicBezTo>
                  <a:cubicBezTo>
                    <a:pt x="901" y="1035"/>
                    <a:pt x="1135" y="801"/>
                    <a:pt x="1101" y="501"/>
                  </a:cubicBezTo>
                  <a:cubicBezTo>
                    <a:pt x="1068" y="201"/>
                    <a:pt x="834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05;p55">
              <a:extLst>
                <a:ext uri="{FF2B5EF4-FFF2-40B4-BE49-F238E27FC236}">
                  <a16:creationId xmlns:a16="http://schemas.microsoft.com/office/drawing/2014/main" id="{D65816FF-0E10-4D07-AED4-D52F1995262B}"/>
                </a:ext>
              </a:extLst>
            </p:cNvPr>
            <p:cNvSpPr/>
            <p:nvPr/>
          </p:nvSpPr>
          <p:spPr>
            <a:xfrm>
              <a:off x="5640025" y="1132800"/>
              <a:ext cx="32550" cy="24325"/>
            </a:xfrm>
            <a:custGeom>
              <a:avLst/>
              <a:gdLst/>
              <a:ahLst/>
              <a:cxnLst/>
              <a:rect l="l" t="t" r="r" b="b"/>
              <a:pathLst>
                <a:path w="1302" h="973" extrusionOk="0">
                  <a:moveTo>
                    <a:pt x="555" y="0"/>
                  </a:moveTo>
                  <a:cubicBezTo>
                    <a:pt x="323" y="0"/>
                    <a:pt x="95" y="136"/>
                    <a:pt x="1" y="372"/>
                  </a:cubicBezTo>
                  <a:lnTo>
                    <a:pt x="1" y="406"/>
                  </a:lnTo>
                  <a:lnTo>
                    <a:pt x="1168" y="973"/>
                  </a:lnTo>
                  <a:cubicBezTo>
                    <a:pt x="1302" y="639"/>
                    <a:pt x="1168" y="239"/>
                    <a:pt x="835" y="72"/>
                  </a:cubicBezTo>
                  <a:cubicBezTo>
                    <a:pt x="747" y="23"/>
                    <a:pt x="651" y="0"/>
                    <a:pt x="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06;p55">
              <a:extLst>
                <a:ext uri="{FF2B5EF4-FFF2-40B4-BE49-F238E27FC236}">
                  <a16:creationId xmlns:a16="http://schemas.microsoft.com/office/drawing/2014/main" id="{85199662-849A-485A-B42E-AB3671F97BD2}"/>
                </a:ext>
              </a:extLst>
            </p:cNvPr>
            <p:cNvSpPr/>
            <p:nvPr/>
          </p:nvSpPr>
          <p:spPr>
            <a:xfrm>
              <a:off x="5499925" y="1133950"/>
              <a:ext cx="33400" cy="21500"/>
            </a:xfrm>
            <a:custGeom>
              <a:avLst/>
              <a:gdLst/>
              <a:ahLst/>
              <a:cxnLst/>
              <a:rect l="l" t="t" r="r" b="b"/>
              <a:pathLst>
                <a:path w="1336" h="860" extrusionOk="0">
                  <a:moveTo>
                    <a:pt x="742" y="0"/>
                  </a:moveTo>
                  <a:cubicBezTo>
                    <a:pt x="685" y="0"/>
                    <a:pt x="626" y="8"/>
                    <a:pt x="568" y="26"/>
                  </a:cubicBezTo>
                  <a:lnTo>
                    <a:pt x="534" y="26"/>
                  </a:lnTo>
                  <a:cubicBezTo>
                    <a:pt x="168" y="159"/>
                    <a:pt x="1" y="526"/>
                    <a:pt x="101" y="860"/>
                  </a:cubicBezTo>
                  <a:lnTo>
                    <a:pt x="1335" y="460"/>
                  </a:lnTo>
                  <a:cubicBezTo>
                    <a:pt x="1253" y="185"/>
                    <a:pt x="1011" y="0"/>
                    <a:pt x="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07;p55">
              <a:extLst>
                <a:ext uri="{FF2B5EF4-FFF2-40B4-BE49-F238E27FC236}">
                  <a16:creationId xmlns:a16="http://schemas.microsoft.com/office/drawing/2014/main" id="{84630E22-4984-498D-A6BA-8B19E0956496}"/>
                </a:ext>
              </a:extLst>
            </p:cNvPr>
            <p:cNvSpPr/>
            <p:nvPr/>
          </p:nvSpPr>
          <p:spPr>
            <a:xfrm>
              <a:off x="5516600" y="1176200"/>
              <a:ext cx="27550" cy="26800"/>
            </a:xfrm>
            <a:custGeom>
              <a:avLst/>
              <a:gdLst/>
              <a:ahLst/>
              <a:cxnLst/>
              <a:rect l="l" t="t" r="r" b="b"/>
              <a:pathLst>
                <a:path w="1102" h="1072" extrusionOk="0">
                  <a:moveTo>
                    <a:pt x="544" y="1"/>
                  </a:moveTo>
                  <a:cubicBezTo>
                    <a:pt x="268" y="1"/>
                    <a:pt x="34" y="223"/>
                    <a:pt x="34" y="504"/>
                  </a:cubicBezTo>
                  <a:cubicBezTo>
                    <a:pt x="1" y="804"/>
                    <a:pt x="234" y="1071"/>
                    <a:pt x="535" y="1071"/>
                  </a:cubicBezTo>
                  <a:cubicBezTo>
                    <a:pt x="801" y="1071"/>
                    <a:pt x="1068" y="871"/>
                    <a:pt x="1068" y="571"/>
                  </a:cubicBezTo>
                  <a:cubicBezTo>
                    <a:pt x="1102" y="271"/>
                    <a:pt x="868" y="37"/>
                    <a:pt x="601" y="4"/>
                  </a:cubicBezTo>
                  <a:cubicBezTo>
                    <a:pt x="582" y="2"/>
                    <a:pt x="56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08;p55">
              <a:extLst>
                <a:ext uri="{FF2B5EF4-FFF2-40B4-BE49-F238E27FC236}">
                  <a16:creationId xmlns:a16="http://schemas.microsoft.com/office/drawing/2014/main" id="{907C4CF7-DE02-4D06-9979-1C5FBE7A0A97}"/>
                </a:ext>
              </a:extLst>
            </p:cNvPr>
            <p:cNvSpPr/>
            <p:nvPr/>
          </p:nvSpPr>
          <p:spPr>
            <a:xfrm>
              <a:off x="5542450" y="1181300"/>
              <a:ext cx="46725" cy="80075"/>
            </a:xfrm>
            <a:custGeom>
              <a:avLst/>
              <a:gdLst/>
              <a:ahLst/>
              <a:cxnLst/>
              <a:rect l="l" t="t" r="r" b="b"/>
              <a:pathLst>
                <a:path w="1869" h="3203" extrusionOk="0">
                  <a:moveTo>
                    <a:pt x="1869" y="0"/>
                  </a:moveTo>
                  <a:lnTo>
                    <a:pt x="1" y="2635"/>
                  </a:lnTo>
                  <a:lnTo>
                    <a:pt x="1669" y="320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09;p55">
              <a:extLst>
                <a:ext uri="{FF2B5EF4-FFF2-40B4-BE49-F238E27FC236}">
                  <a16:creationId xmlns:a16="http://schemas.microsoft.com/office/drawing/2014/main" id="{97A96602-52D5-4864-A129-785371F308DD}"/>
                </a:ext>
              </a:extLst>
            </p:cNvPr>
            <p:cNvSpPr/>
            <p:nvPr/>
          </p:nvSpPr>
          <p:spPr>
            <a:xfrm>
              <a:off x="5582500" y="1274700"/>
              <a:ext cx="55900" cy="35725"/>
            </a:xfrm>
            <a:custGeom>
              <a:avLst/>
              <a:gdLst/>
              <a:ahLst/>
              <a:cxnLst/>
              <a:rect l="l" t="t" r="r" b="b"/>
              <a:pathLst>
                <a:path w="2236" h="1429" extrusionOk="0">
                  <a:moveTo>
                    <a:pt x="2068" y="0"/>
                  </a:moveTo>
                  <a:lnTo>
                    <a:pt x="0" y="567"/>
                  </a:lnTo>
                  <a:cubicBezTo>
                    <a:pt x="86" y="1084"/>
                    <a:pt x="519" y="1428"/>
                    <a:pt x="1021" y="1428"/>
                  </a:cubicBezTo>
                  <a:cubicBezTo>
                    <a:pt x="1102" y="1428"/>
                    <a:pt x="1185" y="1419"/>
                    <a:pt x="1268" y="1401"/>
                  </a:cubicBezTo>
                  <a:cubicBezTo>
                    <a:pt x="1268" y="1401"/>
                    <a:pt x="1268" y="1401"/>
                    <a:pt x="1301" y="1368"/>
                  </a:cubicBezTo>
                  <a:cubicBezTo>
                    <a:pt x="1868" y="1201"/>
                    <a:pt x="2235" y="600"/>
                    <a:pt x="2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10;p55">
              <a:extLst>
                <a:ext uri="{FF2B5EF4-FFF2-40B4-BE49-F238E27FC236}">
                  <a16:creationId xmlns:a16="http://schemas.microsoft.com/office/drawing/2014/main" id="{388985E4-E3D5-4D83-8520-914CBD88646A}"/>
                </a:ext>
              </a:extLst>
            </p:cNvPr>
            <p:cNvSpPr/>
            <p:nvPr/>
          </p:nvSpPr>
          <p:spPr>
            <a:xfrm>
              <a:off x="5608350" y="1353900"/>
              <a:ext cx="164300" cy="169325"/>
            </a:xfrm>
            <a:custGeom>
              <a:avLst/>
              <a:gdLst/>
              <a:ahLst/>
              <a:cxnLst/>
              <a:rect l="l" t="t" r="r" b="b"/>
              <a:pathLst>
                <a:path w="6572" h="6773" extrusionOk="0">
                  <a:moveTo>
                    <a:pt x="5337" y="1"/>
                  </a:moveTo>
                  <a:lnTo>
                    <a:pt x="5304" y="935"/>
                  </a:lnTo>
                  <a:cubicBezTo>
                    <a:pt x="4970" y="2636"/>
                    <a:pt x="1468" y="4004"/>
                    <a:pt x="0" y="4304"/>
                  </a:cubicBezTo>
                  <a:cubicBezTo>
                    <a:pt x="367" y="4504"/>
                    <a:pt x="701" y="4804"/>
                    <a:pt x="901" y="5171"/>
                  </a:cubicBezTo>
                  <a:cubicBezTo>
                    <a:pt x="1201" y="5672"/>
                    <a:pt x="1401" y="6205"/>
                    <a:pt x="1468" y="6772"/>
                  </a:cubicBezTo>
                  <a:cubicBezTo>
                    <a:pt x="4036" y="6172"/>
                    <a:pt x="6572" y="3970"/>
                    <a:pt x="6471" y="1535"/>
                  </a:cubicBezTo>
                  <a:cubicBezTo>
                    <a:pt x="6171" y="635"/>
                    <a:pt x="5904" y="1"/>
                    <a:pt x="5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11;p55">
              <a:extLst>
                <a:ext uri="{FF2B5EF4-FFF2-40B4-BE49-F238E27FC236}">
                  <a16:creationId xmlns:a16="http://schemas.microsoft.com/office/drawing/2014/main" id="{AA16D94D-61AE-474A-9AF9-A681D0E4FCC4}"/>
                </a:ext>
              </a:extLst>
            </p:cNvPr>
            <p:cNvSpPr/>
            <p:nvPr/>
          </p:nvSpPr>
          <p:spPr>
            <a:xfrm>
              <a:off x="5689225" y="1384775"/>
              <a:ext cx="238525" cy="1093925"/>
            </a:xfrm>
            <a:custGeom>
              <a:avLst/>
              <a:gdLst/>
              <a:ahLst/>
              <a:cxnLst/>
              <a:rect l="l" t="t" r="r" b="b"/>
              <a:pathLst>
                <a:path w="9541" h="43757" extrusionOk="0">
                  <a:moveTo>
                    <a:pt x="2036" y="0"/>
                  </a:moveTo>
                  <a:cubicBezTo>
                    <a:pt x="2036" y="0"/>
                    <a:pt x="968" y="5471"/>
                    <a:pt x="501" y="9173"/>
                  </a:cubicBezTo>
                  <a:cubicBezTo>
                    <a:pt x="1" y="12876"/>
                    <a:pt x="101" y="23317"/>
                    <a:pt x="368" y="29955"/>
                  </a:cubicBezTo>
                  <a:cubicBezTo>
                    <a:pt x="535" y="34758"/>
                    <a:pt x="1268" y="43698"/>
                    <a:pt x="1268" y="43698"/>
                  </a:cubicBezTo>
                  <a:cubicBezTo>
                    <a:pt x="1268" y="43698"/>
                    <a:pt x="1569" y="43756"/>
                    <a:pt x="2227" y="43756"/>
                  </a:cubicBezTo>
                  <a:cubicBezTo>
                    <a:pt x="2886" y="43756"/>
                    <a:pt x="3904" y="43698"/>
                    <a:pt x="5338" y="43465"/>
                  </a:cubicBezTo>
                  <a:cubicBezTo>
                    <a:pt x="6806" y="43264"/>
                    <a:pt x="8240" y="42764"/>
                    <a:pt x="9541" y="42030"/>
                  </a:cubicBezTo>
                  <a:cubicBezTo>
                    <a:pt x="9541" y="42030"/>
                    <a:pt x="9074" y="28454"/>
                    <a:pt x="8740" y="23717"/>
                  </a:cubicBezTo>
                  <a:cubicBezTo>
                    <a:pt x="8440" y="19347"/>
                    <a:pt x="8440" y="16946"/>
                    <a:pt x="8440" y="16946"/>
                  </a:cubicBezTo>
                  <a:lnTo>
                    <a:pt x="9474" y="6972"/>
                  </a:lnTo>
                  <a:cubicBezTo>
                    <a:pt x="9474" y="6972"/>
                    <a:pt x="9408" y="734"/>
                    <a:pt x="7440" y="434"/>
                  </a:cubicBezTo>
                  <a:cubicBezTo>
                    <a:pt x="5438" y="134"/>
                    <a:pt x="2036" y="0"/>
                    <a:pt x="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12;p55">
              <a:extLst>
                <a:ext uri="{FF2B5EF4-FFF2-40B4-BE49-F238E27FC236}">
                  <a16:creationId xmlns:a16="http://schemas.microsoft.com/office/drawing/2014/main" id="{584AB5E7-F4DD-4689-AA51-1F467EA55FB8}"/>
                </a:ext>
              </a:extLst>
            </p:cNvPr>
            <p:cNvSpPr/>
            <p:nvPr/>
          </p:nvSpPr>
          <p:spPr>
            <a:xfrm>
              <a:off x="5758450" y="1382275"/>
              <a:ext cx="35050" cy="226850"/>
            </a:xfrm>
            <a:custGeom>
              <a:avLst/>
              <a:gdLst/>
              <a:ahLst/>
              <a:cxnLst/>
              <a:rect l="l" t="t" r="r" b="b"/>
              <a:pathLst>
                <a:path w="1402" h="9074" extrusionOk="0">
                  <a:moveTo>
                    <a:pt x="101" y="0"/>
                  </a:moveTo>
                  <a:lnTo>
                    <a:pt x="0" y="434"/>
                  </a:lnTo>
                  <a:cubicBezTo>
                    <a:pt x="768" y="601"/>
                    <a:pt x="868" y="6205"/>
                    <a:pt x="768" y="7672"/>
                  </a:cubicBezTo>
                  <a:cubicBezTo>
                    <a:pt x="734" y="8306"/>
                    <a:pt x="701" y="8806"/>
                    <a:pt x="734" y="9073"/>
                  </a:cubicBezTo>
                  <a:lnTo>
                    <a:pt x="1168" y="9040"/>
                  </a:lnTo>
                  <a:cubicBezTo>
                    <a:pt x="1168" y="8806"/>
                    <a:pt x="1168" y="8339"/>
                    <a:pt x="1201" y="7706"/>
                  </a:cubicBezTo>
                  <a:cubicBezTo>
                    <a:pt x="1401" y="4637"/>
                    <a:pt x="1135" y="234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13;p55">
              <a:extLst>
                <a:ext uri="{FF2B5EF4-FFF2-40B4-BE49-F238E27FC236}">
                  <a16:creationId xmlns:a16="http://schemas.microsoft.com/office/drawing/2014/main" id="{E3CDE436-BD56-4A98-B45A-A1329D889472}"/>
                </a:ext>
              </a:extLst>
            </p:cNvPr>
            <p:cNvSpPr/>
            <p:nvPr/>
          </p:nvSpPr>
          <p:spPr>
            <a:xfrm>
              <a:off x="5855175" y="2061075"/>
              <a:ext cx="197675" cy="286775"/>
            </a:xfrm>
            <a:custGeom>
              <a:avLst/>
              <a:gdLst/>
              <a:ahLst/>
              <a:cxnLst/>
              <a:rect l="l" t="t" r="r" b="b"/>
              <a:pathLst>
                <a:path w="7907" h="11471" extrusionOk="0">
                  <a:moveTo>
                    <a:pt x="3237" y="1"/>
                  </a:moveTo>
                  <a:cubicBezTo>
                    <a:pt x="3237" y="768"/>
                    <a:pt x="3170" y="1535"/>
                    <a:pt x="2970" y="2269"/>
                  </a:cubicBezTo>
                  <a:cubicBezTo>
                    <a:pt x="2836" y="2736"/>
                    <a:pt x="2569" y="3170"/>
                    <a:pt x="2236" y="3503"/>
                  </a:cubicBezTo>
                  <a:cubicBezTo>
                    <a:pt x="1435" y="4304"/>
                    <a:pt x="1402" y="4971"/>
                    <a:pt x="868" y="5905"/>
                  </a:cubicBezTo>
                  <a:cubicBezTo>
                    <a:pt x="435" y="6606"/>
                    <a:pt x="1" y="6839"/>
                    <a:pt x="134" y="7039"/>
                  </a:cubicBezTo>
                  <a:cubicBezTo>
                    <a:pt x="307" y="7250"/>
                    <a:pt x="567" y="7362"/>
                    <a:pt x="834" y="7362"/>
                  </a:cubicBezTo>
                  <a:cubicBezTo>
                    <a:pt x="1031" y="7362"/>
                    <a:pt x="1232" y="7300"/>
                    <a:pt x="1402" y="7173"/>
                  </a:cubicBezTo>
                  <a:cubicBezTo>
                    <a:pt x="1769" y="6939"/>
                    <a:pt x="2102" y="6639"/>
                    <a:pt x="2403" y="6272"/>
                  </a:cubicBezTo>
                  <a:lnTo>
                    <a:pt x="2403" y="6272"/>
                  </a:lnTo>
                  <a:cubicBezTo>
                    <a:pt x="2236" y="7173"/>
                    <a:pt x="1936" y="8040"/>
                    <a:pt x="1535" y="8841"/>
                  </a:cubicBezTo>
                  <a:cubicBezTo>
                    <a:pt x="771" y="10423"/>
                    <a:pt x="1079" y="11470"/>
                    <a:pt x="2677" y="11470"/>
                  </a:cubicBezTo>
                  <a:cubicBezTo>
                    <a:pt x="3032" y="11470"/>
                    <a:pt x="3451" y="11418"/>
                    <a:pt x="3937" y="11309"/>
                  </a:cubicBezTo>
                  <a:cubicBezTo>
                    <a:pt x="5638" y="10909"/>
                    <a:pt x="6472" y="9274"/>
                    <a:pt x="7340" y="5371"/>
                  </a:cubicBezTo>
                  <a:cubicBezTo>
                    <a:pt x="7673" y="3670"/>
                    <a:pt x="7873" y="1936"/>
                    <a:pt x="7907" y="201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14;p55">
              <a:extLst>
                <a:ext uri="{FF2B5EF4-FFF2-40B4-BE49-F238E27FC236}">
                  <a16:creationId xmlns:a16="http://schemas.microsoft.com/office/drawing/2014/main" id="{1C2AB8DA-B146-49A6-9430-1AFB6341F284}"/>
                </a:ext>
              </a:extLst>
            </p:cNvPr>
            <p:cNvSpPr/>
            <p:nvPr/>
          </p:nvSpPr>
          <p:spPr>
            <a:xfrm>
              <a:off x="5832675" y="1395600"/>
              <a:ext cx="233525" cy="708525"/>
            </a:xfrm>
            <a:custGeom>
              <a:avLst/>
              <a:gdLst/>
              <a:ahLst/>
              <a:cxnLst/>
              <a:rect l="l" t="t" r="r" b="b"/>
              <a:pathLst>
                <a:path w="9341" h="28341" extrusionOk="0">
                  <a:moveTo>
                    <a:pt x="954" y="1"/>
                  </a:moveTo>
                  <a:cubicBezTo>
                    <a:pt x="941" y="1"/>
                    <a:pt x="934" y="1"/>
                    <a:pt x="934" y="1"/>
                  </a:cubicBezTo>
                  <a:cubicBezTo>
                    <a:pt x="100" y="2036"/>
                    <a:pt x="0" y="4304"/>
                    <a:pt x="601" y="6439"/>
                  </a:cubicBezTo>
                  <a:lnTo>
                    <a:pt x="3970" y="17113"/>
                  </a:lnTo>
                  <a:lnTo>
                    <a:pt x="3803" y="27721"/>
                  </a:lnTo>
                  <a:cubicBezTo>
                    <a:pt x="4698" y="28205"/>
                    <a:pt x="5820" y="28341"/>
                    <a:pt x="6795" y="28341"/>
                  </a:cubicBezTo>
                  <a:cubicBezTo>
                    <a:pt x="8036" y="28341"/>
                    <a:pt x="9040" y="28121"/>
                    <a:pt x="9040" y="28121"/>
                  </a:cubicBezTo>
                  <a:cubicBezTo>
                    <a:pt x="9040" y="28121"/>
                    <a:pt x="9340" y="18681"/>
                    <a:pt x="9174" y="16880"/>
                  </a:cubicBezTo>
                  <a:cubicBezTo>
                    <a:pt x="8940" y="14711"/>
                    <a:pt x="8206" y="11676"/>
                    <a:pt x="7372" y="8540"/>
                  </a:cubicBezTo>
                  <a:cubicBezTo>
                    <a:pt x="6538" y="5405"/>
                    <a:pt x="5804" y="2302"/>
                    <a:pt x="4537" y="1135"/>
                  </a:cubicBezTo>
                  <a:cubicBezTo>
                    <a:pt x="3306" y="31"/>
                    <a:pt x="1180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15;p55">
              <a:extLst>
                <a:ext uri="{FF2B5EF4-FFF2-40B4-BE49-F238E27FC236}">
                  <a16:creationId xmlns:a16="http://schemas.microsoft.com/office/drawing/2014/main" id="{28EA8843-F7A6-4A81-A816-F187AC5BCD45}"/>
                </a:ext>
              </a:extLst>
            </p:cNvPr>
            <p:cNvSpPr/>
            <p:nvPr/>
          </p:nvSpPr>
          <p:spPr>
            <a:xfrm>
              <a:off x="5691725" y="1339375"/>
              <a:ext cx="98450" cy="475725"/>
            </a:xfrm>
            <a:custGeom>
              <a:avLst/>
              <a:gdLst/>
              <a:ahLst/>
              <a:cxnLst/>
              <a:rect l="l" t="t" r="r" b="b"/>
              <a:pathLst>
                <a:path w="3938" h="19029" extrusionOk="0">
                  <a:moveTo>
                    <a:pt x="2161" y="1"/>
                  </a:moveTo>
                  <a:cubicBezTo>
                    <a:pt x="2120" y="1"/>
                    <a:pt x="2078" y="5"/>
                    <a:pt x="2036" y="15"/>
                  </a:cubicBezTo>
                  <a:lnTo>
                    <a:pt x="1969" y="1516"/>
                  </a:lnTo>
                  <a:cubicBezTo>
                    <a:pt x="1235" y="2884"/>
                    <a:pt x="668" y="7020"/>
                    <a:pt x="234" y="10322"/>
                  </a:cubicBezTo>
                  <a:cubicBezTo>
                    <a:pt x="1" y="12224"/>
                    <a:pt x="68" y="19028"/>
                    <a:pt x="68" y="19028"/>
                  </a:cubicBezTo>
                  <a:cubicBezTo>
                    <a:pt x="234" y="17361"/>
                    <a:pt x="1936" y="13725"/>
                    <a:pt x="1902" y="12891"/>
                  </a:cubicBezTo>
                  <a:cubicBezTo>
                    <a:pt x="1902" y="12057"/>
                    <a:pt x="1769" y="9121"/>
                    <a:pt x="1769" y="9121"/>
                  </a:cubicBezTo>
                  <a:cubicBezTo>
                    <a:pt x="1769" y="9121"/>
                    <a:pt x="3403" y="6153"/>
                    <a:pt x="3637" y="5519"/>
                  </a:cubicBezTo>
                  <a:cubicBezTo>
                    <a:pt x="3937" y="4752"/>
                    <a:pt x="3637" y="1850"/>
                    <a:pt x="3637" y="1850"/>
                  </a:cubicBezTo>
                  <a:cubicBezTo>
                    <a:pt x="3637" y="1850"/>
                    <a:pt x="3103" y="949"/>
                    <a:pt x="2870" y="549"/>
                  </a:cubicBezTo>
                  <a:cubicBezTo>
                    <a:pt x="2641" y="176"/>
                    <a:pt x="2411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16;p55">
              <a:extLst>
                <a:ext uri="{FF2B5EF4-FFF2-40B4-BE49-F238E27FC236}">
                  <a16:creationId xmlns:a16="http://schemas.microsoft.com/office/drawing/2014/main" id="{9091744E-3906-48E1-B184-217EA0A6019E}"/>
                </a:ext>
              </a:extLst>
            </p:cNvPr>
            <p:cNvSpPr/>
            <p:nvPr/>
          </p:nvSpPr>
          <p:spPr>
            <a:xfrm>
              <a:off x="5717575" y="1600750"/>
              <a:ext cx="120125" cy="261050"/>
            </a:xfrm>
            <a:custGeom>
              <a:avLst/>
              <a:gdLst/>
              <a:ahLst/>
              <a:cxnLst/>
              <a:rect l="l" t="t" r="r" b="b"/>
              <a:pathLst>
                <a:path w="4805" h="10442" extrusionOk="0">
                  <a:moveTo>
                    <a:pt x="2536" y="334"/>
                  </a:moveTo>
                  <a:cubicBezTo>
                    <a:pt x="2970" y="334"/>
                    <a:pt x="3804" y="1769"/>
                    <a:pt x="4171" y="2969"/>
                  </a:cubicBezTo>
                  <a:cubicBezTo>
                    <a:pt x="4471" y="3903"/>
                    <a:pt x="3437" y="8273"/>
                    <a:pt x="2970" y="8840"/>
                  </a:cubicBezTo>
                  <a:cubicBezTo>
                    <a:pt x="2736" y="9141"/>
                    <a:pt x="2469" y="9374"/>
                    <a:pt x="2136" y="9574"/>
                  </a:cubicBezTo>
                  <a:cubicBezTo>
                    <a:pt x="1836" y="9374"/>
                    <a:pt x="1602" y="9074"/>
                    <a:pt x="1369" y="8774"/>
                  </a:cubicBezTo>
                  <a:cubicBezTo>
                    <a:pt x="968" y="8140"/>
                    <a:pt x="335" y="3737"/>
                    <a:pt x="701" y="2803"/>
                  </a:cubicBezTo>
                  <a:cubicBezTo>
                    <a:pt x="1168" y="1669"/>
                    <a:pt x="2102" y="334"/>
                    <a:pt x="2536" y="334"/>
                  </a:cubicBezTo>
                  <a:close/>
                  <a:moveTo>
                    <a:pt x="2536" y="1"/>
                  </a:moveTo>
                  <a:cubicBezTo>
                    <a:pt x="1802" y="1"/>
                    <a:pt x="768" y="1835"/>
                    <a:pt x="435" y="2669"/>
                  </a:cubicBezTo>
                  <a:cubicBezTo>
                    <a:pt x="1" y="3703"/>
                    <a:pt x="701" y="8273"/>
                    <a:pt x="1135" y="8940"/>
                  </a:cubicBezTo>
                  <a:cubicBezTo>
                    <a:pt x="1335" y="9241"/>
                    <a:pt x="1602" y="9507"/>
                    <a:pt x="1869" y="9741"/>
                  </a:cubicBezTo>
                  <a:cubicBezTo>
                    <a:pt x="1569" y="9941"/>
                    <a:pt x="1235" y="10041"/>
                    <a:pt x="868" y="10041"/>
                  </a:cubicBezTo>
                  <a:lnTo>
                    <a:pt x="835" y="10341"/>
                  </a:lnTo>
                  <a:cubicBezTo>
                    <a:pt x="1302" y="10341"/>
                    <a:pt x="1769" y="10208"/>
                    <a:pt x="2136" y="9941"/>
                  </a:cubicBezTo>
                  <a:cubicBezTo>
                    <a:pt x="2503" y="10208"/>
                    <a:pt x="2936" y="10375"/>
                    <a:pt x="3370" y="10441"/>
                  </a:cubicBezTo>
                  <a:lnTo>
                    <a:pt x="3403" y="10441"/>
                  </a:lnTo>
                  <a:lnTo>
                    <a:pt x="3403" y="10141"/>
                  </a:lnTo>
                  <a:cubicBezTo>
                    <a:pt x="3036" y="10108"/>
                    <a:pt x="2703" y="9974"/>
                    <a:pt x="2403" y="9774"/>
                  </a:cubicBezTo>
                  <a:cubicBezTo>
                    <a:pt x="2736" y="9541"/>
                    <a:pt x="3003" y="9307"/>
                    <a:pt x="3237" y="9007"/>
                  </a:cubicBezTo>
                  <a:cubicBezTo>
                    <a:pt x="3737" y="8373"/>
                    <a:pt x="4804" y="3903"/>
                    <a:pt x="4471" y="2869"/>
                  </a:cubicBezTo>
                  <a:cubicBezTo>
                    <a:pt x="4204" y="1969"/>
                    <a:pt x="3337" y="34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17;p55">
              <a:extLst>
                <a:ext uri="{FF2B5EF4-FFF2-40B4-BE49-F238E27FC236}">
                  <a16:creationId xmlns:a16="http://schemas.microsoft.com/office/drawing/2014/main" id="{0F527DC9-CC84-44C1-A53F-D9CFE61480A8}"/>
                </a:ext>
              </a:extLst>
            </p:cNvPr>
            <p:cNvSpPr/>
            <p:nvPr/>
          </p:nvSpPr>
          <p:spPr>
            <a:xfrm>
              <a:off x="5727600" y="184425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67" y="1"/>
                  </a:moveTo>
                  <a:cubicBezTo>
                    <a:pt x="234" y="1"/>
                    <a:pt x="34" y="168"/>
                    <a:pt x="0" y="435"/>
                  </a:cubicBezTo>
                  <a:cubicBezTo>
                    <a:pt x="0" y="668"/>
                    <a:pt x="167" y="868"/>
                    <a:pt x="434" y="902"/>
                  </a:cubicBezTo>
                  <a:cubicBezTo>
                    <a:pt x="667" y="902"/>
                    <a:pt x="868" y="701"/>
                    <a:pt x="901" y="468"/>
                  </a:cubicBezTo>
                  <a:cubicBezTo>
                    <a:pt x="901" y="234"/>
                    <a:pt x="701" y="34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18;p55">
              <a:extLst>
                <a:ext uri="{FF2B5EF4-FFF2-40B4-BE49-F238E27FC236}">
                  <a16:creationId xmlns:a16="http://schemas.microsoft.com/office/drawing/2014/main" id="{F8610AF2-8AC2-416A-A48A-6FD3B9C9583B}"/>
                </a:ext>
              </a:extLst>
            </p:cNvPr>
            <p:cNvSpPr/>
            <p:nvPr/>
          </p:nvSpPr>
          <p:spPr>
            <a:xfrm>
              <a:off x="5791800" y="1846775"/>
              <a:ext cx="22550" cy="22625"/>
            </a:xfrm>
            <a:custGeom>
              <a:avLst/>
              <a:gdLst/>
              <a:ahLst/>
              <a:cxnLst/>
              <a:rect l="l" t="t" r="r" b="b"/>
              <a:pathLst>
                <a:path w="902" h="905" extrusionOk="0">
                  <a:moveTo>
                    <a:pt x="468" y="0"/>
                  </a:moveTo>
                  <a:cubicBezTo>
                    <a:pt x="234" y="0"/>
                    <a:pt x="34" y="200"/>
                    <a:pt x="1" y="434"/>
                  </a:cubicBezTo>
                  <a:cubicBezTo>
                    <a:pt x="1" y="667"/>
                    <a:pt x="168" y="901"/>
                    <a:pt x="434" y="901"/>
                  </a:cubicBezTo>
                  <a:cubicBezTo>
                    <a:pt x="452" y="903"/>
                    <a:pt x="469" y="904"/>
                    <a:pt x="486" y="904"/>
                  </a:cubicBezTo>
                  <a:cubicBezTo>
                    <a:pt x="701" y="904"/>
                    <a:pt x="901" y="717"/>
                    <a:pt x="901" y="500"/>
                  </a:cubicBezTo>
                  <a:cubicBezTo>
                    <a:pt x="901" y="234"/>
                    <a:pt x="735" y="33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19;p55">
              <a:extLst>
                <a:ext uri="{FF2B5EF4-FFF2-40B4-BE49-F238E27FC236}">
                  <a16:creationId xmlns:a16="http://schemas.microsoft.com/office/drawing/2014/main" id="{50CBB2C2-5BDA-4ED3-96D5-A195452800CE}"/>
                </a:ext>
              </a:extLst>
            </p:cNvPr>
            <p:cNvSpPr/>
            <p:nvPr/>
          </p:nvSpPr>
          <p:spPr>
            <a:xfrm>
              <a:off x="5721750" y="1599900"/>
              <a:ext cx="111775" cy="122625"/>
            </a:xfrm>
            <a:custGeom>
              <a:avLst/>
              <a:gdLst/>
              <a:ahLst/>
              <a:cxnLst/>
              <a:rect l="l" t="t" r="r" b="b"/>
              <a:pathLst>
                <a:path w="4471" h="4905" extrusionOk="0">
                  <a:moveTo>
                    <a:pt x="2382" y="1"/>
                  </a:moveTo>
                  <a:cubicBezTo>
                    <a:pt x="1486" y="1"/>
                    <a:pt x="433" y="2141"/>
                    <a:pt x="201" y="2703"/>
                  </a:cubicBezTo>
                  <a:cubicBezTo>
                    <a:pt x="34" y="3337"/>
                    <a:pt x="1" y="4004"/>
                    <a:pt x="67" y="4638"/>
                  </a:cubicBezTo>
                  <a:cubicBezTo>
                    <a:pt x="101" y="4671"/>
                    <a:pt x="134" y="4705"/>
                    <a:pt x="201" y="4705"/>
                  </a:cubicBezTo>
                  <a:lnTo>
                    <a:pt x="434" y="4705"/>
                  </a:lnTo>
                  <a:cubicBezTo>
                    <a:pt x="501" y="4705"/>
                    <a:pt x="534" y="4638"/>
                    <a:pt x="534" y="4605"/>
                  </a:cubicBezTo>
                  <a:cubicBezTo>
                    <a:pt x="468" y="4038"/>
                    <a:pt x="501" y="3437"/>
                    <a:pt x="601" y="2903"/>
                  </a:cubicBezTo>
                  <a:cubicBezTo>
                    <a:pt x="1063" y="1816"/>
                    <a:pt x="1980" y="468"/>
                    <a:pt x="2388" y="468"/>
                  </a:cubicBezTo>
                  <a:cubicBezTo>
                    <a:pt x="2393" y="468"/>
                    <a:pt x="2398" y="468"/>
                    <a:pt x="2402" y="468"/>
                  </a:cubicBezTo>
                  <a:cubicBezTo>
                    <a:pt x="2803" y="468"/>
                    <a:pt x="3603" y="1903"/>
                    <a:pt x="3937" y="3037"/>
                  </a:cubicBezTo>
                  <a:cubicBezTo>
                    <a:pt x="4004" y="3604"/>
                    <a:pt x="4004" y="4171"/>
                    <a:pt x="3870" y="4738"/>
                  </a:cubicBezTo>
                  <a:cubicBezTo>
                    <a:pt x="3870" y="4805"/>
                    <a:pt x="3904" y="4838"/>
                    <a:pt x="3937" y="4838"/>
                  </a:cubicBezTo>
                  <a:lnTo>
                    <a:pt x="4204" y="4905"/>
                  </a:lnTo>
                  <a:cubicBezTo>
                    <a:pt x="4270" y="4905"/>
                    <a:pt x="4304" y="4871"/>
                    <a:pt x="4304" y="4805"/>
                  </a:cubicBezTo>
                  <a:cubicBezTo>
                    <a:pt x="4471" y="4171"/>
                    <a:pt x="4471" y="3537"/>
                    <a:pt x="4371" y="2903"/>
                  </a:cubicBezTo>
                  <a:cubicBezTo>
                    <a:pt x="4170" y="2303"/>
                    <a:pt x="3303" y="35"/>
                    <a:pt x="2402" y="1"/>
                  </a:cubicBezTo>
                  <a:cubicBezTo>
                    <a:pt x="2396" y="1"/>
                    <a:pt x="2389" y="1"/>
                    <a:pt x="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20;p55">
              <a:extLst>
                <a:ext uri="{FF2B5EF4-FFF2-40B4-BE49-F238E27FC236}">
                  <a16:creationId xmlns:a16="http://schemas.microsoft.com/office/drawing/2014/main" id="{794ABEAA-16B9-42F7-B321-ABEC3620B347}"/>
                </a:ext>
              </a:extLst>
            </p:cNvPr>
            <p:cNvSpPr/>
            <p:nvPr/>
          </p:nvSpPr>
          <p:spPr>
            <a:xfrm>
              <a:off x="5437375" y="1366425"/>
              <a:ext cx="171000" cy="1084125"/>
            </a:xfrm>
            <a:custGeom>
              <a:avLst/>
              <a:gdLst/>
              <a:ahLst/>
              <a:cxnLst/>
              <a:rect l="l" t="t" r="r" b="b"/>
              <a:pathLst>
                <a:path w="6840" h="43365" extrusionOk="0">
                  <a:moveTo>
                    <a:pt x="6839" y="0"/>
                  </a:moveTo>
                  <a:lnTo>
                    <a:pt x="6839" y="0"/>
                  </a:lnTo>
                  <a:cubicBezTo>
                    <a:pt x="6439" y="34"/>
                    <a:pt x="6272" y="601"/>
                    <a:pt x="5338" y="834"/>
                  </a:cubicBezTo>
                  <a:cubicBezTo>
                    <a:pt x="3637" y="1368"/>
                    <a:pt x="2303" y="1568"/>
                    <a:pt x="1602" y="2469"/>
                  </a:cubicBezTo>
                  <a:cubicBezTo>
                    <a:pt x="468" y="4003"/>
                    <a:pt x="668" y="5271"/>
                    <a:pt x="401" y="13010"/>
                  </a:cubicBezTo>
                  <a:cubicBezTo>
                    <a:pt x="101" y="20748"/>
                    <a:pt x="1" y="42831"/>
                    <a:pt x="1" y="42831"/>
                  </a:cubicBezTo>
                  <a:cubicBezTo>
                    <a:pt x="835" y="43198"/>
                    <a:pt x="1736" y="43365"/>
                    <a:pt x="2636" y="43365"/>
                  </a:cubicBezTo>
                  <a:cubicBezTo>
                    <a:pt x="2636" y="43365"/>
                    <a:pt x="2569" y="19014"/>
                    <a:pt x="2736" y="13510"/>
                  </a:cubicBezTo>
                  <a:cubicBezTo>
                    <a:pt x="2870" y="8039"/>
                    <a:pt x="3704" y="5371"/>
                    <a:pt x="4904" y="3570"/>
                  </a:cubicBezTo>
                  <a:cubicBezTo>
                    <a:pt x="5205" y="2335"/>
                    <a:pt x="5872" y="1235"/>
                    <a:pt x="6772" y="367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21;p55">
              <a:extLst>
                <a:ext uri="{FF2B5EF4-FFF2-40B4-BE49-F238E27FC236}">
                  <a16:creationId xmlns:a16="http://schemas.microsoft.com/office/drawing/2014/main" id="{D65F71F2-201E-4A63-9D3D-A8526AC1DA66}"/>
                </a:ext>
              </a:extLst>
            </p:cNvPr>
            <p:cNvSpPr/>
            <p:nvPr/>
          </p:nvSpPr>
          <p:spPr>
            <a:xfrm>
              <a:off x="5479925" y="1366425"/>
              <a:ext cx="128450" cy="405300"/>
            </a:xfrm>
            <a:custGeom>
              <a:avLst/>
              <a:gdLst/>
              <a:ahLst/>
              <a:cxnLst/>
              <a:rect l="l" t="t" r="r" b="b"/>
              <a:pathLst>
                <a:path w="5138" h="16212" extrusionOk="0">
                  <a:moveTo>
                    <a:pt x="5137" y="0"/>
                  </a:moveTo>
                  <a:cubicBezTo>
                    <a:pt x="4637" y="67"/>
                    <a:pt x="4170" y="267"/>
                    <a:pt x="3803" y="567"/>
                  </a:cubicBezTo>
                  <a:cubicBezTo>
                    <a:pt x="3536" y="701"/>
                    <a:pt x="3303" y="868"/>
                    <a:pt x="3069" y="1068"/>
                  </a:cubicBezTo>
                  <a:cubicBezTo>
                    <a:pt x="2836" y="1301"/>
                    <a:pt x="2602" y="1568"/>
                    <a:pt x="2469" y="1835"/>
                  </a:cubicBezTo>
                  <a:cubicBezTo>
                    <a:pt x="1668" y="3436"/>
                    <a:pt x="1334" y="5204"/>
                    <a:pt x="1501" y="6972"/>
                  </a:cubicBezTo>
                  <a:cubicBezTo>
                    <a:pt x="1501" y="6972"/>
                    <a:pt x="334" y="9140"/>
                    <a:pt x="167" y="10208"/>
                  </a:cubicBezTo>
                  <a:cubicBezTo>
                    <a:pt x="0" y="11242"/>
                    <a:pt x="968" y="16212"/>
                    <a:pt x="968" y="16212"/>
                  </a:cubicBezTo>
                  <a:cubicBezTo>
                    <a:pt x="1001" y="15111"/>
                    <a:pt x="1001" y="14210"/>
                    <a:pt x="1034" y="13543"/>
                  </a:cubicBezTo>
                  <a:cubicBezTo>
                    <a:pt x="1201" y="8073"/>
                    <a:pt x="2035" y="5404"/>
                    <a:pt x="3202" y="3603"/>
                  </a:cubicBezTo>
                  <a:cubicBezTo>
                    <a:pt x="3536" y="2369"/>
                    <a:pt x="4203" y="1268"/>
                    <a:pt x="5137" y="401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22;p55">
              <a:extLst>
                <a:ext uri="{FF2B5EF4-FFF2-40B4-BE49-F238E27FC236}">
                  <a16:creationId xmlns:a16="http://schemas.microsoft.com/office/drawing/2014/main" id="{3DFAF376-290B-4569-8BBB-20D87AB59544}"/>
                </a:ext>
              </a:extLst>
            </p:cNvPr>
            <p:cNvSpPr/>
            <p:nvPr/>
          </p:nvSpPr>
          <p:spPr>
            <a:xfrm>
              <a:off x="5548300" y="1376425"/>
              <a:ext cx="60075" cy="133450"/>
            </a:xfrm>
            <a:custGeom>
              <a:avLst/>
              <a:gdLst/>
              <a:ahLst/>
              <a:cxnLst/>
              <a:rect l="l" t="t" r="r" b="b"/>
              <a:pathLst>
                <a:path w="2403" h="5338" extrusionOk="0">
                  <a:moveTo>
                    <a:pt x="2402" y="1"/>
                  </a:moveTo>
                  <a:lnTo>
                    <a:pt x="2402" y="1"/>
                  </a:lnTo>
                  <a:cubicBezTo>
                    <a:pt x="1902" y="301"/>
                    <a:pt x="1468" y="668"/>
                    <a:pt x="1101" y="1101"/>
                  </a:cubicBezTo>
                  <a:cubicBezTo>
                    <a:pt x="201" y="2336"/>
                    <a:pt x="0" y="3937"/>
                    <a:pt x="634" y="5338"/>
                  </a:cubicBezTo>
                  <a:cubicBezTo>
                    <a:pt x="801" y="4871"/>
                    <a:pt x="1068" y="4437"/>
                    <a:pt x="1401" y="4070"/>
                  </a:cubicBezTo>
                  <a:cubicBezTo>
                    <a:pt x="1668" y="3770"/>
                    <a:pt x="2002" y="3536"/>
                    <a:pt x="2402" y="3403"/>
                  </a:cubicBezTo>
                  <a:cubicBezTo>
                    <a:pt x="1935" y="2903"/>
                    <a:pt x="2102" y="2035"/>
                    <a:pt x="2369" y="1268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23;p55">
              <a:extLst>
                <a:ext uri="{FF2B5EF4-FFF2-40B4-BE49-F238E27FC236}">
                  <a16:creationId xmlns:a16="http://schemas.microsoft.com/office/drawing/2014/main" id="{8212EEBF-9E3C-4678-B2F0-DC0CF0D1FCA4}"/>
                </a:ext>
              </a:extLst>
            </p:cNvPr>
            <p:cNvSpPr/>
            <p:nvPr/>
          </p:nvSpPr>
          <p:spPr>
            <a:xfrm>
              <a:off x="5148025" y="1642450"/>
              <a:ext cx="438650" cy="528750"/>
            </a:xfrm>
            <a:custGeom>
              <a:avLst/>
              <a:gdLst/>
              <a:ahLst/>
              <a:cxnLst/>
              <a:rect l="l" t="t" r="r" b="b"/>
              <a:pathLst>
                <a:path w="17546" h="21150" extrusionOk="0">
                  <a:moveTo>
                    <a:pt x="300" y="1"/>
                  </a:moveTo>
                  <a:lnTo>
                    <a:pt x="0" y="301"/>
                  </a:lnTo>
                  <a:lnTo>
                    <a:pt x="4403" y="16346"/>
                  </a:lnTo>
                  <a:lnTo>
                    <a:pt x="17246" y="21149"/>
                  </a:lnTo>
                  <a:lnTo>
                    <a:pt x="17546" y="20849"/>
                  </a:lnTo>
                  <a:lnTo>
                    <a:pt x="13810" y="477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24;p55">
              <a:extLst>
                <a:ext uri="{FF2B5EF4-FFF2-40B4-BE49-F238E27FC236}">
                  <a16:creationId xmlns:a16="http://schemas.microsoft.com/office/drawing/2014/main" id="{8BD7762C-94B0-4775-8A34-343D02C776F3}"/>
                </a:ext>
              </a:extLst>
            </p:cNvPr>
            <p:cNvSpPr/>
            <p:nvPr/>
          </p:nvSpPr>
          <p:spPr>
            <a:xfrm>
              <a:off x="5485750" y="1761700"/>
              <a:ext cx="100925" cy="409500"/>
            </a:xfrm>
            <a:custGeom>
              <a:avLst/>
              <a:gdLst/>
              <a:ahLst/>
              <a:cxnLst/>
              <a:rect l="l" t="t" r="r" b="b"/>
              <a:pathLst>
                <a:path w="4037" h="16380" extrusionOk="0">
                  <a:moveTo>
                    <a:pt x="301" y="1"/>
                  </a:moveTo>
                  <a:lnTo>
                    <a:pt x="1" y="301"/>
                  </a:lnTo>
                  <a:lnTo>
                    <a:pt x="3737" y="16379"/>
                  </a:lnTo>
                  <a:lnTo>
                    <a:pt x="4037" y="1607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25;p55">
              <a:extLst>
                <a:ext uri="{FF2B5EF4-FFF2-40B4-BE49-F238E27FC236}">
                  <a16:creationId xmlns:a16="http://schemas.microsoft.com/office/drawing/2014/main" id="{1AB5FD3B-5757-4D8C-910B-EE5BE65EAA76}"/>
                </a:ext>
              </a:extLst>
            </p:cNvPr>
            <p:cNvSpPr/>
            <p:nvPr/>
          </p:nvSpPr>
          <p:spPr>
            <a:xfrm>
              <a:off x="5234750" y="1968525"/>
              <a:ext cx="73400" cy="23775"/>
            </a:xfrm>
            <a:custGeom>
              <a:avLst/>
              <a:gdLst/>
              <a:ahLst/>
              <a:cxnLst/>
              <a:rect l="l" t="t" r="r" b="b"/>
              <a:pathLst>
                <a:path w="2936" h="951" extrusionOk="0">
                  <a:moveTo>
                    <a:pt x="0" y="0"/>
                  </a:moveTo>
                  <a:lnTo>
                    <a:pt x="267" y="934"/>
                  </a:lnTo>
                  <a:cubicBezTo>
                    <a:pt x="395" y="946"/>
                    <a:pt x="520" y="951"/>
                    <a:pt x="641" y="951"/>
                  </a:cubicBezTo>
                  <a:cubicBezTo>
                    <a:pt x="1938" y="951"/>
                    <a:pt x="2814" y="342"/>
                    <a:pt x="2936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26;p55">
              <a:extLst>
                <a:ext uri="{FF2B5EF4-FFF2-40B4-BE49-F238E27FC236}">
                  <a16:creationId xmlns:a16="http://schemas.microsoft.com/office/drawing/2014/main" id="{F2835698-E777-4457-A964-4AA0B2B48CD9}"/>
                </a:ext>
              </a:extLst>
            </p:cNvPr>
            <p:cNvSpPr/>
            <p:nvPr/>
          </p:nvSpPr>
          <p:spPr>
            <a:xfrm>
              <a:off x="5246675" y="1715400"/>
              <a:ext cx="160725" cy="73025"/>
            </a:xfrm>
            <a:custGeom>
              <a:avLst/>
              <a:gdLst/>
              <a:ahLst/>
              <a:cxnLst/>
              <a:rect l="l" t="t" r="r" b="b"/>
              <a:pathLst>
                <a:path w="6429" h="2921" extrusionOk="0">
                  <a:moveTo>
                    <a:pt x="235" y="1"/>
                  </a:moveTo>
                  <a:cubicBezTo>
                    <a:pt x="80" y="1"/>
                    <a:pt x="1" y="49"/>
                    <a:pt x="24" y="151"/>
                  </a:cubicBezTo>
                  <a:lnTo>
                    <a:pt x="124" y="685"/>
                  </a:lnTo>
                  <a:lnTo>
                    <a:pt x="6428" y="2920"/>
                  </a:lnTo>
                  <a:lnTo>
                    <a:pt x="6328" y="2386"/>
                  </a:lnTo>
                  <a:cubicBezTo>
                    <a:pt x="6261" y="2086"/>
                    <a:pt x="5261" y="1719"/>
                    <a:pt x="4227" y="1252"/>
                  </a:cubicBezTo>
                  <a:lnTo>
                    <a:pt x="1791" y="485"/>
                  </a:lnTo>
                  <a:cubicBezTo>
                    <a:pt x="1111" y="178"/>
                    <a:pt x="532" y="1"/>
                    <a:pt x="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27;p55">
              <a:extLst>
                <a:ext uri="{FF2B5EF4-FFF2-40B4-BE49-F238E27FC236}">
                  <a16:creationId xmlns:a16="http://schemas.microsoft.com/office/drawing/2014/main" id="{FE8DC2EB-CE26-46DC-9A33-3A4DDBA7A56D}"/>
                </a:ext>
              </a:extLst>
            </p:cNvPr>
            <p:cNvSpPr/>
            <p:nvPr/>
          </p:nvSpPr>
          <p:spPr>
            <a:xfrm>
              <a:off x="5229325" y="1666575"/>
              <a:ext cx="173900" cy="73475"/>
            </a:xfrm>
            <a:custGeom>
              <a:avLst/>
              <a:gdLst/>
              <a:ahLst/>
              <a:cxnLst/>
              <a:rect l="l" t="t" r="r" b="b"/>
              <a:pathLst>
                <a:path w="6956" h="2939" extrusionOk="0">
                  <a:moveTo>
                    <a:pt x="2017" y="0"/>
                  </a:moveTo>
                  <a:cubicBezTo>
                    <a:pt x="1314" y="0"/>
                    <a:pt x="1485" y="437"/>
                    <a:pt x="1485" y="437"/>
                  </a:cubicBezTo>
                  <a:lnTo>
                    <a:pt x="718" y="170"/>
                  </a:lnTo>
                  <a:cubicBezTo>
                    <a:pt x="501" y="120"/>
                    <a:pt x="317" y="86"/>
                    <a:pt x="192" y="86"/>
                  </a:cubicBezTo>
                  <a:cubicBezTo>
                    <a:pt x="67" y="86"/>
                    <a:pt x="0" y="120"/>
                    <a:pt x="17" y="203"/>
                  </a:cubicBezTo>
                  <a:cubicBezTo>
                    <a:pt x="50" y="403"/>
                    <a:pt x="84" y="537"/>
                    <a:pt x="84" y="537"/>
                  </a:cubicBezTo>
                  <a:lnTo>
                    <a:pt x="6955" y="2938"/>
                  </a:lnTo>
                  <a:lnTo>
                    <a:pt x="6855" y="2605"/>
                  </a:lnTo>
                  <a:cubicBezTo>
                    <a:pt x="6789" y="2405"/>
                    <a:pt x="6722" y="2271"/>
                    <a:pt x="6055" y="2071"/>
                  </a:cubicBezTo>
                  <a:cubicBezTo>
                    <a:pt x="5721" y="1971"/>
                    <a:pt x="5421" y="1838"/>
                    <a:pt x="5121" y="1704"/>
                  </a:cubicBezTo>
                  <a:cubicBezTo>
                    <a:pt x="5121" y="1704"/>
                    <a:pt x="5054" y="703"/>
                    <a:pt x="3019" y="170"/>
                  </a:cubicBezTo>
                  <a:cubicBezTo>
                    <a:pt x="2568" y="47"/>
                    <a:pt x="2246" y="0"/>
                    <a:pt x="2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28;p55">
              <a:extLst>
                <a:ext uri="{FF2B5EF4-FFF2-40B4-BE49-F238E27FC236}">
                  <a16:creationId xmlns:a16="http://schemas.microsoft.com/office/drawing/2014/main" id="{D34E2016-880A-466A-945E-93DA0DC7F06A}"/>
                </a:ext>
              </a:extLst>
            </p:cNvPr>
            <p:cNvSpPr/>
            <p:nvPr/>
          </p:nvSpPr>
          <p:spPr>
            <a:xfrm>
              <a:off x="5243075" y="1679975"/>
              <a:ext cx="142625" cy="93425"/>
            </a:xfrm>
            <a:custGeom>
              <a:avLst/>
              <a:gdLst/>
              <a:ahLst/>
              <a:cxnLst/>
              <a:rect l="l" t="t" r="r" b="b"/>
              <a:pathLst>
                <a:path w="5705" h="3737" extrusionOk="0">
                  <a:moveTo>
                    <a:pt x="1" y="1"/>
                  </a:moveTo>
                  <a:lnTo>
                    <a:pt x="201" y="701"/>
                  </a:lnTo>
                  <a:cubicBezTo>
                    <a:pt x="835" y="1001"/>
                    <a:pt x="1102" y="1135"/>
                    <a:pt x="1202" y="1602"/>
                  </a:cubicBezTo>
                  <a:cubicBezTo>
                    <a:pt x="1302" y="2102"/>
                    <a:pt x="1335" y="2336"/>
                    <a:pt x="1335" y="2336"/>
                  </a:cubicBezTo>
                  <a:lnTo>
                    <a:pt x="4904" y="3737"/>
                  </a:lnTo>
                  <a:cubicBezTo>
                    <a:pt x="4904" y="3737"/>
                    <a:pt x="4704" y="2969"/>
                    <a:pt x="4671" y="2703"/>
                  </a:cubicBezTo>
                  <a:cubicBezTo>
                    <a:pt x="4655" y="2590"/>
                    <a:pt x="4748" y="2531"/>
                    <a:pt x="4920" y="2531"/>
                  </a:cubicBezTo>
                  <a:cubicBezTo>
                    <a:pt x="5103" y="2531"/>
                    <a:pt x="5377" y="2598"/>
                    <a:pt x="5705" y="2736"/>
                  </a:cubicBezTo>
                  <a:lnTo>
                    <a:pt x="5571" y="2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29;p55">
              <a:extLst>
                <a:ext uri="{FF2B5EF4-FFF2-40B4-BE49-F238E27FC236}">
                  <a16:creationId xmlns:a16="http://schemas.microsoft.com/office/drawing/2014/main" id="{5DC12856-4974-4DEB-BB90-51C7345A0EBF}"/>
                </a:ext>
              </a:extLst>
            </p:cNvPr>
            <p:cNvSpPr/>
            <p:nvPr/>
          </p:nvSpPr>
          <p:spPr>
            <a:xfrm>
              <a:off x="5241675" y="1715425"/>
              <a:ext cx="160700" cy="73825"/>
            </a:xfrm>
            <a:custGeom>
              <a:avLst/>
              <a:gdLst/>
              <a:ahLst/>
              <a:cxnLst/>
              <a:rect l="l" t="t" r="r" b="b"/>
              <a:pathLst>
                <a:path w="6428" h="2953" extrusionOk="0">
                  <a:moveTo>
                    <a:pt x="228" y="1"/>
                  </a:moveTo>
                  <a:cubicBezTo>
                    <a:pt x="77" y="1"/>
                    <a:pt x="1" y="49"/>
                    <a:pt x="23" y="150"/>
                  </a:cubicBezTo>
                  <a:lnTo>
                    <a:pt x="157" y="717"/>
                  </a:lnTo>
                  <a:lnTo>
                    <a:pt x="6428" y="2952"/>
                  </a:lnTo>
                  <a:lnTo>
                    <a:pt x="6428" y="2952"/>
                  </a:lnTo>
                  <a:lnTo>
                    <a:pt x="6328" y="2419"/>
                  </a:lnTo>
                  <a:cubicBezTo>
                    <a:pt x="6261" y="2085"/>
                    <a:pt x="5260" y="1752"/>
                    <a:pt x="4226" y="1251"/>
                  </a:cubicBezTo>
                  <a:lnTo>
                    <a:pt x="1791" y="517"/>
                  </a:lnTo>
                  <a:cubicBezTo>
                    <a:pt x="1107" y="186"/>
                    <a:pt x="524" y="1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30;p55">
              <a:extLst>
                <a:ext uri="{FF2B5EF4-FFF2-40B4-BE49-F238E27FC236}">
                  <a16:creationId xmlns:a16="http://schemas.microsoft.com/office/drawing/2014/main" id="{8B777361-3549-4BCF-A475-B5FA98109BF8}"/>
                </a:ext>
              </a:extLst>
            </p:cNvPr>
            <p:cNvSpPr/>
            <p:nvPr/>
          </p:nvSpPr>
          <p:spPr>
            <a:xfrm>
              <a:off x="5156700" y="1779900"/>
              <a:ext cx="188975" cy="201975"/>
            </a:xfrm>
            <a:custGeom>
              <a:avLst/>
              <a:gdLst/>
              <a:ahLst/>
              <a:cxnLst/>
              <a:rect l="l" t="t" r="r" b="b"/>
              <a:pathLst>
                <a:path w="7559" h="8079" extrusionOk="0">
                  <a:moveTo>
                    <a:pt x="588" y="0"/>
                  </a:moveTo>
                  <a:cubicBezTo>
                    <a:pt x="249" y="0"/>
                    <a:pt x="0" y="363"/>
                    <a:pt x="153" y="1041"/>
                  </a:cubicBezTo>
                  <a:cubicBezTo>
                    <a:pt x="387" y="2075"/>
                    <a:pt x="53" y="3976"/>
                    <a:pt x="687" y="5744"/>
                  </a:cubicBezTo>
                  <a:cubicBezTo>
                    <a:pt x="1087" y="6911"/>
                    <a:pt x="2088" y="7779"/>
                    <a:pt x="3322" y="8012"/>
                  </a:cubicBezTo>
                  <a:cubicBezTo>
                    <a:pt x="3637" y="8056"/>
                    <a:pt x="3937" y="8079"/>
                    <a:pt x="4221" y="8079"/>
                  </a:cubicBezTo>
                  <a:cubicBezTo>
                    <a:pt x="5652" y="8079"/>
                    <a:pt x="6669" y="7513"/>
                    <a:pt x="7058" y="6344"/>
                  </a:cubicBezTo>
                  <a:cubicBezTo>
                    <a:pt x="7559" y="4843"/>
                    <a:pt x="7325" y="4376"/>
                    <a:pt x="5224" y="4143"/>
                  </a:cubicBezTo>
                  <a:cubicBezTo>
                    <a:pt x="4090" y="3976"/>
                    <a:pt x="1888" y="2975"/>
                    <a:pt x="1755" y="2508"/>
                  </a:cubicBezTo>
                  <a:cubicBezTo>
                    <a:pt x="1654" y="2075"/>
                    <a:pt x="1154" y="307"/>
                    <a:pt x="1154" y="307"/>
                  </a:cubicBezTo>
                  <a:cubicBezTo>
                    <a:pt x="970" y="100"/>
                    <a:pt x="767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31;p55">
              <a:extLst>
                <a:ext uri="{FF2B5EF4-FFF2-40B4-BE49-F238E27FC236}">
                  <a16:creationId xmlns:a16="http://schemas.microsoft.com/office/drawing/2014/main" id="{5880EB4C-B4A7-447F-9675-FBCE25E6DB7C}"/>
                </a:ext>
              </a:extLst>
            </p:cNvPr>
            <p:cNvSpPr/>
            <p:nvPr/>
          </p:nvSpPr>
          <p:spPr>
            <a:xfrm>
              <a:off x="4764400" y="3791500"/>
              <a:ext cx="269400" cy="518000"/>
            </a:xfrm>
            <a:custGeom>
              <a:avLst/>
              <a:gdLst/>
              <a:ahLst/>
              <a:cxnLst/>
              <a:rect l="l" t="t" r="r" b="b"/>
              <a:pathLst>
                <a:path w="10776" h="20720" extrusionOk="0">
                  <a:moveTo>
                    <a:pt x="4771" y="0"/>
                  </a:moveTo>
                  <a:cubicBezTo>
                    <a:pt x="4771" y="1"/>
                    <a:pt x="5671" y="12376"/>
                    <a:pt x="5638" y="13610"/>
                  </a:cubicBezTo>
                  <a:cubicBezTo>
                    <a:pt x="5571" y="14877"/>
                    <a:pt x="5571" y="15378"/>
                    <a:pt x="4971" y="16012"/>
                  </a:cubicBezTo>
                  <a:cubicBezTo>
                    <a:pt x="3737" y="17379"/>
                    <a:pt x="1535" y="19114"/>
                    <a:pt x="1" y="20281"/>
                  </a:cubicBezTo>
                  <a:cubicBezTo>
                    <a:pt x="119" y="20586"/>
                    <a:pt x="651" y="20719"/>
                    <a:pt x="1269" y="20719"/>
                  </a:cubicBezTo>
                  <a:cubicBezTo>
                    <a:pt x="1866" y="20719"/>
                    <a:pt x="2543" y="20595"/>
                    <a:pt x="3003" y="20381"/>
                  </a:cubicBezTo>
                  <a:cubicBezTo>
                    <a:pt x="4204" y="19714"/>
                    <a:pt x="5338" y="18980"/>
                    <a:pt x="6405" y="18146"/>
                  </a:cubicBezTo>
                  <a:cubicBezTo>
                    <a:pt x="7673" y="17179"/>
                    <a:pt x="9274" y="16412"/>
                    <a:pt x="9274" y="14977"/>
                  </a:cubicBezTo>
                  <a:cubicBezTo>
                    <a:pt x="9274" y="14877"/>
                    <a:pt x="9274" y="14777"/>
                    <a:pt x="9241" y="14677"/>
                  </a:cubicBezTo>
                  <a:cubicBezTo>
                    <a:pt x="9274" y="13476"/>
                    <a:pt x="9508" y="11742"/>
                    <a:pt x="10775" y="4370"/>
                  </a:cubicBez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32;p55">
              <a:extLst>
                <a:ext uri="{FF2B5EF4-FFF2-40B4-BE49-F238E27FC236}">
                  <a16:creationId xmlns:a16="http://schemas.microsoft.com/office/drawing/2014/main" id="{9C558DD0-3E25-4315-B938-B459573F8873}"/>
                </a:ext>
              </a:extLst>
            </p:cNvPr>
            <p:cNvSpPr/>
            <p:nvPr/>
          </p:nvSpPr>
          <p:spPr>
            <a:xfrm>
              <a:off x="4695200" y="4256000"/>
              <a:ext cx="321075" cy="135775"/>
            </a:xfrm>
            <a:custGeom>
              <a:avLst/>
              <a:gdLst/>
              <a:ahLst/>
              <a:cxnLst/>
              <a:rect l="l" t="t" r="r" b="b"/>
              <a:pathLst>
                <a:path w="12843" h="5431" extrusionOk="0">
                  <a:moveTo>
                    <a:pt x="12776" y="0"/>
                  </a:moveTo>
                  <a:lnTo>
                    <a:pt x="134" y="3236"/>
                  </a:lnTo>
                  <a:cubicBezTo>
                    <a:pt x="0" y="3669"/>
                    <a:pt x="67" y="4136"/>
                    <a:pt x="367" y="4503"/>
                  </a:cubicBezTo>
                  <a:cubicBezTo>
                    <a:pt x="1273" y="5116"/>
                    <a:pt x="2328" y="5431"/>
                    <a:pt x="3412" y="5431"/>
                  </a:cubicBezTo>
                  <a:cubicBezTo>
                    <a:pt x="3686" y="5431"/>
                    <a:pt x="3961" y="5411"/>
                    <a:pt x="4236" y="5371"/>
                  </a:cubicBezTo>
                  <a:cubicBezTo>
                    <a:pt x="6138" y="5137"/>
                    <a:pt x="7172" y="4537"/>
                    <a:pt x="7939" y="3903"/>
                  </a:cubicBezTo>
                  <a:cubicBezTo>
                    <a:pt x="8706" y="3236"/>
                    <a:pt x="9774" y="2335"/>
                    <a:pt x="10641" y="2168"/>
                  </a:cubicBezTo>
                  <a:cubicBezTo>
                    <a:pt x="11342" y="2035"/>
                    <a:pt x="11975" y="1768"/>
                    <a:pt x="12576" y="1368"/>
                  </a:cubicBezTo>
                  <a:cubicBezTo>
                    <a:pt x="12843" y="1134"/>
                    <a:pt x="12776" y="0"/>
                    <a:pt x="12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33;p55">
              <a:extLst>
                <a:ext uri="{FF2B5EF4-FFF2-40B4-BE49-F238E27FC236}">
                  <a16:creationId xmlns:a16="http://schemas.microsoft.com/office/drawing/2014/main" id="{3D0CE4EE-5D2D-4C01-9655-7B470737DE29}"/>
                </a:ext>
              </a:extLst>
            </p:cNvPr>
            <p:cNvSpPr/>
            <p:nvPr/>
          </p:nvSpPr>
          <p:spPr>
            <a:xfrm>
              <a:off x="4689350" y="4150075"/>
              <a:ext cx="326925" cy="227700"/>
            </a:xfrm>
            <a:custGeom>
              <a:avLst/>
              <a:gdLst/>
              <a:ahLst/>
              <a:cxnLst/>
              <a:rect l="l" t="t" r="r" b="b"/>
              <a:pathLst>
                <a:path w="13077" h="9108" extrusionOk="0">
                  <a:moveTo>
                    <a:pt x="12276" y="1"/>
                  </a:moveTo>
                  <a:cubicBezTo>
                    <a:pt x="12276" y="167"/>
                    <a:pt x="12276" y="334"/>
                    <a:pt x="12143" y="468"/>
                  </a:cubicBezTo>
                  <a:cubicBezTo>
                    <a:pt x="12043" y="534"/>
                    <a:pt x="11909" y="634"/>
                    <a:pt x="11776" y="701"/>
                  </a:cubicBezTo>
                  <a:cubicBezTo>
                    <a:pt x="11642" y="801"/>
                    <a:pt x="11542" y="935"/>
                    <a:pt x="11442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50" y="1831"/>
                    <a:pt x="10704" y="1831"/>
                  </a:cubicBezTo>
                  <a:cubicBezTo>
                    <a:pt x="10683" y="1831"/>
                    <a:pt x="10662" y="1823"/>
                    <a:pt x="10642" y="1802"/>
                  </a:cubicBezTo>
                  <a:cubicBezTo>
                    <a:pt x="10575" y="1769"/>
                    <a:pt x="10575" y="1669"/>
                    <a:pt x="10608" y="1602"/>
                  </a:cubicBezTo>
                  <a:cubicBezTo>
                    <a:pt x="10675" y="1468"/>
                    <a:pt x="10708" y="1335"/>
                    <a:pt x="10708" y="1202"/>
                  </a:cubicBezTo>
                  <a:cubicBezTo>
                    <a:pt x="10708" y="835"/>
                    <a:pt x="10275" y="668"/>
                    <a:pt x="10008" y="534"/>
                  </a:cubicBezTo>
                  <a:cubicBezTo>
                    <a:pt x="9674" y="368"/>
                    <a:pt x="9307" y="268"/>
                    <a:pt x="8940" y="234"/>
                  </a:cubicBezTo>
                  <a:cubicBezTo>
                    <a:pt x="8885" y="220"/>
                    <a:pt x="8830" y="212"/>
                    <a:pt x="8775" y="212"/>
                  </a:cubicBezTo>
                  <a:cubicBezTo>
                    <a:pt x="8696" y="212"/>
                    <a:pt x="8618" y="228"/>
                    <a:pt x="8540" y="268"/>
                  </a:cubicBezTo>
                  <a:cubicBezTo>
                    <a:pt x="8373" y="368"/>
                    <a:pt x="8273" y="534"/>
                    <a:pt x="8206" y="701"/>
                  </a:cubicBezTo>
                  <a:cubicBezTo>
                    <a:pt x="7606" y="2202"/>
                    <a:pt x="6272" y="3403"/>
                    <a:pt x="4937" y="4237"/>
                  </a:cubicBezTo>
                  <a:cubicBezTo>
                    <a:pt x="4437" y="4537"/>
                    <a:pt x="2969" y="5405"/>
                    <a:pt x="2569" y="5571"/>
                  </a:cubicBezTo>
                  <a:cubicBezTo>
                    <a:pt x="368" y="6605"/>
                    <a:pt x="1" y="7106"/>
                    <a:pt x="468" y="7940"/>
                  </a:cubicBezTo>
                  <a:cubicBezTo>
                    <a:pt x="868" y="8607"/>
                    <a:pt x="2536" y="9107"/>
                    <a:pt x="4003" y="9107"/>
                  </a:cubicBezTo>
                  <a:cubicBezTo>
                    <a:pt x="5471" y="9007"/>
                    <a:pt x="6872" y="8473"/>
                    <a:pt x="8040" y="7606"/>
                  </a:cubicBezTo>
                  <a:cubicBezTo>
                    <a:pt x="8840" y="6906"/>
                    <a:pt x="9741" y="6305"/>
                    <a:pt x="10742" y="5905"/>
                  </a:cubicBezTo>
                  <a:cubicBezTo>
                    <a:pt x="11576" y="5571"/>
                    <a:pt x="12876" y="5171"/>
                    <a:pt x="12977" y="4604"/>
                  </a:cubicBezTo>
                  <a:cubicBezTo>
                    <a:pt x="13077" y="3703"/>
                    <a:pt x="13010" y="2803"/>
                    <a:pt x="12810" y="1935"/>
                  </a:cubicBezTo>
                  <a:cubicBezTo>
                    <a:pt x="12676" y="1435"/>
                    <a:pt x="12610" y="534"/>
                    <a:pt x="12543" y="234"/>
                  </a:cubicBezTo>
                  <a:cubicBezTo>
                    <a:pt x="12543" y="101"/>
                    <a:pt x="12409" y="1"/>
                    <a:pt x="12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34;p55">
              <a:extLst>
                <a:ext uri="{FF2B5EF4-FFF2-40B4-BE49-F238E27FC236}">
                  <a16:creationId xmlns:a16="http://schemas.microsoft.com/office/drawing/2014/main" id="{CC3DD172-B8E4-4F02-AD53-DAC187FAD782}"/>
                </a:ext>
              </a:extLst>
            </p:cNvPr>
            <p:cNvSpPr/>
            <p:nvPr/>
          </p:nvSpPr>
          <p:spPr>
            <a:xfrm>
              <a:off x="4689350" y="4150075"/>
              <a:ext cx="326925" cy="227700"/>
            </a:xfrm>
            <a:custGeom>
              <a:avLst/>
              <a:gdLst/>
              <a:ahLst/>
              <a:cxnLst/>
              <a:rect l="l" t="t" r="r" b="b"/>
              <a:pathLst>
                <a:path w="13077" h="9108" extrusionOk="0">
                  <a:moveTo>
                    <a:pt x="12276" y="1"/>
                  </a:moveTo>
                  <a:cubicBezTo>
                    <a:pt x="12276" y="167"/>
                    <a:pt x="12276" y="334"/>
                    <a:pt x="12143" y="468"/>
                  </a:cubicBezTo>
                  <a:cubicBezTo>
                    <a:pt x="12043" y="534"/>
                    <a:pt x="11909" y="634"/>
                    <a:pt x="11776" y="701"/>
                  </a:cubicBezTo>
                  <a:cubicBezTo>
                    <a:pt x="11642" y="801"/>
                    <a:pt x="11542" y="935"/>
                    <a:pt x="11442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50" y="1831"/>
                    <a:pt x="10704" y="1831"/>
                  </a:cubicBezTo>
                  <a:cubicBezTo>
                    <a:pt x="10683" y="1831"/>
                    <a:pt x="10662" y="1823"/>
                    <a:pt x="10642" y="1802"/>
                  </a:cubicBezTo>
                  <a:cubicBezTo>
                    <a:pt x="10575" y="1769"/>
                    <a:pt x="10575" y="1669"/>
                    <a:pt x="10608" y="1602"/>
                  </a:cubicBezTo>
                  <a:cubicBezTo>
                    <a:pt x="10675" y="1468"/>
                    <a:pt x="10708" y="1335"/>
                    <a:pt x="10708" y="1202"/>
                  </a:cubicBezTo>
                  <a:cubicBezTo>
                    <a:pt x="10708" y="835"/>
                    <a:pt x="10275" y="668"/>
                    <a:pt x="10008" y="534"/>
                  </a:cubicBezTo>
                  <a:cubicBezTo>
                    <a:pt x="9674" y="368"/>
                    <a:pt x="9307" y="268"/>
                    <a:pt x="8940" y="234"/>
                  </a:cubicBezTo>
                  <a:cubicBezTo>
                    <a:pt x="8885" y="220"/>
                    <a:pt x="8830" y="212"/>
                    <a:pt x="8775" y="212"/>
                  </a:cubicBezTo>
                  <a:cubicBezTo>
                    <a:pt x="8696" y="212"/>
                    <a:pt x="8618" y="228"/>
                    <a:pt x="8540" y="268"/>
                  </a:cubicBezTo>
                  <a:cubicBezTo>
                    <a:pt x="8373" y="368"/>
                    <a:pt x="8273" y="534"/>
                    <a:pt x="8206" y="701"/>
                  </a:cubicBezTo>
                  <a:cubicBezTo>
                    <a:pt x="7606" y="2202"/>
                    <a:pt x="6272" y="3403"/>
                    <a:pt x="4937" y="4237"/>
                  </a:cubicBezTo>
                  <a:cubicBezTo>
                    <a:pt x="4437" y="4537"/>
                    <a:pt x="2969" y="5405"/>
                    <a:pt x="2569" y="5571"/>
                  </a:cubicBezTo>
                  <a:cubicBezTo>
                    <a:pt x="368" y="6605"/>
                    <a:pt x="1" y="7106"/>
                    <a:pt x="468" y="7940"/>
                  </a:cubicBezTo>
                  <a:cubicBezTo>
                    <a:pt x="868" y="8607"/>
                    <a:pt x="2536" y="9107"/>
                    <a:pt x="4003" y="9107"/>
                  </a:cubicBezTo>
                  <a:cubicBezTo>
                    <a:pt x="5471" y="9007"/>
                    <a:pt x="6872" y="8473"/>
                    <a:pt x="8040" y="7606"/>
                  </a:cubicBezTo>
                  <a:cubicBezTo>
                    <a:pt x="8840" y="6906"/>
                    <a:pt x="9741" y="6305"/>
                    <a:pt x="10742" y="5905"/>
                  </a:cubicBezTo>
                  <a:cubicBezTo>
                    <a:pt x="11576" y="5571"/>
                    <a:pt x="12876" y="5171"/>
                    <a:pt x="12977" y="4604"/>
                  </a:cubicBezTo>
                  <a:cubicBezTo>
                    <a:pt x="13077" y="3703"/>
                    <a:pt x="13010" y="2803"/>
                    <a:pt x="12810" y="1935"/>
                  </a:cubicBezTo>
                  <a:cubicBezTo>
                    <a:pt x="12676" y="1435"/>
                    <a:pt x="12610" y="534"/>
                    <a:pt x="12543" y="234"/>
                  </a:cubicBezTo>
                  <a:cubicBezTo>
                    <a:pt x="12543" y="101"/>
                    <a:pt x="12409" y="1"/>
                    <a:pt x="1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35;p55">
              <a:extLst>
                <a:ext uri="{FF2B5EF4-FFF2-40B4-BE49-F238E27FC236}">
                  <a16:creationId xmlns:a16="http://schemas.microsoft.com/office/drawing/2014/main" id="{750EC910-3B9E-4B97-ACAE-675D9620FED5}"/>
                </a:ext>
              </a:extLst>
            </p:cNvPr>
            <p:cNvSpPr/>
            <p:nvPr/>
          </p:nvSpPr>
          <p:spPr>
            <a:xfrm>
              <a:off x="4690175" y="4283500"/>
              <a:ext cx="230200" cy="95100"/>
            </a:xfrm>
            <a:custGeom>
              <a:avLst/>
              <a:gdLst/>
              <a:ahLst/>
              <a:cxnLst/>
              <a:rect l="l" t="t" r="r" b="b"/>
              <a:pathLst>
                <a:path w="9208" h="3804" extrusionOk="0">
                  <a:moveTo>
                    <a:pt x="2970" y="1"/>
                  </a:moveTo>
                  <a:cubicBezTo>
                    <a:pt x="2803" y="101"/>
                    <a:pt x="2636" y="201"/>
                    <a:pt x="2569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68" y="3270"/>
                    <a:pt x="2069" y="3804"/>
                    <a:pt x="3970" y="3804"/>
                  </a:cubicBezTo>
                  <a:cubicBezTo>
                    <a:pt x="5171" y="3804"/>
                    <a:pt x="7106" y="3003"/>
                    <a:pt x="8007" y="2269"/>
                  </a:cubicBezTo>
                  <a:cubicBezTo>
                    <a:pt x="8374" y="1969"/>
                    <a:pt x="8807" y="1635"/>
                    <a:pt x="9208" y="1368"/>
                  </a:cubicBezTo>
                  <a:lnTo>
                    <a:pt x="9208" y="1368"/>
                  </a:lnTo>
                  <a:cubicBezTo>
                    <a:pt x="9207" y="1369"/>
                    <a:pt x="7521" y="2398"/>
                    <a:pt x="6331" y="2398"/>
                  </a:cubicBezTo>
                  <a:cubicBezTo>
                    <a:pt x="6052" y="2398"/>
                    <a:pt x="5801" y="2342"/>
                    <a:pt x="5605" y="2202"/>
                  </a:cubicBezTo>
                  <a:cubicBezTo>
                    <a:pt x="5205" y="1969"/>
                    <a:pt x="5038" y="1435"/>
                    <a:pt x="5271" y="1035"/>
                  </a:cubicBezTo>
                  <a:cubicBezTo>
                    <a:pt x="5271" y="835"/>
                    <a:pt x="3637" y="101"/>
                    <a:pt x="2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36;p55">
              <a:extLst>
                <a:ext uri="{FF2B5EF4-FFF2-40B4-BE49-F238E27FC236}">
                  <a16:creationId xmlns:a16="http://schemas.microsoft.com/office/drawing/2014/main" id="{E2C19F27-1A5A-44A5-B818-9624C82CF9C1}"/>
                </a:ext>
              </a:extLst>
            </p:cNvPr>
            <p:cNvSpPr/>
            <p:nvPr/>
          </p:nvSpPr>
          <p:spPr>
            <a:xfrm>
              <a:off x="4690175" y="4283500"/>
              <a:ext cx="230200" cy="95100"/>
            </a:xfrm>
            <a:custGeom>
              <a:avLst/>
              <a:gdLst/>
              <a:ahLst/>
              <a:cxnLst/>
              <a:rect l="l" t="t" r="r" b="b"/>
              <a:pathLst>
                <a:path w="9208" h="3804" extrusionOk="0">
                  <a:moveTo>
                    <a:pt x="2970" y="1"/>
                  </a:moveTo>
                  <a:cubicBezTo>
                    <a:pt x="2803" y="101"/>
                    <a:pt x="2636" y="201"/>
                    <a:pt x="2569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68" y="3270"/>
                    <a:pt x="2069" y="3804"/>
                    <a:pt x="3970" y="3804"/>
                  </a:cubicBezTo>
                  <a:cubicBezTo>
                    <a:pt x="5171" y="3804"/>
                    <a:pt x="7106" y="3003"/>
                    <a:pt x="8007" y="2269"/>
                  </a:cubicBezTo>
                  <a:cubicBezTo>
                    <a:pt x="8374" y="1969"/>
                    <a:pt x="8807" y="1635"/>
                    <a:pt x="9208" y="1368"/>
                  </a:cubicBezTo>
                  <a:lnTo>
                    <a:pt x="9208" y="1368"/>
                  </a:lnTo>
                  <a:cubicBezTo>
                    <a:pt x="9207" y="1369"/>
                    <a:pt x="7521" y="2398"/>
                    <a:pt x="6331" y="2398"/>
                  </a:cubicBezTo>
                  <a:cubicBezTo>
                    <a:pt x="6052" y="2398"/>
                    <a:pt x="5801" y="2342"/>
                    <a:pt x="5605" y="2202"/>
                  </a:cubicBezTo>
                  <a:cubicBezTo>
                    <a:pt x="5205" y="1969"/>
                    <a:pt x="5038" y="1435"/>
                    <a:pt x="5271" y="1035"/>
                  </a:cubicBezTo>
                  <a:cubicBezTo>
                    <a:pt x="5271" y="835"/>
                    <a:pt x="3637" y="101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37;p55">
              <a:extLst>
                <a:ext uri="{FF2B5EF4-FFF2-40B4-BE49-F238E27FC236}">
                  <a16:creationId xmlns:a16="http://schemas.microsoft.com/office/drawing/2014/main" id="{7FB6D8FC-CA44-4264-AFF0-D3F80DAAC747}"/>
                </a:ext>
              </a:extLst>
            </p:cNvPr>
            <p:cNvSpPr/>
            <p:nvPr/>
          </p:nvSpPr>
          <p:spPr>
            <a:xfrm>
              <a:off x="4791925" y="4149250"/>
              <a:ext cx="213500" cy="168525"/>
            </a:xfrm>
            <a:custGeom>
              <a:avLst/>
              <a:gdLst/>
              <a:ahLst/>
              <a:cxnLst/>
              <a:rect l="l" t="t" r="r" b="b"/>
              <a:pathLst>
                <a:path w="8540" h="6741" extrusionOk="0">
                  <a:moveTo>
                    <a:pt x="8140" y="0"/>
                  </a:moveTo>
                  <a:cubicBezTo>
                    <a:pt x="8140" y="200"/>
                    <a:pt x="8173" y="367"/>
                    <a:pt x="8040" y="501"/>
                  </a:cubicBezTo>
                  <a:cubicBezTo>
                    <a:pt x="7906" y="567"/>
                    <a:pt x="7806" y="667"/>
                    <a:pt x="7673" y="734"/>
                  </a:cubicBezTo>
                  <a:cubicBezTo>
                    <a:pt x="7539" y="834"/>
                    <a:pt x="7439" y="934"/>
                    <a:pt x="7339" y="1068"/>
                  </a:cubicBezTo>
                  <a:cubicBezTo>
                    <a:pt x="7139" y="1335"/>
                    <a:pt x="6939" y="1568"/>
                    <a:pt x="6739" y="1802"/>
                  </a:cubicBezTo>
                  <a:cubicBezTo>
                    <a:pt x="5238" y="3503"/>
                    <a:pt x="3403" y="4870"/>
                    <a:pt x="1368" y="5905"/>
                  </a:cubicBezTo>
                  <a:cubicBezTo>
                    <a:pt x="1" y="6438"/>
                    <a:pt x="568" y="6705"/>
                    <a:pt x="935" y="6738"/>
                  </a:cubicBezTo>
                  <a:cubicBezTo>
                    <a:pt x="943" y="6740"/>
                    <a:pt x="953" y="6741"/>
                    <a:pt x="964" y="6741"/>
                  </a:cubicBezTo>
                  <a:cubicBezTo>
                    <a:pt x="1412" y="6741"/>
                    <a:pt x="3637" y="5444"/>
                    <a:pt x="5004" y="4370"/>
                  </a:cubicBezTo>
                  <a:cubicBezTo>
                    <a:pt x="6405" y="3269"/>
                    <a:pt x="7372" y="1935"/>
                    <a:pt x="7906" y="1535"/>
                  </a:cubicBezTo>
                  <a:cubicBezTo>
                    <a:pt x="8106" y="1368"/>
                    <a:pt x="8340" y="1168"/>
                    <a:pt x="8540" y="1001"/>
                  </a:cubicBezTo>
                  <a:cubicBezTo>
                    <a:pt x="8507" y="701"/>
                    <a:pt x="8473" y="434"/>
                    <a:pt x="8440" y="267"/>
                  </a:cubicBezTo>
                  <a:cubicBezTo>
                    <a:pt x="8407" y="134"/>
                    <a:pt x="8306" y="34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38;p55">
              <a:extLst>
                <a:ext uri="{FF2B5EF4-FFF2-40B4-BE49-F238E27FC236}">
                  <a16:creationId xmlns:a16="http://schemas.microsoft.com/office/drawing/2014/main" id="{B2EF99FB-7399-4F53-82B2-DFAD27CEB135}"/>
                </a:ext>
              </a:extLst>
            </p:cNvPr>
            <p:cNvSpPr/>
            <p:nvPr/>
          </p:nvSpPr>
          <p:spPr>
            <a:xfrm>
              <a:off x="4754400" y="4282625"/>
              <a:ext cx="67575" cy="30100"/>
            </a:xfrm>
            <a:custGeom>
              <a:avLst/>
              <a:gdLst/>
              <a:ahLst/>
              <a:cxnLst/>
              <a:rect l="l" t="t" r="r" b="b"/>
              <a:pathLst>
                <a:path w="2703" h="1204" extrusionOk="0">
                  <a:moveTo>
                    <a:pt x="261" y="0"/>
                  </a:moveTo>
                  <a:cubicBezTo>
                    <a:pt x="219" y="0"/>
                    <a:pt x="176" y="1"/>
                    <a:pt x="134" y="2"/>
                  </a:cubicBezTo>
                  <a:cubicBezTo>
                    <a:pt x="67" y="2"/>
                    <a:pt x="0" y="69"/>
                    <a:pt x="34" y="169"/>
                  </a:cubicBezTo>
                  <a:cubicBezTo>
                    <a:pt x="34" y="236"/>
                    <a:pt x="101" y="269"/>
                    <a:pt x="167" y="269"/>
                  </a:cubicBezTo>
                  <a:cubicBezTo>
                    <a:pt x="205" y="268"/>
                    <a:pt x="244" y="267"/>
                    <a:pt x="282" y="267"/>
                  </a:cubicBezTo>
                  <a:cubicBezTo>
                    <a:pt x="1077" y="267"/>
                    <a:pt x="1863" y="597"/>
                    <a:pt x="2436" y="1170"/>
                  </a:cubicBezTo>
                  <a:cubicBezTo>
                    <a:pt x="2469" y="1203"/>
                    <a:pt x="2502" y="1203"/>
                    <a:pt x="2569" y="1203"/>
                  </a:cubicBezTo>
                  <a:cubicBezTo>
                    <a:pt x="2602" y="1203"/>
                    <a:pt x="2602" y="1203"/>
                    <a:pt x="2636" y="1170"/>
                  </a:cubicBezTo>
                  <a:cubicBezTo>
                    <a:pt x="2702" y="1137"/>
                    <a:pt x="2702" y="1037"/>
                    <a:pt x="2636" y="1003"/>
                  </a:cubicBezTo>
                  <a:cubicBezTo>
                    <a:pt x="2031" y="335"/>
                    <a:pt x="1152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39;p55">
              <a:extLst>
                <a:ext uri="{FF2B5EF4-FFF2-40B4-BE49-F238E27FC236}">
                  <a16:creationId xmlns:a16="http://schemas.microsoft.com/office/drawing/2014/main" id="{3A7B23C2-E5EC-4A07-828D-847AC8FB644F}"/>
                </a:ext>
              </a:extLst>
            </p:cNvPr>
            <p:cNvSpPr/>
            <p:nvPr/>
          </p:nvSpPr>
          <p:spPr>
            <a:xfrm>
              <a:off x="4784425" y="4264275"/>
              <a:ext cx="66725" cy="30450"/>
            </a:xfrm>
            <a:custGeom>
              <a:avLst/>
              <a:gdLst/>
              <a:ahLst/>
              <a:cxnLst/>
              <a:rect l="l" t="t" r="r" b="b"/>
              <a:pathLst>
                <a:path w="2669" h="1218" extrusionOk="0">
                  <a:moveTo>
                    <a:pt x="251" y="1"/>
                  </a:moveTo>
                  <a:cubicBezTo>
                    <a:pt x="212" y="1"/>
                    <a:pt x="173" y="1"/>
                    <a:pt x="134" y="3"/>
                  </a:cubicBezTo>
                  <a:cubicBezTo>
                    <a:pt x="34" y="36"/>
                    <a:pt x="0" y="103"/>
                    <a:pt x="0" y="169"/>
                  </a:cubicBezTo>
                  <a:cubicBezTo>
                    <a:pt x="0" y="224"/>
                    <a:pt x="45" y="278"/>
                    <a:pt x="116" y="278"/>
                  </a:cubicBezTo>
                  <a:cubicBezTo>
                    <a:pt x="132" y="278"/>
                    <a:pt x="149" y="276"/>
                    <a:pt x="167" y="269"/>
                  </a:cubicBezTo>
                  <a:cubicBezTo>
                    <a:pt x="205" y="268"/>
                    <a:pt x="243" y="267"/>
                    <a:pt x="281" y="267"/>
                  </a:cubicBezTo>
                  <a:cubicBezTo>
                    <a:pt x="1074" y="267"/>
                    <a:pt x="1829" y="597"/>
                    <a:pt x="2402" y="1170"/>
                  </a:cubicBezTo>
                  <a:cubicBezTo>
                    <a:pt x="2426" y="1194"/>
                    <a:pt x="2466" y="1217"/>
                    <a:pt x="2499" y="1217"/>
                  </a:cubicBezTo>
                  <a:cubicBezTo>
                    <a:pt x="2513" y="1217"/>
                    <a:pt x="2526" y="1213"/>
                    <a:pt x="2535" y="1203"/>
                  </a:cubicBezTo>
                  <a:cubicBezTo>
                    <a:pt x="2569" y="1203"/>
                    <a:pt x="2602" y="1203"/>
                    <a:pt x="2636" y="1170"/>
                  </a:cubicBezTo>
                  <a:cubicBezTo>
                    <a:pt x="2669" y="1137"/>
                    <a:pt x="2669" y="1037"/>
                    <a:pt x="2636" y="1003"/>
                  </a:cubicBezTo>
                  <a:cubicBezTo>
                    <a:pt x="1996" y="364"/>
                    <a:pt x="1143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40;p55">
              <a:extLst>
                <a:ext uri="{FF2B5EF4-FFF2-40B4-BE49-F238E27FC236}">
                  <a16:creationId xmlns:a16="http://schemas.microsoft.com/office/drawing/2014/main" id="{777A2C90-0BEE-4FE5-A981-41B3DC20519D}"/>
                </a:ext>
              </a:extLst>
            </p:cNvPr>
            <p:cNvSpPr/>
            <p:nvPr/>
          </p:nvSpPr>
          <p:spPr>
            <a:xfrm>
              <a:off x="4813600" y="4247450"/>
              <a:ext cx="67575" cy="30250"/>
            </a:xfrm>
            <a:custGeom>
              <a:avLst/>
              <a:gdLst/>
              <a:ahLst/>
              <a:cxnLst/>
              <a:rect l="l" t="t" r="r" b="b"/>
              <a:pathLst>
                <a:path w="2703" h="1210" extrusionOk="0">
                  <a:moveTo>
                    <a:pt x="352" y="1"/>
                  </a:moveTo>
                  <a:cubicBezTo>
                    <a:pt x="280" y="1"/>
                    <a:pt x="207" y="3"/>
                    <a:pt x="134" y="8"/>
                  </a:cubicBezTo>
                  <a:cubicBezTo>
                    <a:pt x="68" y="8"/>
                    <a:pt x="1" y="75"/>
                    <a:pt x="34" y="142"/>
                  </a:cubicBezTo>
                  <a:cubicBezTo>
                    <a:pt x="34" y="209"/>
                    <a:pt x="101" y="275"/>
                    <a:pt x="168" y="275"/>
                  </a:cubicBezTo>
                  <a:cubicBezTo>
                    <a:pt x="209" y="274"/>
                    <a:pt x="251" y="273"/>
                    <a:pt x="293" y="273"/>
                  </a:cubicBezTo>
                  <a:cubicBezTo>
                    <a:pt x="1085" y="273"/>
                    <a:pt x="1866" y="572"/>
                    <a:pt x="2436" y="1143"/>
                  </a:cubicBezTo>
                  <a:cubicBezTo>
                    <a:pt x="2436" y="1176"/>
                    <a:pt x="2503" y="1209"/>
                    <a:pt x="2569" y="1209"/>
                  </a:cubicBezTo>
                  <a:cubicBezTo>
                    <a:pt x="2603" y="1209"/>
                    <a:pt x="2603" y="1176"/>
                    <a:pt x="2636" y="1176"/>
                  </a:cubicBezTo>
                  <a:cubicBezTo>
                    <a:pt x="2703" y="1109"/>
                    <a:pt x="2703" y="1043"/>
                    <a:pt x="2636" y="976"/>
                  </a:cubicBezTo>
                  <a:cubicBezTo>
                    <a:pt x="2052" y="361"/>
                    <a:pt x="1212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41;p55">
              <a:extLst>
                <a:ext uri="{FF2B5EF4-FFF2-40B4-BE49-F238E27FC236}">
                  <a16:creationId xmlns:a16="http://schemas.microsoft.com/office/drawing/2014/main" id="{B07B1EAB-E17A-49F4-B27A-C4777D42C8DF}"/>
                </a:ext>
              </a:extLst>
            </p:cNvPr>
            <p:cNvSpPr/>
            <p:nvPr/>
          </p:nvSpPr>
          <p:spPr>
            <a:xfrm>
              <a:off x="4841125" y="4227450"/>
              <a:ext cx="67575" cy="30225"/>
            </a:xfrm>
            <a:custGeom>
              <a:avLst/>
              <a:gdLst/>
              <a:ahLst/>
              <a:cxnLst/>
              <a:rect l="l" t="t" r="r" b="b"/>
              <a:pathLst>
                <a:path w="2703" h="1209" extrusionOk="0">
                  <a:moveTo>
                    <a:pt x="352" y="0"/>
                  </a:moveTo>
                  <a:cubicBezTo>
                    <a:pt x="279" y="0"/>
                    <a:pt x="207" y="3"/>
                    <a:pt x="134" y="8"/>
                  </a:cubicBezTo>
                  <a:cubicBezTo>
                    <a:pt x="67" y="8"/>
                    <a:pt x="1" y="75"/>
                    <a:pt x="34" y="141"/>
                  </a:cubicBezTo>
                  <a:cubicBezTo>
                    <a:pt x="34" y="208"/>
                    <a:pt x="101" y="275"/>
                    <a:pt x="167" y="275"/>
                  </a:cubicBezTo>
                  <a:cubicBezTo>
                    <a:pt x="206" y="273"/>
                    <a:pt x="244" y="272"/>
                    <a:pt x="282" y="272"/>
                  </a:cubicBezTo>
                  <a:cubicBezTo>
                    <a:pt x="1077" y="272"/>
                    <a:pt x="1863" y="601"/>
                    <a:pt x="2436" y="1142"/>
                  </a:cubicBezTo>
                  <a:cubicBezTo>
                    <a:pt x="2469" y="1209"/>
                    <a:pt x="2502" y="1209"/>
                    <a:pt x="2569" y="1209"/>
                  </a:cubicBezTo>
                  <a:cubicBezTo>
                    <a:pt x="2602" y="1209"/>
                    <a:pt x="2602" y="1209"/>
                    <a:pt x="2636" y="1175"/>
                  </a:cubicBezTo>
                  <a:cubicBezTo>
                    <a:pt x="2703" y="1109"/>
                    <a:pt x="2703" y="1042"/>
                    <a:pt x="2636" y="975"/>
                  </a:cubicBezTo>
                  <a:cubicBezTo>
                    <a:pt x="2051" y="360"/>
                    <a:pt x="1212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42;p55">
              <a:extLst>
                <a:ext uri="{FF2B5EF4-FFF2-40B4-BE49-F238E27FC236}">
                  <a16:creationId xmlns:a16="http://schemas.microsoft.com/office/drawing/2014/main" id="{322C08FB-40B9-4CBB-9E5A-A5EFCBAD439D}"/>
                </a:ext>
              </a:extLst>
            </p:cNvPr>
            <p:cNvSpPr/>
            <p:nvPr/>
          </p:nvSpPr>
          <p:spPr>
            <a:xfrm>
              <a:off x="4863650" y="4207225"/>
              <a:ext cx="71725" cy="30450"/>
            </a:xfrm>
            <a:custGeom>
              <a:avLst/>
              <a:gdLst/>
              <a:ahLst/>
              <a:cxnLst/>
              <a:rect l="l" t="t" r="r" b="b"/>
              <a:pathLst>
                <a:path w="2869" h="1218" extrusionOk="0">
                  <a:moveTo>
                    <a:pt x="459" y="0"/>
                  </a:moveTo>
                  <a:cubicBezTo>
                    <a:pt x="351" y="0"/>
                    <a:pt x="242" y="5"/>
                    <a:pt x="134" y="16"/>
                  </a:cubicBezTo>
                  <a:cubicBezTo>
                    <a:pt x="67" y="16"/>
                    <a:pt x="0" y="83"/>
                    <a:pt x="0" y="150"/>
                  </a:cubicBezTo>
                  <a:cubicBezTo>
                    <a:pt x="0" y="216"/>
                    <a:pt x="67" y="283"/>
                    <a:pt x="167" y="283"/>
                  </a:cubicBezTo>
                  <a:cubicBezTo>
                    <a:pt x="272" y="271"/>
                    <a:pt x="378" y="266"/>
                    <a:pt x="483" y="266"/>
                  </a:cubicBezTo>
                  <a:cubicBezTo>
                    <a:pt x="1275" y="266"/>
                    <a:pt x="2046" y="595"/>
                    <a:pt x="2635" y="1184"/>
                  </a:cubicBezTo>
                  <a:cubicBezTo>
                    <a:pt x="2669" y="1217"/>
                    <a:pt x="2702" y="1217"/>
                    <a:pt x="2736" y="1217"/>
                  </a:cubicBezTo>
                  <a:cubicBezTo>
                    <a:pt x="2802" y="1217"/>
                    <a:pt x="2869" y="1150"/>
                    <a:pt x="2869" y="1084"/>
                  </a:cubicBezTo>
                  <a:cubicBezTo>
                    <a:pt x="2869" y="1050"/>
                    <a:pt x="2869" y="1017"/>
                    <a:pt x="2836" y="1017"/>
                  </a:cubicBezTo>
                  <a:cubicBezTo>
                    <a:pt x="2211" y="363"/>
                    <a:pt x="1348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43;p55">
              <a:extLst>
                <a:ext uri="{FF2B5EF4-FFF2-40B4-BE49-F238E27FC236}">
                  <a16:creationId xmlns:a16="http://schemas.microsoft.com/office/drawing/2014/main" id="{F11BAC2C-825C-47C4-AD47-3E6B03CA69C5}"/>
                </a:ext>
              </a:extLst>
            </p:cNvPr>
            <p:cNvSpPr/>
            <p:nvPr/>
          </p:nvSpPr>
          <p:spPr>
            <a:xfrm>
              <a:off x="5195550" y="3899075"/>
              <a:ext cx="150975" cy="524925"/>
            </a:xfrm>
            <a:custGeom>
              <a:avLst/>
              <a:gdLst/>
              <a:ahLst/>
              <a:cxnLst/>
              <a:rect l="l" t="t" r="r" b="b"/>
              <a:pathLst>
                <a:path w="6039" h="20997" extrusionOk="0">
                  <a:moveTo>
                    <a:pt x="6038" y="0"/>
                  </a:moveTo>
                  <a:lnTo>
                    <a:pt x="0" y="100"/>
                  </a:lnTo>
                  <a:cubicBezTo>
                    <a:pt x="0" y="334"/>
                    <a:pt x="201" y="1268"/>
                    <a:pt x="234" y="1468"/>
                  </a:cubicBezTo>
                  <a:cubicBezTo>
                    <a:pt x="834" y="5871"/>
                    <a:pt x="1968" y="9974"/>
                    <a:pt x="1968" y="12409"/>
                  </a:cubicBezTo>
                  <a:cubicBezTo>
                    <a:pt x="1968" y="12976"/>
                    <a:pt x="1635" y="18647"/>
                    <a:pt x="1802" y="19981"/>
                  </a:cubicBezTo>
                  <a:cubicBezTo>
                    <a:pt x="1866" y="20603"/>
                    <a:pt x="2494" y="20997"/>
                    <a:pt x="3180" y="20997"/>
                  </a:cubicBezTo>
                  <a:cubicBezTo>
                    <a:pt x="3928" y="20997"/>
                    <a:pt x="4744" y="20529"/>
                    <a:pt x="4971" y="19381"/>
                  </a:cubicBezTo>
                  <a:cubicBezTo>
                    <a:pt x="5204" y="17913"/>
                    <a:pt x="5204" y="13076"/>
                    <a:pt x="5204" y="12342"/>
                  </a:cubicBezTo>
                  <a:cubicBezTo>
                    <a:pt x="5304" y="8540"/>
                    <a:pt x="5971" y="4036"/>
                    <a:pt x="60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44;p55">
              <a:extLst>
                <a:ext uri="{FF2B5EF4-FFF2-40B4-BE49-F238E27FC236}">
                  <a16:creationId xmlns:a16="http://schemas.microsoft.com/office/drawing/2014/main" id="{8AF083B3-C8DA-4939-BECA-72AB3EDFB69A}"/>
                </a:ext>
              </a:extLst>
            </p:cNvPr>
            <p:cNvSpPr/>
            <p:nvPr/>
          </p:nvSpPr>
          <p:spPr>
            <a:xfrm>
              <a:off x="5213900" y="4401100"/>
              <a:ext cx="137625" cy="120550"/>
            </a:xfrm>
            <a:custGeom>
              <a:avLst/>
              <a:gdLst/>
              <a:ahLst/>
              <a:cxnLst/>
              <a:rect l="l" t="t" r="r" b="b"/>
              <a:pathLst>
                <a:path w="5505" h="4822" extrusionOk="0">
                  <a:moveTo>
                    <a:pt x="5371" y="0"/>
                  </a:moveTo>
                  <a:lnTo>
                    <a:pt x="67" y="801"/>
                  </a:lnTo>
                  <a:cubicBezTo>
                    <a:pt x="0" y="2102"/>
                    <a:pt x="134" y="2969"/>
                    <a:pt x="501" y="3803"/>
                  </a:cubicBezTo>
                  <a:cubicBezTo>
                    <a:pt x="832" y="4438"/>
                    <a:pt x="1483" y="4821"/>
                    <a:pt x="2189" y="4821"/>
                  </a:cubicBezTo>
                  <a:cubicBezTo>
                    <a:pt x="2336" y="4821"/>
                    <a:pt x="2486" y="4805"/>
                    <a:pt x="2635" y="4770"/>
                  </a:cubicBezTo>
                  <a:cubicBezTo>
                    <a:pt x="3536" y="4637"/>
                    <a:pt x="4704" y="4170"/>
                    <a:pt x="5071" y="3069"/>
                  </a:cubicBezTo>
                  <a:cubicBezTo>
                    <a:pt x="5404" y="2102"/>
                    <a:pt x="5504" y="1034"/>
                    <a:pt x="5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45;p55">
              <a:extLst>
                <a:ext uri="{FF2B5EF4-FFF2-40B4-BE49-F238E27FC236}">
                  <a16:creationId xmlns:a16="http://schemas.microsoft.com/office/drawing/2014/main" id="{42829EC1-EEF4-495E-ACD1-7F265A514AF8}"/>
                </a:ext>
              </a:extLst>
            </p:cNvPr>
            <p:cNvSpPr/>
            <p:nvPr/>
          </p:nvSpPr>
          <p:spPr>
            <a:xfrm>
              <a:off x="5211400" y="4195950"/>
              <a:ext cx="138450" cy="311975"/>
            </a:xfrm>
            <a:custGeom>
              <a:avLst/>
              <a:gdLst/>
              <a:ahLst/>
              <a:cxnLst/>
              <a:rect l="l" t="t" r="r" b="b"/>
              <a:pathLst>
                <a:path w="5538" h="12479" extrusionOk="0">
                  <a:moveTo>
                    <a:pt x="1301" y="0"/>
                  </a:moveTo>
                  <a:cubicBezTo>
                    <a:pt x="968" y="134"/>
                    <a:pt x="934" y="1401"/>
                    <a:pt x="867" y="2702"/>
                  </a:cubicBezTo>
                  <a:cubicBezTo>
                    <a:pt x="767" y="4203"/>
                    <a:pt x="601" y="5671"/>
                    <a:pt x="367" y="7139"/>
                  </a:cubicBezTo>
                  <a:cubicBezTo>
                    <a:pt x="100" y="8873"/>
                    <a:pt x="0" y="10241"/>
                    <a:pt x="734" y="11542"/>
                  </a:cubicBezTo>
                  <a:cubicBezTo>
                    <a:pt x="1121" y="12219"/>
                    <a:pt x="1737" y="12478"/>
                    <a:pt x="2376" y="12478"/>
                  </a:cubicBezTo>
                  <a:cubicBezTo>
                    <a:pt x="3279" y="12478"/>
                    <a:pt x="4227" y="11961"/>
                    <a:pt x="4637" y="11375"/>
                  </a:cubicBezTo>
                  <a:cubicBezTo>
                    <a:pt x="5371" y="10374"/>
                    <a:pt x="5537" y="9607"/>
                    <a:pt x="5471" y="7839"/>
                  </a:cubicBezTo>
                  <a:cubicBezTo>
                    <a:pt x="5437" y="6271"/>
                    <a:pt x="4937" y="5471"/>
                    <a:pt x="4904" y="3570"/>
                  </a:cubicBezTo>
                  <a:cubicBezTo>
                    <a:pt x="4870" y="1802"/>
                    <a:pt x="4937" y="67"/>
                    <a:pt x="4603" y="0"/>
                  </a:cubicBezTo>
                  <a:cubicBezTo>
                    <a:pt x="4603" y="134"/>
                    <a:pt x="4537" y="234"/>
                    <a:pt x="4537" y="334"/>
                  </a:cubicBezTo>
                  <a:lnTo>
                    <a:pt x="4537" y="734"/>
                  </a:lnTo>
                  <a:cubicBezTo>
                    <a:pt x="4503" y="968"/>
                    <a:pt x="4537" y="1134"/>
                    <a:pt x="4503" y="1335"/>
                  </a:cubicBezTo>
                  <a:cubicBezTo>
                    <a:pt x="4503" y="1368"/>
                    <a:pt x="4503" y="1435"/>
                    <a:pt x="4437" y="1435"/>
                  </a:cubicBezTo>
                  <a:cubicBezTo>
                    <a:pt x="4370" y="1435"/>
                    <a:pt x="4337" y="1368"/>
                    <a:pt x="4337" y="1335"/>
                  </a:cubicBezTo>
                  <a:cubicBezTo>
                    <a:pt x="4337" y="1201"/>
                    <a:pt x="4337" y="1068"/>
                    <a:pt x="4337" y="968"/>
                  </a:cubicBezTo>
                  <a:cubicBezTo>
                    <a:pt x="4337" y="901"/>
                    <a:pt x="4337" y="834"/>
                    <a:pt x="4337" y="768"/>
                  </a:cubicBezTo>
                  <a:cubicBezTo>
                    <a:pt x="4303" y="667"/>
                    <a:pt x="4237" y="601"/>
                    <a:pt x="4170" y="567"/>
                  </a:cubicBezTo>
                  <a:cubicBezTo>
                    <a:pt x="4036" y="501"/>
                    <a:pt x="3870" y="467"/>
                    <a:pt x="3703" y="434"/>
                  </a:cubicBezTo>
                  <a:cubicBezTo>
                    <a:pt x="3536" y="434"/>
                    <a:pt x="3336" y="401"/>
                    <a:pt x="3169" y="401"/>
                  </a:cubicBezTo>
                  <a:cubicBezTo>
                    <a:pt x="2802" y="401"/>
                    <a:pt x="2435" y="434"/>
                    <a:pt x="2068" y="467"/>
                  </a:cubicBezTo>
                  <a:cubicBezTo>
                    <a:pt x="1935" y="467"/>
                    <a:pt x="1768" y="534"/>
                    <a:pt x="1668" y="601"/>
                  </a:cubicBezTo>
                  <a:cubicBezTo>
                    <a:pt x="1568" y="734"/>
                    <a:pt x="1501" y="868"/>
                    <a:pt x="1535" y="1034"/>
                  </a:cubicBezTo>
                  <a:cubicBezTo>
                    <a:pt x="1501" y="1201"/>
                    <a:pt x="1501" y="1368"/>
                    <a:pt x="1468" y="1535"/>
                  </a:cubicBezTo>
                  <a:cubicBezTo>
                    <a:pt x="1268" y="1501"/>
                    <a:pt x="1301" y="834"/>
                    <a:pt x="1301" y="634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46;p55">
              <a:extLst>
                <a:ext uri="{FF2B5EF4-FFF2-40B4-BE49-F238E27FC236}">
                  <a16:creationId xmlns:a16="http://schemas.microsoft.com/office/drawing/2014/main" id="{3961D165-4944-4482-89AC-653A7F49FAB0}"/>
                </a:ext>
              </a:extLst>
            </p:cNvPr>
            <p:cNvSpPr/>
            <p:nvPr/>
          </p:nvSpPr>
          <p:spPr>
            <a:xfrm>
              <a:off x="5211400" y="4195950"/>
              <a:ext cx="138450" cy="311975"/>
            </a:xfrm>
            <a:custGeom>
              <a:avLst/>
              <a:gdLst/>
              <a:ahLst/>
              <a:cxnLst/>
              <a:rect l="l" t="t" r="r" b="b"/>
              <a:pathLst>
                <a:path w="5538" h="12479" extrusionOk="0">
                  <a:moveTo>
                    <a:pt x="1301" y="0"/>
                  </a:moveTo>
                  <a:cubicBezTo>
                    <a:pt x="968" y="134"/>
                    <a:pt x="934" y="1401"/>
                    <a:pt x="867" y="2702"/>
                  </a:cubicBezTo>
                  <a:cubicBezTo>
                    <a:pt x="767" y="4203"/>
                    <a:pt x="601" y="5671"/>
                    <a:pt x="367" y="7139"/>
                  </a:cubicBezTo>
                  <a:cubicBezTo>
                    <a:pt x="100" y="8873"/>
                    <a:pt x="0" y="10241"/>
                    <a:pt x="734" y="11542"/>
                  </a:cubicBezTo>
                  <a:cubicBezTo>
                    <a:pt x="1121" y="12219"/>
                    <a:pt x="1737" y="12478"/>
                    <a:pt x="2376" y="12478"/>
                  </a:cubicBezTo>
                  <a:cubicBezTo>
                    <a:pt x="3279" y="12478"/>
                    <a:pt x="4227" y="11961"/>
                    <a:pt x="4637" y="11375"/>
                  </a:cubicBezTo>
                  <a:cubicBezTo>
                    <a:pt x="5371" y="10374"/>
                    <a:pt x="5537" y="9607"/>
                    <a:pt x="5471" y="7839"/>
                  </a:cubicBezTo>
                  <a:cubicBezTo>
                    <a:pt x="5437" y="6271"/>
                    <a:pt x="4937" y="5471"/>
                    <a:pt x="4904" y="3570"/>
                  </a:cubicBezTo>
                  <a:cubicBezTo>
                    <a:pt x="4870" y="1802"/>
                    <a:pt x="4937" y="67"/>
                    <a:pt x="4603" y="0"/>
                  </a:cubicBezTo>
                  <a:cubicBezTo>
                    <a:pt x="4603" y="134"/>
                    <a:pt x="4537" y="234"/>
                    <a:pt x="4537" y="334"/>
                  </a:cubicBezTo>
                  <a:lnTo>
                    <a:pt x="4537" y="734"/>
                  </a:lnTo>
                  <a:cubicBezTo>
                    <a:pt x="4503" y="968"/>
                    <a:pt x="4537" y="1134"/>
                    <a:pt x="4503" y="1335"/>
                  </a:cubicBezTo>
                  <a:cubicBezTo>
                    <a:pt x="4503" y="1368"/>
                    <a:pt x="4503" y="1435"/>
                    <a:pt x="4437" y="1435"/>
                  </a:cubicBezTo>
                  <a:cubicBezTo>
                    <a:pt x="4370" y="1435"/>
                    <a:pt x="4337" y="1368"/>
                    <a:pt x="4337" y="1335"/>
                  </a:cubicBezTo>
                  <a:cubicBezTo>
                    <a:pt x="4337" y="1201"/>
                    <a:pt x="4337" y="1068"/>
                    <a:pt x="4337" y="968"/>
                  </a:cubicBezTo>
                  <a:cubicBezTo>
                    <a:pt x="4337" y="901"/>
                    <a:pt x="4337" y="834"/>
                    <a:pt x="4337" y="768"/>
                  </a:cubicBezTo>
                  <a:cubicBezTo>
                    <a:pt x="4303" y="667"/>
                    <a:pt x="4237" y="601"/>
                    <a:pt x="4170" y="567"/>
                  </a:cubicBezTo>
                  <a:cubicBezTo>
                    <a:pt x="4036" y="501"/>
                    <a:pt x="3870" y="467"/>
                    <a:pt x="3703" y="434"/>
                  </a:cubicBezTo>
                  <a:cubicBezTo>
                    <a:pt x="3536" y="434"/>
                    <a:pt x="3336" y="401"/>
                    <a:pt x="3169" y="401"/>
                  </a:cubicBezTo>
                  <a:cubicBezTo>
                    <a:pt x="2802" y="401"/>
                    <a:pt x="2435" y="434"/>
                    <a:pt x="2068" y="467"/>
                  </a:cubicBezTo>
                  <a:cubicBezTo>
                    <a:pt x="1935" y="467"/>
                    <a:pt x="1768" y="534"/>
                    <a:pt x="1668" y="601"/>
                  </a:cubicBezTo>
                  <a:cubicBezTo>
                    <a:pt x="1568" y="734"/>
                    <a:pt x="1501" y="868"/>
                    <a:pt x="1535" y="1034"/>
                  </a:cubicBezTo>
                  <a:cubicBezTo>
                    <a:pt x="1501" y="1201"/>
                    <a:pt x="1501" y="1368"/>
                    <a:pt x="1468" y="1535"/>
                  </a:cubicBezTo>
                  <a:cubicBezTo>
                    <a:pt x="1268" y="1501"/>
                    <a:pt x="1301" y="834"/>
                    <a:pt x="1301" y="634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47;p55">
              <a:extLst>
                <a:ext uri="{FF2B5EF4-FFF2-40B4-BE49-F238E27FC236}">
                  <a16:creationId xmlns:a16="http://schemas.microsoft.com/office/drawing/2014/main" id="{17831165-FDEF-43FC-A085-8E29DC915917}"/>
                </a:ext>
              </a:extLst>
            </p:cNvPr>
            <p:cNvSpPr/>
            <p:nvPr/>
          </p:nvSpPr>
          <p:spPr>
            <a:xfrm>
              <a:off x="5212225" y="4377750"/>
              <a:ext cx="138450" cy="129925"/>
            </a:xfrm>
            <a:custGeom>
              <a:avLst/>
              <a:gdLst/>
              <a:ahLst/>
              <a:cxnLst/>
              <a:rect l="l" t="t" r="r" b="b"/>
              <a:pathLst>
                <a:path w="5538" h="5197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01" y="1668"/>
                    <a:pt x="1" y="3002"/>
                    <a:pt x="734" y="4270"/>
                  </a:cubicBezTo>
                  <a:cubicBezTo>
                    <a:pt x="1118" y="4942"/>
                    <a:pt x="1727" y="5196"/>
                    <a:pt x="2361" y="5196"/>
                  </a:cubicBezTo>
                  <a:cubicBezTo>
                    <a:pt x="3268" y="5196"/>
                    <a:pt x="4225" y="4673"/>
                    <a:pt x="4637" y="4103"/>
                  </a:cubicBezTo>
                  <a:cubicBezTo>
                    <a:pt x="5371" y="3102"/>
                    <a:pt x="5538" y="2335"/>
                    <a:pt x="5471" y="567"/>
                  </a:cubicBezTo>
                  <a:cubicBezTo>
                    <a:pt x="5438" y="400"/>
                    <a:pt x="5438" y="234"/>
                    <a:pt x="5404" y="67"/>
                  </a:cubicBezTo>
                  <a:lnTo>
                    <a:pt x="5404" y="67"/>
                  </a:lnTo>
                  <a:cubicBezTo>
                    <a:pt x="5404" y="300"/>
                    <a:pt x="5471" y="2002"/>
                    <a:pt x="5004" y="2268"/>
                  </a:cubicBezTo>
                  <a:cubicBezTo>
                    <a:pt x="4966" y="2288"/>
                    <a:pt x="4929" y="2297"/>
                    <a:pt x="4894" y="2297"/>
                  </a:cubicBezTo>
                  <a:cubicBezTo>
                    <a:pt x="4506" y="2297"/>
                    <a:pt x="4337" y="1201"/>
                    <a:pt x="4337" y="1201"/>
                  </a:cubicBezTo>
                  <a:cubicBezTo>
                    <a:pt x="4337" y="1201"/>
                    <a:pt x="3911" y="1020"/>
                    <a:pt x="3163" y="1020"/>
                  </a:cubicBezTo>
                  <a:cubicBezTo>
                    <a:pt x="2709" y="1020"/>
                    <a:pt x="2136" y="1087"/>
                    <a:pt x="1468" y="1301"/>
                  </a:cubicBezTo>
                  <a:cubicBezTo>
                    <a:pt x="1527" y="1537"/>
                    <a:pt x="1248" y="2241"/>
                    <a:pt x="883" y="2241"/>
                  </a:cubicBezTo>
                  <a:cubicBezTo>
                    <a:pt x="835" y="2241"/>
                    <a:pt x="785" y="2229"/>
                    <a:pt x="734" y="2202"/>
                  </a:cubicBezTo>
                  <a:cubicBezTo>
                    <a:pt x="301" y="1968"/>
                    <a:pt x="334" y="34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48;p55">
              <a:extLst>
                <a:ext uri="{FF2B5EF4-FFF2-40B4-BE49-F238E27FC236}">
                  <a16:creationId xmlns:a16="http://schemas.microsoft.com/office/drawing/2014/main" id="{C9673CCE-D767-446F-87C7-5E857808EF91}"/>
                </a:ext>
              </a:extLst>
            </p:cNvPr>
            <p:cNvSpPr/>
            <p:nvPr/>
          </p:nvSpPr>
          <p:spPr>
            <a:xfrm>
              <a:off x="5212225" y="4377750"/>
              <a:ext cx="138450" cy="129925"/>
            </a:xfrm>
            <a:custGeom>
              <a:avLst/>
              <a:gdLst/>
              <a:ahLst/>
              <a:cxnLst/>
              <a:rect l="l" t="t" r="r" b="b"/>
              <a:pathLst>
                <a:path w="5538" h="5197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01" y="1668"/>
                    <a:pt x="1" y="3002"/>
                    <a:pt x="734" y="4270"/>
                  </a:cubicBezTo>
                  <a:cubicBezTo>
                    <a:pt x="1118" y="4942"/>
                    <a:pt x="1727" y="5196"/>
                    <a:pt x="2361" y="5196"/>
                  </a:cubicBezTo>
                  <a:cubicBezTo>
                    <a:pt x="3268" y="5196"/>
                    <a:pt x="4225" y="4673"/>
                    <a:pt x="4637" y="4103"/>
                  </a:cubicBezTo>
                  <a:cubicBezTo>
                    <a:pt x="5371" y="3102"/>
                    <a:pt x="5538" y="2335"/>
                    <a:pt x="5471" y="567"/>
                  </a:cubicBezTo>
                  <a:cubicBezTo>
                    <a:pt x="5438" y="400"/>
                    <a:pt x="5438" y="234"/>
                    <a:pt x="5404" y="67"/>
                  </a:cubicBezTo>
                  <a:lnTo>
                    <a:pt x="5404" y="67"/>
                  </a:lnTo>
                  <a:cubicBezTo>
                    <a:pt x="5404" y="300"/>
                    <a:pt x="5471" y="2002"/>
                    <a:pt x="5004" y="2268"/>
                  </a:cubicBezTo>
                  <a:cubicBezTo>
                    <a:pt x="4966" y="2288"/>
                    <a:pt x="4929" y="2297"/>
                    <a:pt x="4894" y="2297"/>
                  </a:cubicBezTo>
                  <a:cubicBezTo>
                    <a:pt x="4506" y="2297"/>
                    <a:pt x="4337" y="1201"/>
                    <a:pt x="4337" y="1201"/>
                  </a:cubicBezTo>
                  <a:cubicBezTo>
                    <a:pt x="4337" y="1201"/>
                    <a:pt x="3911" y="1020"/>
                    <a:pt x="3163" y="1020"/>
                  </a:cubicBezTo>
                  <a:cubicBezTo>
                    <a:pt x="2709" y="1020"/>
                    <a:pt x="2136" y="1087"/>
                    <a:pt x="1468" y="1301"/>
                  </a:cubicBezTo>
                  <a:cubicBezTo>
                    <a:pt x="1527" y="1537"/>
                    <a:pt x="1248" y="2241"/>
                    <a:pt x="883" y="2241"/>
                  </a:cubicBezTo>
                  <a:cubicBezTo>
                    <a:pt x="835" y="2241"/>
                    <a:pt x="785" y="2229"/>
                    <a:pt x="734" y="2202"/>
                  </a:cubicBezTo>
                  <a:cubicBezTo>
                    <a:pt x="301" y="1968"/>
                    <a:pt x="334" y="34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49;p55">
              <a:extLst>
                <a:ext uri="{FF2B5EF4-FFF2-40B4-BE49-F238E27FC236}">
                  <a16:creationId xmlns:a16="http://schemas.microsoft.com/office/drawing/2014/main" id="{4CBCBDC3-3A73-4692-B012-00EA1399D927}"/>
                </a:ext>
              </a:extLst>
            </p:cNvPr>
            <p:cNvSpPr/>
            <p:nvPr/>
          </p:nvSpPr>
          <p:spPr>
            <a:xfrm>
              <a:off x="5316125" y="4195950"/>
              <a:ext cx="21225" cy="223850"/>
            </a:xfrm>
            <a:custGeom>
              <a:avLst/>
              <a:gdLst/>
              <a:ahLst/>
              <a:cxnLst/>
              <a:rect l="l" t="t" r="r" b="b"/>
              <a:pathLst>
                <a:path w="849" h="8954" extrusionOk="0">
                  <a:moveTo>
                    <a:pt x="414" y="0"/>
                  </a:moveTo>
                  <a:lnTo>
                    <a:pt x="414" y="67"/>
                  </a:lnTo>
                  <a:lnTo>
                    <a:pt x="381" y="934"/>
                  </a:lnTo>
                  <a:cubicBezTo>
                    <a:pt x="381" y="1068"/>
                    <a:pt x="381" y="1201"/>
                    <a:pt x="348" y="1335"/>
                  </a:cubicBezTo>
                  <a:cubicBezTo>
                    <a:pt x="214" y="2602"/>
                    <a:pt x="148" y="5104"/>
                    <a:pt x="148" y="6305"/>
                  </a:cubicBezTo>
                  <a:cubicBezTo>
                    <a:pt x="148" y="7039"/>
                    <a:pt x="114" y="7806"/>
                    <a:pt x="14" y="8573"/>
                  </a:cubicBezTo>
                  <a:cubicBezTo>
                    <a:pt x="1" y="8828"/>
                    <a:pt x="95" y="8954"/>
                    <a:pt x="220" y="8954"/>
                  </a:cubicBezTo>
                  <a:cubicBezTo>
                    <a:pt x="405" y="8954"/>
                    <a:pt x="655" y="8678"/>
                    <a:pt x="715" y="8139"/>
                  </a:cubicBezTo>
                  <a:cubicBezTo>
                    <a:pt x="848" y="7239"/>
                    <a:pt x="581" y="5104"/>
                    <a:pt x="715" y="3570"/>
                  </a:cubicBezTo>
                  <a:cubicBezTo>
                    <a:pt x="681" y="1802"/>
                    <a:pt x="748" y="67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50;p55">
              <a:extLst>
                <a:ext uri="{FF2B5EF4-FFF2-40B4-BE49-F238E27FC236}">
                  <a16:creationId xmlns:a16="http://schemas.microsoft.com/office/drawing/2014/main" id="{B766F419-A6A3-4FB1-A603-EBACAB816F2C}"/>
                </a:ext>
              </a:extLst>
            </p:cNvPr>
            <p:cNvSpPr/>
            <p:nvPr/>
          </p:nvSpPr>
          <p:spPr>
            <a:xfrm>
              <a:off x="5233075" y="4195950"/>
              <a:ext cx="21200" cy="223900"/>
            </a:xfrm>
            <a:custGeom>
              <a:avLst/>
              <a:gdLst/>
              <a:ahLst/>
              <a:cxnLst/>
              <a:rect l="l" t="t" r="r" b="b"/>
              <a:pathLst>
                <a:path w="848" h="8956" extrusionOk="0">
                  <a:moveTo>
                    <a:pt x="434" y="0"/>
                  </a:moveTo>
                  <a:cubicBezTo>
                    <a:pt x="201" y="100"/>
                    <a:pt x="134" y="801"/>
                    <a:pt x="67" y="1668"/>
                  </a:cubicBezTo>
                  <a:cubicBezTo>
                    <a:pt x="67" y="2202"/>
                    <a:pt x="67" y="2802"/>
                    <a:pt x="134" y="3570"/>
                  </a:cubicBezTo>
                  <a:cubicBezTo>
                    <a:pt x="301" y="5104"/>
                    <a:pt x="0" y="7306"/>
                    <a:pt x="134" y="8173"/>
                  </a:cubicBezTo>
                  <a:cubicBezTo>
                    <a:pt x="193" y="8688"/>
                    <a:pt x="441" y="8956"/>
                    <a:pt x="625" y="8956"/>
                  </a:cubicBezTo>
                  <a:cubicBezTo>
                    <a:pt x="751" y="8956"/>
                    <a:pt x="848" y="8831"/>
                    <a:pt x="834" y="8573"/>
                  </a:cubicBezTo>
                  <a:cubicBezTo>
                    <a:pt x="734" y="7806"/>
                    <a:pt x="701" y="7072"/>
                    <a:pt x="701" y="6305"/>
                  </a:cubicBezTo>
                  <a:cubicBezTo>
                    <a:pt x="701" y="5137"/>
                    <a:pt x="634" y="2669"/>
                    <a:pt x="501" y="1368"/>
                  </a:cubicBezTo>
                  <a:cubicBezTo>
                    <a:pt x="467" y="1134"/>
                    <a:pt x="434" y="868"/>
                    <a:pt x="434" y="634"/>
                  </a:cubicBezTo>
                  <a:lnTo>
                    <a:pt x="434" y="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51;p55">
              <a:extLst>
                <a:ext uri="{FF2B5EF4-FFF2-40B4-BE49-F238E27FC236}">
                  <a16:creationId xmlns:a16="http://schemas.microsoft.com/office/drawing/2014/main" id="{BCC808E2-256D-429E-BA17-EB432BA3535C}"/>
                </a:ext>
              </a:extLst>
            </p:cNvPr>
            <p:cNvSpPr/>
            <p:nvPr/>
          </p:nvSpPr>
          <p:spPr>
            <a:xfrm>
              <a:off x="5243925" y="4398175"/>
              <a:ext cx="79250" cy="13175"/>
            </a:xfrm>
            <a:custGeom>
              <a:avLst/>
              <a:gdLst/>
              <a:ahLst/>
              <a:cxnLst/>
              <a:rect l="l" t="t" r="r" b="b"/>
              <a:pathLst>
                <a:path w="3170" h="527" extrusionOk="0">
                  <a:moveTo>
                    <a:pt x="1601" y="0"/>
                  </a:moveTo>
                  <a:cubicBezTo>
                    <a:pt x="1093" y="0"/>
                    <a:pt x="584" y="84"/>
                    <a:pt x="100" y="251"/>
                  </a:cubicBezTo>
                  <a:cubicBezTo>
                    <a:pt x="33" y="284"/>
                    <a:pt x="0" y="384"/>
                    <a:pt x="33" y="451"/>
                  </a:cubicBezTo>
                  <a:cubicBezTo>
                    <a:pt x="33" y="484"/>
                    <a:pt x="100" y="517"/>
                    <a:pt x="134" y="517"/>
                  </a:cubicBezTo>
                  <a:lnTo>
                    <a:pt x="200" y="517"/>
                  </a:lnTo>
                  <a:cubicBezTo>
                    <a:pt x="651" y="367"/>
                    <a:pt x="1126" y="292"/>
                    <a:pt x="1601" y="292"/>
                  </a:cubicBezTo>
                  <a:cubicBezTo>
                    <a:pt x="2077" y="292"/>
                    <a:pt x="2552" y="367"/>
                    <a:pt x="3002" y="517"/>
                  </a:cubicBezTo>
                  <a:cubicBezTo>
                    <a:pt x="3015" y="524"/>
                    <a:pt x="3028" y="526"/>
                    <a:pt x="3042" y="526"/>
                  </a:cubicBezTo>
                  <a:cubicBezTo>
                    <a:pt x="3102" y="526"/>
                    <a:pt x="3169" y="472"/>
                    <a:pt x="3169" y="417"/>
                  </a:cubicBezTo>
                  <a:cubicBezTo>
                    <a:pt x="3169" y="351"/>
                    <a:pt x="3169" y="284"/>
                    <a:pt x="3102" y="251"/>
                  </a:cubicBezTo>
                  <a:cubicBezTo>
                    <a:pt x="2619" y="84"/>
                    <a:pt x="2110" y="0"/>
                    <a:pt x="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52;p55">
              <a:extLst>
                <a:ext uri="{FF2B5EF4-FFF2-40B4-BE49-F238E27FC236}">
                  <a16:creationId xmlns:a16="http://schemas.microsoft.com/office/drawing/2014/main" id="{8299B05E-D898-4A8E-AF95-6D4EE9ECFC1B}"/>
                </a:ext>
              </a:extLst>
            </p:cNvPr>
            <p:cNvSpPr/>
            <p:nvPr/>
          </p:nvSpPr>
          <p:spPr>
            <a:xfrm>
              <a:off x="5239750" y="4363150"/>
              <a:ext cx="88425" cy="13175"/>
            </a:xfrm>
            <a:custGeom>
              <a:avLst/>
              <a:gdLst/>
              <a:ahLst/>
              <a:cxnLst/>
              <a:rect l="l" t="t" r="r" b="b"/>
              <a:pathLst>
                <a:path w="3537" h="527" extrusionOk="0">
                  <a:moveTo>
                    <a:pt x="1756" y="0"/>
                  </a:moveTo>
                  <a:cubicBezTo>
                    <a:pt x="1193" y="0"/>
                    <a:pt x="634" y="84"/>
                    <a:pt x="100" y="251"/>
                  </a:cubicBezTo>
                  <a:cubicBezTo>
                    <a:pt x="34" y="284"/>
                    <a:pt x="0" y="351"/>
                    <a:pt x="0" y="417"/>
                  </a:cubicBezTo>
                  <a:cubicBezTo>
                    <a:pt x="34" y="484"/>
                    <a:pt x="100" y="517"/>
                    <a:pt x="134" y="517"/>
                  </a:cubicBezTo>
                  <a:lnTo>
                    <a:pt x="200" y="517"/>
                  </a:lnTo>
                  <a:cubicBezTo>
                    <a:pt x="718" y="351"/>
                    <a:pt x="1251" y="267"/>
                    <a:pt x="1781" y="267"/>
                  </a:cubicBezTo>
                  <a:cubicBezTo>
                    <a:pt x="2310" y="267"/>
                    <a:pt x="2836" y="351"/>
                    <a:pt x="3336" y="517"/>
                  </a:cubicBezTo>
                  <a:cubicBezTo>
                    <a:pt x="3348" y="524"/>
                    <a:pt x="3362" y="526"/>
                    <a:pt x="3375" y="526"/>
                  </a:cubicBezTo>
                  <a:cubicBezTo>
                    <a:pt x="3436" y="526"/>
                    <a:pt x="3503" y="472"/>
                    <a:pt x="3503" y="417"/>
                  </a:cubicBezTo>
                  <a:cubicBezTo>
                    <a:pt x="3536" y="351"/>
                    <a:pt x="3503" y="284"/>
                    <a:pt x="3436" y="251"/>
                  </a:cubicBezTo>
                  <a:cubicBezTo>
                    <a:pt x="2886" y="84"/>
                    <a:pt x="2319" y="0"/>
                    <a:pt x="1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53;p55">
              <a:extLst>
                <a:ext uri="{FF2B5EF4-FFF2-40B4-BE49-F238E27FC236}">
                  <a16:creationId xmlns:a16="http://schemas.microsoft.com/office/drawing/2014/main" id="{02CC0223-1406-4628-B3E3-F5598A619C9A}"/>
                </a:ext>
              </a:extLst>
            </p:cNvPr>
            <p:cNvSpPr/>
            <p:nvPr/>
          </p:nvSpPr>
          <p:spPr>
            <a:xfrm>
              <a:off x="5240575" y="4329375"/>
              <a:ext cx="87600" cy="14200"/>
            </a:xfrm>
            <a:custGeom>
              <a:avLst/>
              <a:gdLst/>
              <a:ahLst/>
              <a:cxnLst/>
              <a:rect l="l" t="t" r="r" b="b"/>
              <a:pathLst>
                <a:path w="3504" h="568" extrusionOk="0">
                  <a:moveTo>
                    <a:pt x="1752" y="0"/>
                  </a:moveTo>
                  <a:cubicBezTo>
                    <a:pt x="1193" y="0"/>
                    <a:pt x="634" y="101"/>
                    <a:pt x="101" y="301"/>
                  </a:cubicBezTo>
                  <a:cubicBezTo>
                    <a:pt x="34" y="334"/>
                    <a:pt x="1" y="401"/>
                    <a:pt x="34" y="467"/>
                  </a:cubicBezTo>
                  <a:cubicBezTo>
                    <a:pt x="34" y="534"/>
                    <a:pt x="134" y="568"/>
                    <a:pt x="201" y="568"/>
                  </a:cubicBezTo>
                  <a:cubicBezTo>
                    <a:pt x="201" y="568"/>
                    <a:pt x="942" y="271"/>
                    <a:pt x="1861" y="271"/>
                  </a:cubicBezTo>
                  <a:cubicBezTo>
                    <a:pt x="2321" y="271"/>
                    <a:pt x="2825" y="345"/>
                    <a:pt x="3303" y="568"/>
                  </a:cubicBezTo>
                  <a:lnTo>
                    <a:pt x="3370" y="568"/>
                  </a:lnTo>
                  <a:cubicBezTo>
                    <a:pt x="3403" y="568"/>
                    <a:pt x="3470" y="534"/>
                    <a:pt x="3470" y="501"/>
                  </a:cubicBezTo>
                  <a:cubicBezTo>
                    <a:pt x="3503" y="401"/>
                    <a:pt x="3470" y="334"/>
                    <a:pt x="3403" y="301"/>
                  </a:cubicBezTo>
                  <a:cubicBezTo>
                    <a:pt x="2869" y="101"/>
                    <a:pt x="2311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54;p55">
              <a:extLst>
                <a:ext uri="{FF2B5EF4-FFF2-40B4-BE49-F238E27FC236}">
                  <a16:creationId xmlns:a16="http://schemas.microsoft.com/office/drawing/2014/main" id="{18820319-449C-42FA-8DEF-7050F006C4B4}"/>
                </a:ext>
              </a:extLst>
            </p:cNvPr>
            <p:cNvSpPr/>
            <p:nvPr/>
          </p:nvSpPr>
          <p:spPr>
            <a:xfrm>
              <a:off x="5239750" y="4296525"/>
              <a:ext cx="89250" cy="15350"/>
            </a:xfrm>
            <a:custGeom>
              <a:avLst/>
              <a:gdLst/>
              <a:ahLst/>
              <a:cxnLst/>
              <a:rect l="l" t="t" r="r" b="b"/>
              <a:pathLst>
                <a:path w="3570" h="614" extrusionOk="0">
                  <a:moveTo>
                    <a:pt x="1755" y="1"/>
                  </a:moveTo>
                  <a:cubicBezTo>
                    <a:pt x="1190" y="1"/>
                    <a:pt x="625" y="118"/>
                    <a:pt x="100" y="347"/>
                  </a:cubicBezTo>
                  <a:cubicBezTo>
                    <a:pt x="34" y="380"/>
                    <a:pt x="0" y="447"/>
                    <a:pt x="34" y="514"/>
                  </a:cubicBezTo>
                  <a:cubicBezTo>
                    <a:pt x="58" y="563"/>
                    <a:pt x="100" y="594"/>
                    <a:pt x="148" y="594"/>
                  </a:cubicBezTo>
                  <a:cubicBezTo>
                    <a:pt x="165" y="594"/>
                    <a:pt x="183" y="590"/>
                    <a:pt x="200" y="581"/>
                  </a:cubicBezTo>
                  <a:cubicBezTo>
                    <a:pt x="698" y="372"/>
                    <a:pt x="1218" y="272"/>
                    <a:pt x="1735" y="272"/>
                  </a:cubicBezTo>
                  <a:cubicBezTo>
                    <a:pt x="2294" y="272"/>
                    <a:pt x="2850" y="389"/>
                    <a:pt x="3369" y="614"/>
                  </a:cubicBezTo>
                  <a:lnTo>
                    <a:pt x="3403" y="614"/>
                  </a:lnTo>
                  <a:cubicBezTo>
                    <a:pt x="3469" y="614"/>
                    <a:pt x="3503" y="614"/>
                    <a:pt x="3536" y="547"/>
                  </a:cubicBezTo>
                  <a:cubicBezTo>
                    <a:pt x="3570" y="481"/>
                    <a:pt x="3536" y="414"/>
                    <a:pt x="3469" y="380"/>
                  </a:cubicBezTo>
                  <a:cubicBezTo>
                    <a:pt x="2927" y="126"/>
                    <a:pt x="2341" y="1"/>
                    <a:pt x="1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55;p55">
              <a:extLst>
                <a:ext uri="{FF2B5EF4-FFF2-40B4-BE49-F238E27FC236}">
                  <a16:creationId xmlns:a16="http://schemas.microsoft.com/office/drawing/2014/main" id="{61C3034B-1520-41EC-9CEA-C08E4CC9E886}"/>
                </a:ext>
              </a:extLst>
            </p:cNvPr>
            <p:cNvSpPr/>
            <p:nvPr/>
          </p:nvSpPr>
          <p:spPr>
            <a:xfrm>
              <a:off x="5239750" y="4261925"/>
              <a:ext cx="89250" cy="15775"/>
            </a:xfrm>
            <a:custGeom>
              <a:avLst/>
              <a:gdLst/>
              <a:ahLst/>
              <a:cxnLst/>
              <a:rect l="l" t="t" r="r" b="b"/>
              <a:pathLst>
                <a:path w="3570" h="631" extrusionOk="0">
                  <a:moveTo>
                    <a:pt x="1893" y="0"/>
                  </a:moveTo>
                  <a:cubicBezTo>
                    <a:pt x="914" y="0"/>
                    <a:pt x="144" y="341"/>
                    <a:pt x="100" y="363"/>
                  </a:cubicBezTo>
                  <a:cubicBezTo>
                    <a:pt x="34" y="397"/>
                    <a:pt x="0" y="464"/>
                    <a:pt x="34" y="530"/>
                  </a:cubicBezTo>
                  <a:cubicBezTo>
                    <a:pt x="58" y="579"/>
                    <a:pt x="100" y="610"/>
                    <a:pt x="148" y="610"/>
                  </a:cubicBezTo>
                  <a:cubicBezTo>
                    <a:pt x="165" y="610"/>
                    <a:pt x="183" y="606"/>
                    <a:pt x="200" y="597"/>
                  </a:cubicBezTo>
                  <a:cubicBezTo>
                    <a:pt x="200" y="597"/>
                    <a:pt x="957" y="271"/>
                    <a:pt x="1905" y="271"/>
                  </a:cubicBezTo>
                  <a:cubicBezTo>
                    <a:pt x="2380" y="271"/>
                    <a:pt x="2902" y="352"/>
                    <a:pt x="3403" y="597"/>
                  </a:cubicBezTo>
                  <a:cubicBezTo>
                    <a:pt x="3403" y="630"/>
                    <a:pt x="3436" y="630"/>
                    <a:pt x="3436" y="630"/>
                  </a:cubicBezTo>
                  <a:cubicBezTo>
                    <a:pt x="3536" y="630"/>
                    <a:pt x="3570" y="564"/>
                    <a:pt x="3570" y="464"/>
                  </a:cubicBezTo>
                  <a:cubicBezTo>
                    <a:pt x="3570" y="430"/>
                    <a:pt x="3536" y="397"/>
                    <a:pt x="3503" y="363"/>
                  </a:cubicBezTo>
                  <a:cubicBezTo>
                    <a:pt x="2958" y="91"/>
                    <a:pt x="2398" y="0"/>
                    <a:pt x="1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56;p55">
              <a:extLst>
                <a:ext uri="{FF2B5EF4-FFF2-40B4-BE49-F238E27FC236}">
                  <a16:creationId xmlns:a16="http://schemas.microsoft.com/office/drawing/2014/main" id="{FFF4D618-FD86-4E8C-B504-ED4B61571CFE}"/>
                </a:ext>
              </a:extLst>
            </p:cNvPr>
            <p:cNvSpPr/>
            <p:nvPr/>
          </p:nvSpPr>
          <p:spPr>
            <a:xfrm>
              <a:off x="4862800" y="2854150"/>
              <a:ext cx="502050" cy="1456825"/>
            </a:xfrm>
            <a:custGeom>
              <a:avLst/>
              <a:gdLst/>
              <a:ahLst/>
              <a:cxnLst/>
              <a:rect l="l" t="t" r="r" b="b"/>
              <a:pathLst>
                <a:path w="20082" h="58273" extrusionOk="0">
                  <a:moveTo>
                    <a:pt x="16313" y="1"/>
                  </a:moveTo>
                  <a:lnTo>
                    <a:pt x="1235" y="3270"/>
                  </a:lnTo>
                  <a:cubicBezTo>
                    <a:pt x="134" y="10375"/>
                    <a:pt x="1" y="22650"/>
                    <a:pt x="134" y="29422"/>
                  </a:cubicBezTo>
                  <a:cubicBezTo>
                    <a:pt x="201" y="32857"/>
                    <a:pt x="635" y="53072"/>
                    <a:pt x="635" y="53072"/>
                  </a:cubicBezTo>
                  <a:cubicBezTo>
                    <a:pt x="1367" y="53873"/>
                    <a:pt x="2483" y="54108"/>
                    <a:pt x="3539" y="54108"/>
                  </a:cubicBezTo>
                  <a:cubicBezTo>
                    <a:pt x="5032" y="54108"/>
                    <a:pt x="6405" y="53639"/>
                    <a:pt x="6405" y="53639"/>
                  </a:cubicBezTo>
                  <a:cubicBezTo>
                    <a:pt x="6405" y="53639"/>
                    <a:pt x="7206" y="39062"/>
                    <a:pt x="7339" y="36193"/>
                  </a:cubicBezTo>
                  <a:cubicBezTo>
                    <a:pt x="7473" y="33758"/>
                    <a:pt x="7306" y="29955"/>
                    <a:pt x="7306" y="29955"/>
                  </a:cubicBezTo>
                  <a:lnTo>
                    <a:pt x="9041" y="16412"/>
                  </a:lnTo>
                  <a:cubicBezTo>
                    <a:pt x="9041" y="16412"/>
                    <a:pt x="10542" y="25586"/>
                    <a:pt x="11075" y="29789"/>
                  </a:cubicBezTo>
                  <a:cubicBezTo>
                    <a:pt x="11676" y="34625"/>
                    <a:pt x="14311" y="57308"/>
                    <a:pt x="14311" y="57308"/>
                  </a:cubicBezTo>
                  <a:cubicBezTo>
                    <a:pt x="15141" y="58040"/>
                    <a:pt x="16060" y="58273"/>
                    <a:pt x="16892" y="58273"/>
                  </a:cubicBezTo>
                  <a:cubicBezTo>
                    <a:pt x="18334" y="58273"/>
                    <a:pt x="19515" y="57575"/>
                    <a:pt x="19515" y="57575"/>
                  </a:cubicBezTo>
                  <a:cubicBezTo>
                    <a:pt x="19515" y="57575"/>
                    <a:pt x="20082" y="41063"/>
                    <a:pt x="19615" y="36160"/>
                  </a:cubicBezTo>
                  <a:cubicBezTo>
                    <a:pt x="19215" y="32057"/>
                    <a:pt x="18614" y="29922"/>
                    <a:pt x="18547" y="28988"/>
                  </a:cubicBezTo>
                  <a:cubicBezTo>
                    <a:pt x="18547" y="28988"/>
                    <a:pt x="18914" y="16112"/>
                    <a:pt x="18214" y="7139"/>
                  </a:cubicBezTo>
                  <a:cubicBezTo>
                    <a:pt x="17947" y="4671"/>
                    <a:pt x="17313" y="2269"/>
                    <a:pt x="16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57;p55">
              <a:extLst>
                <a:ext uri="{FF2B5EF4-FFF2-40B4-BE49-F238E27FC236}">
                  <a16:creationId xmlns:a16="http://schemas.microsoft.com/office/drawing/2014/main" id="{7EA2A7F3-F95E-4102-A57E-4EB1FBD512F4}"/>
                </a:ext>
              </a:extLst>
            </p:cNvPr>
            <p:cNvSpPr/>
            <p:nvPr/>
          </p:nvSpPr>
          <p:spPr>
            <a:xfrm>
              <a:off x="4941200" y="3106000"/>
              <a:ext cx="147625" cy="455350"/>
            </a:xfrm>
            <a:custGeom>
              <a:avLst/>
              <a:gdLst/>
              <a:ahLst/>
              <a:cxnLst/>
              <a:rect l="l" t="t" r="r" b="b"/>
              <a:pathLst>
                <a:path w="5905" h="18214" extrusionOk="0">
                  <a:moveTo>
                    <a:pt x="0" y="0"/>
                  </a:moveTo>
                  <a:cubicBezTo>
                    <a:pt x="968" y="1468"/>
                    <a:pt x="2536" y="2469"/>
                    <a:pt x="4270" y="2702"/>
                  </a:cubicBezTo>
                  <a:lnTo>
                    <a:pt x="4937" y="6572"/>
                  </a:lnTo>
                  <a:lnTo>
                    <a:pt x="4370" y="18213"/>
                  </a:lnTo>
                  <a:lnTo>
                    <a:pt x="5905" y="6338"/>
                  </a:lnTo>
                  <a:lnTo>
                    <a:pt x="5271" y="2035"/>
                  </a:lnTo>
                  <a:cubicBezTo>
                    <a:pt x="5271" y="2035"/>
                    <a:pt x="1635" y="15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58;p55">
              <a:extLst>
                <a:ext uri="{FF2B5EF4-FFF2-40B4-BE49-F238E27FC236}">
                  <a16:creationId xmlns:a16="http://schemas.microsoft.com/office/drawing/2014/main" id="{0BA17A0F-FEC8-4875-8FA5-E2CC64B3E1E2}"/>
                </a:ext>
              </a:extLst>
            </p:cNvPr>
            <p:cNvSpPr/>
            <p:nvPr/>
          </p:nvSpPr>
          <p:spPr>
            <a:xfrm>
              <a:off x="4870325" y="1997675"/>
              <a:ext cx="477025" cy="692525"/>
            </a:xfrm>
            <a:custGeom>
              <a:avLst/>
              <a:gdLst/>
              <a:ahLst/>
              <a:cxnLst/>
              <a:rect l="l" t="t" r="r" b="b"/>
              <a:pathLst>
                <a:path w="19081" h="27701" extrusionOk="0">
                  <a:moveTo>
                    <a:pt x="6452" y="1"/>
                  </a:moveTo>
                  <a:cubicBezTo>
                    <a:pt x="5811" y="1"/>
                    <a:pt x="5169" y="60"/>
                    <a:pt x="4537" y="169"/>
                  </a:cubicBezTo>
                  <a:cubicBezTo>
                    <a:pt x="3369" y="369"/>
                    <a:pt x="2268" y="902"/>
                    <a:pt x="1401" y="1703"/>
                  </a:cubicBezTo>
                  <a:cubicBezTo>
                    <a:pt x="567" y="2470"/>
                    <a:pt x="100" y="3538"/>
                    <a:pt x="33" y="4672"/>
                  </a:cubicBezTo>
                  <a:cubicBezTo>
                    <a:pt x="0" y="5572"/>
                    <a:pt x="334" y="6473"/>
                    <a:pt x="934" y="7174"/>
                  </a:cubicBezTo>
                  <a:cubicBezTo>
                    <a:pt x="634" y="7440"/>
                    <a:pt x="434" y="7807"/>
                    <a:pt x="334" y="8174"/>
                  </a:cubicBezTo>
                  <a:cubicBezTo>
                    <a:pt x="234" y="9008"/>
                    <a:pt x="434" y="10009"/>
                    <a:pt x="1835" y="10543"/>
                  </a:cubicBezTo>
                  <a:lnTo>
                    <a:pt x="3903" y="12444"/>
                  </a:lnTo>
                  <a:cubicBezTo>
                    <a:pt x="3536" y="13778"/>
                    <a:pt x="3336" y="15146"/>
                    <a:pt x="3269" y="16547"/>
                  </a:cubicBezTo>
                  <a:cubicBezTo>
                    <a:pt x="3269" y="17448"/>
                    <a:pt x="3269" y="18315"/>
                    <a:pt x="3336" y="19215"/>
                  </a:cubicBezTo>
                  <a:cubicBezTo>
                    <a:pt x="3569" y="21851"/>
                    <a:pt x="4236" y="24986"/>
                    <a:pt x="6638" y="26587"/>
                  </a:cubicBezTo>
                  <a:cubicBezTo>
                    <a:pt x="7339" y="27054"/>
                    <a:pt x="8139" y="27388"/>
                    <a:pt x="8940" y="27521"/>
                  </a:cubicBezTo>
                  <a:cubicBezTo>
                    <a:pt x="9273" y="27588"/>
                    <a:pt x="9607" y="27621"/>
                    <a:pt x="9974" y="27621"/>
                  </a:cubicBezTo>
                  <a:cubicBezTo>
                    <a:pt x="10374" y="27621"/>
                    <a:pt x="10841" y="27655"/>
                    <a:pt x="11308" y="27688"/>
                  </a:cubicBezTo>
                  <a:cubicBezTo>
                    <a:pt x="11492" y="27697"/>
                    <a:pt x="11673" y="27701"/>
                    <a:pt x="11853" y="27701"/>
                  </a:cubicBezTo>
                  <a:cubicBezTo>
                    <a:pt x="12394" y="27701"/>
                    <a:pt x="12926" y="27663"/>
                    <a:pt x="13476" y="27588"/>
                  </a:cubicBezTo>
                  <a:cubicBezTo>
                    <a:pt x="14510" y="27421"/>
                    <a:pt x="15444" y="26821"/>
                    <a:pt x="16012" y="25920"/>
                  </a:cubicBezTo>
                  <a:cubicBezTo>
                    <a:pt x="16112" y="25653"/>
                    <a:pt x="16278" y="25387"/>
                    <a:pt x="16445" y="25120"/>
                  </a:cubicBezTo>
                  <a:cubicBezTo>
                    <a:pt x="16745" y="24786"/>
                    <a:pt x="17279" y="24686"/>
                    <a:pt x="17679" y="24453"/>
                  </a:cubicBezTo>
                  <a:cubicBezTo>
                    <a:pt x="18413" y="24019"/>
                    <a:pt x="18880" y="23285"/>
                    <a:pt x="18980" y="22451"/>
                  </a:cubicBezTo>
                  <a:cubicBezTo>
                    <a:pt x="19080" y="21651"/>
                    <a:pt x="18947" y="20817"/>
                    <a:pt x="18613" y="20083"/>
                  </a:cubicBezTo>
                  <a:cubicBezTo>
                    <a:pt x="18280" y="19316"/>
                    <a:pt x="17679" y="18648"/>
                    <a:pt x="17312" y="17881"/>
                  </a:cubicBezTo>
                  <a:cubicBezTo>
                    <a:pt x="16545" y="16580"/>
                    <a:pt x="16112" y="15146"/>
                    <a:pt x="15978" y="13645"/>
                  </a:cubicBezTo>
                  <a:cubicBezTo>
                    <a:pt x="15878" y="12177"/>
                    <a:pt x="15911" y="10643"/>
                    <a:pt x="15878" y="9175"/>
                  </a:cubicBezTo>
                  <a:cubicBezTo>
                    <a:pt x="15811" y="7507"/>
                    <a:pt x="15778" y="5172"/>
                    <a:pt x="13777" y="3337"/>
                  </a:cubicBezTo>
                  <a:cubicBezTo>
                    <a:pt x="13276" y="2904"/>
                    <a:pt x="12642" y="2604"/>
                    <a:pt x="11975" y="2570"/>
                  </a:cubicBezTo>
                  <a:cubicBezTo>
                    <a:pt x="11141" y="1036"/>
                    <a:pt x="9474" y="369"/>
                    <a:pt x="8073" y="135"/>
                  </a:cubicBezTo>
                  <a:cubicBezTo>
                    <a:pt x="7537" y="43"/>
                    <a:pt x="6995" y="1"/>
                    <a:pt x="6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59;p55">
              <a:extLst>
                <a:ext uri="{FF2B5EF4-FFF2-40B4-BE49-F238E27FC236}">
                  <a16:creationId xmlns:a16="http://schemas.microsoft.com/office/drawing/2014/main" id="{25898CB0-9476-40D7-BA99-7607674B49C7}"/>
                </a:ext>
              </a:extLst>
            </p:cNvPr>
            <p:cNvSpPr/>
            <p:nvPr/>
          </p:nvSpPr>
          <p:spPr>
            <a:xfrm>
              <a:off x="4870325" y="1997675"/>
              <a:ext cx="477025" cy="692525"/>
            </a:xfrm>
            <a:custGeom>
              <a:avLst/>
              <a:gdLst/>
              <a:ahLst/>
              <a:cxnLst/>
              <a:rect l="l" t="t" r="r" b="b"/>
              <a:pathLst>
                <a:path w="19081" h="27701" extrusionOk="0">
                  <a:moveTo>
                    <a:pt x="6452" y="1"/>
                  </a:moveTo>
                  <a:cubicBezTo>
                    <a:pt x="5811" y="1"/>
                    <a:pt x="5169" y="60"/>
                    <a:pt x="4537" y="169"/>
                  </a:cubicBezTo>
                  <a:cubicBezTo>
                    <a:pt x="3369" y="369"/>
                    <a:pt x="2268" y="902"/>
                    <a:pt x="1401" y="1703"/>
                  </a:cubicBezTo>
                  <a:cubicBezTo>
                    <a:pt x="567" y="2470"/>
                    <a:pt x="100" y="3538"/>
                    <a:pt x="33" y="4672"/>
                  </a:cubicBezTo>
                  <a:cubicBezTo>
                    <a:pt x="0" y="5572"/>
                    <a:pt x="334" y="6473"/>
                    <a:pt x="934" y="7174"/>
                  </a:cubicBezTo>
                  <a:cubicBezTo>
                    <a:pt x="634" y="7440"/>
                    <a:pt x="434" y="7807"/>
                    <a:pt x="334" y="8174"/>
                  </a:cubicBezTo>
                  <a:cubicBezTo>
                    <a:pt x="234" y="9008"/>
                    <a:pt x="434" y="10009"/>
                    <a:pt x="1835" y="10543"/>
                  </a:cubicBezTo>
                  <a:lnTo>
                    <a:pt x="3903" y="12444"/>
                  </a:lnTo>
                  <a:cubicBezTo>
                    <a:pt x="3536" y="13778"/>
                    <a:pt x="3336" y="15146"/>
                    <a:pt x="3269" y="16547"/>
                  </a:cubicBezTo>
                  <a:cubicBezTo>
                    <a:pt x="3269" y="17448"/>
                    <a:pt x="3269" y="18315"/>
                    <a:pt x="3336" y="19215"/>
                  </a:cubicBezTo>
                  <a:cubicBezTo>
                    <a:pt x="3569" y="21851"/>
                    <a:pt x="4236" y="24986"/>
                    <a:pt x="6638" y="26587"/>
                  </a:cubicBezTo>
                  <a:cubicBezTo>
                    <a:pt x="7339" y="27054"/>
                    <a:pt x="8139" y="27388"/>
                    <a:pt x="8940" y="27521"/>
                  </a:cubicBezTo>
                  <a:cubicBezTo>
                    <a:pt x="9273" y="27588"/>
                    <a:pt x="9607" y="27621"/>
                    <a:pt x="9974" y="27621"/>
                  </a:cubicBezTo>
                  <a:cubicBezTo>
                    <a:pt x="10374" y="27621"/>
                    <a:pt x="10841" y="27655"/>
                    <a:pt x="11308" y="27688"/>
                  </a:cubicBezTo>
                  <a:cubicBezTo>
                    <a:pt x="11492" y="27697"/>
                    <a:pt x="11673" y="27701"/>
                    <a:pt x="11853" y="27701"/>
                  </a:cubicBezTo>
                  <a:cubicBezTo>
                    <a:pt x="12394" y="27701"/>
                    <a:pt x="12926" y="27663"/>
                    <a:pt x="13476" y="27588"/>
                  </a:cubicBezTo>
                  <a:cubicBezTo>
                    <a:pt x="14510" y="27421"/>
                    <a:pt x="15444" y="26821"/>
                    <a:pt x="16012" y="25920"/>
                  </a:cubicBezTo>
                  <a:cubicBezTo>
                    <a:pt x="16112" y="25653"/>
                    <a:pt x="16278" y="25387"/>
                    <a:pt x="16445" y="25120"/>
                  </a:cubicBezTo>
                  <a:cubicBezTo>
                    <a:pt x="16745" y="24786"/>
                    <a:pt x="17279" y="24686"/>
                    <a:pt x="17679" y="24453"/>
                  </a:cubicBezTo>
                  <a:cubicBezTo>
                    <a:pt x="18413" y="24019"/>
                    <a:pt x="18880" y="23285"/>
                    <a:pt x="18980" y="22451"/>
                  </a:cubicBezTo>
                  <a:cubicBezTo>
                    <a:pt x="19080" y="21651"/>
                    <a:pt x="18947" y="20817"/>
                    <a:pt x="18613" y="20083"/>
                  </a:cubicBezTo>
                  <a:cubicBezTo>
                    <a:pt x="18280" y="19316"/>
                    <a:pt x="17679" y="18648"/>
                    <a:pt x="17312" y="17881"/>
                  </a:cubicBezTo>
                  <a:cubicBezTo>
                    <a:pt x="16545" y="16580"/>
                    <a:pt x="16112" y="15146"/>
                    <a:pt x="15978" y="13645"/>
                  </a:cubicBezTo>
                  <a:cubicBezTo>
                    <a:pt x="15878" y="12177"/>
                    <a:pt x="15911" y="10643"/>
                    <a:pt x="15878" y="9175"/>
                  </a:cubicBezTo>
                  <a:cubicBezTo>
                    <a:pt x="15811" y="7507"/>
                    <a:pt x="15778" y="5172"/>
                    <a:pt x="13777" y="3337"/>
                  </a:cubicBezTo>
                  <a:cubicBezTo>
                    <a:pt x="13276" y="2904"/>
                    <a:pt x="12642" y="2604"/>
                    <a:pt x="11975" y="2570"/>
                  </a:cubicBezTo>
                  <a:cubicBezTo>
                    <a:pt x="11141" y="1036"/>
                    <a:pt x="9474" y="369"/>
                    <a:pt x="8073" y="135"/>
                  </a:cubicBezTo>
                  <a:cubicBezTo>
                    <a:pt x="7537" y="43"/>
                    <a:pt x="6995" y="1"/>
                    <a:pt x="6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60;p55">
              <a:extLst>
                <a:ext uri="{FF2B5EF4-FFF2-40B4-BE49-F238E27FC236}">
                  <a16:creationId xmlns:a16="http://schemas.microsoft.com/office/drawing/2014/main" id="{FEAD6D10-2BAB-4EBC-9178-B97F142B463C}"/>
                </a:ext>
              </a:extLst>
            </p:cNvPr>
            <p:cNvSpPr/>
            <p:nvPr/>
          </p:nvSpPr>
          <p:spPr>
            <a:xfrm>
              <a:off x="4828628" y="2883344"/>
              <a:ext cx="120112" cy="159294"/>
            </a:xfrm>
            <a:custGeom>
              <a:avLst/>
              <a:gdLst/>
              <a:ahLst/>
              <a:cxnLst/>
              <a:rect l="l" t="t" r="r" b="b"/>
              <a:pathLst>
                <a:path w="4804" h="7239" extrusionOk="0">
                  <a:moveTo>
                    <a:pt x="2235" y="0"/>
                  </a:moveTo>
                  <a:lnTo>
                    <a:pt x="0" y="3736"/>
                  </a:lnTo>
                  <a:lnTo>
                    <a:pt x="2836" y="7239"/>
                  </a:lnTo>
                  <a:cubicBezTo>
                    <a:pt x="2836" y="7239"/>
                    <a:pt x="4804" y="3970"/>
                    <a:pt x="4737" y="3970"/>
                  </a:cubicBezTo>
                  <a:cubicBezTo>
                    <a:pt x="4637" y="3970"/>
                    <a:pt x="2235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61;p55">
              <a:extLst>
                <a:ext uri="{FF2B5EF4-FFF2-40B4-BE49-F238E27FC236}">
                  <a16:creationId xmlns:a16="http://schemas.microsoft.com/office/drawing/2014/main" id="{B7617550-D546-40EF-B227-484080AD288D}"/>
                </a:ext>
              </a:extLst>
            </p:cNvPr>
            <p:cNvSpPr/>
            <p:nvPr/>
          </p:nvSpPr>
          <p:spPr>
            <a:xfrm>
              <a:off x="4677675" y="2412150"/>
              <a:ext cx="294400" cy="581300"/>
            </a:xfrm>
            <a:custGeom>
              <a:avLst/>
              <a:gdLst/>
              <a:ahLst/>
              <a:cxnLst/>
              <a:rect l="l" t="t" r="r" b="b"/>
              <a:pathLst>
                <a:path w="11776" h="23252" extrusionOk="0">
                  <a:moveTo>
                    <a:pt x="11669" y="0"/>
                  </a:moveTo>
                  <a:cubicBezTo>
                    <a:pt x="9502" y="0"/>
                    <a:pt x="8314" y="1010"/>
                    <a:pt x="6705" y="3537"/>
                  </a:cubicBezTo>
                  <a:cubicBezTo>
                    <a:pt x="5304" y="5705"/>
                    <a:pt x="2069" y="10942"/>
                    <a:pt x="1168" y="12544"/>
                  </a:cubicBezTo>
                  <a:cubicBezTo>
                    <a:pt x="134" y="14311"/>
                    <a:pt x="1" y="15045"/>
                    <a:pt x="801" y="16380"/>
                  </a:cubicBezTo>
                  <a:cubicBezTo>
                    <a:pt x="1568" y="17647"/>
                    <a:pt x="6439" y="23251"/>
                    <a:pt x="6439" y="23251"/>
                  </a:cubicBezTo>
                  <a:cubicBezTo>
                    <a:pt x="7539" y="22284"/>
                    <a:pt x="8407" y="21050"/>
                    <a:pt x="8874" y="19682"/>
                  </a:cubicBezTo>
                  <a:lnTo>
                    <a:pt x="6038" y="14912"/>
                  </a:lnTo>
                  <a:lnTo>
                    <a:pt x="11475" y="6839"/>
                  </a:lnTo>
                  <a:lnTo>
                    <a:pt x="11776" y="1"/>
                  </a:lnTo>
                  <a:cubicBezTo>
                    <a:pt x="11740" y="1"/>
                    <a:pt x="11704" y="0"/>
                    <a:pt x="1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62;p55">
              <a:extLst>
                <a:ext uri="{FF2B5EF4-FFF2-40B4-BE49-F238E27FC236}">
                  <a16:creationId xmlns:a16="http://schemas.microsoft.com/office/drawing/2014/main" id="{8E85912E-55C6-4B1F-9498-94D64D38512C}"/>
                </a:ext>
              </a:extLst>
            </p:cNvPr>
            <p:cNvSpPr/>
            <p:nvPr/>
          </p:nvSpPr>
          <p:spPr>
            <a:xfrm>
              <a:off x="4736875" y="2409250"/>
              <a:ext cx="238550" cy="357375"/>
            </a:xfrm>
            <a:custGeom>
              <a:avLst/>
              <a:gdLst/>
              <a:ahLst/>
              <a:cxnLst/>
              <a:rect l="l" t="t" r="r" b="b"/>
              <a:pathLst>
                <a:path w="9542" h="14295" extrusionOk="0">
                  <a:moveTo>
                    <a:pt x="9021" y="0"/>
                  </a:moveTo>
                  <a:cubicBezTo>
                    <a:pt x="7714" y="0"/>
                    <a:pt x="6830" y="356"/>
                    <a:pt x="5972" y="1185"/>
                  </a:cubicBezTo>
                  <a:cubicBezTo>
                    <a:pt x="4971" y="2152"/>
                    <a:pt x="1" y="10525"/>
                    <a:pt x="1" y="10525"/>
                  </a:cubicBezTo>
                  <a:cubicBezTo>
                    <a:pt x="1" y="10525"/>
                    <a:pt x="234" y="12026"/>
                    <a:pt x="4437" y="14294"/>
                  </a:cubicBezTo>
                  <a:lnTo>
                    <a:pt x="9041" y="8890"/>
                  </a:lnTo>
                  <a:lnTo>
                    <a:pt x="9541" y="17"/>
                  </a:lnTo>
                  <a:cubicBezTo>
                    <a:pt x="9360" y="6"/>
                    <a:pt x="9187" y="0"/>
                    <a:pt x="9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63;p55">
              <a:extLst>
                <a:ext uri="{FF2B5EF4-FFF2-40B4-BE49-F238E27FC236}">
                  <a16:creationId xmlns:a16="http://schemas.microsoft.com/office/drawing/2014/main" id="{10766362-B38A-441E-B105-169898925E3F}"/>
                </a:ext>
              </a:extLst>
            </p:cNvPr>
            <p:cNvSpPr/>
            <p:nvPr/>
          </p:nvSpPr>
          <p:spPr>
            <a:xfrm>
              <a:off x="4736875" y="2409250"/>
              <a:ext cx="238550" cy="357375"/>
            </a:xfrm>
            <a:custGeom>
              <a:avLst/>
              <a:gdLst/>
              <a:ahLst/>
              <a:cxnLst/>
              <a:rect l="l" t="t" r="r" b="b"/>
              <a:pathLst>
                <a:path w="9542" h="14295" extrusionOk="0">
                  <a:moveTo>
                    <a:pt x="9021" y="0"/>
                  </a:moveTo>
                  <a:cubicBezTo>
                    <a:pt x="7714" y="0"/>
                    <a:pt x="6830" y="356"/>
                    <a:pt x="5972" y="1185"/>
                  </a:cubicBezTo>
                  <a:cubicBezTo>
                    <a:pt x="4971" y="2152"/>
                    <a:pt x="1" y="10525"/>
                    <a:pt x="1" y="10525"/>
                  </a:cubicBezTo>
                  <a:cubicBezTo>
                    <a:pt x="1" y="10525"/>
                    <a:pt x="234" y="12026"/>
                    <a:pt x="4437" y="14294"/>
                  </a:cubicBezTo>
                  <a:lnTo>
                    <a:pt x="9041" y="8890"/>
                  </a:lnTo>
                  <a:lnTo>
                    <a:pt x="9541" y="17"/>
                  </a:lnTo>
                  <a:cubicBezTo>
                    <a:pt x="9360" y="6"/>
                    <a:pt x="9187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64;p55">
              <a:extLst>
                <a:ext uri="{FF2B5EF4-FFF2-40B4-BE49-F238E27FC236}">
                  <a16:creationId xmlns:a16="http://schemas.microsoft.com/office/drawing/2014/main" id="{1F085477-3DBE-405D-845C-08B34E01ECC2}"/>
                </a:ext>
              </a:extLst>
            </p:cNvPr>
            <p:cNvSpPr/>
            <p:nvPr/>
          </p:nvSpPr>
          <p:spPr>
            <a:xfrm>
              <a:off x="4849475" y="2402150"/>
              <a:ext cx="482850" cy="687700"/>
            </a:xfrm>
            <a:custGeom>
              <a:avLst/>
              <a:gdLst/>
              <a:ahLst/>
              <a:cxnLst/>
              <a:rect l="l" t="t" r="r" b="b"/>
              <a:pathLst>
                <a:path w="19314" h="27508" extrusionOk="0">
                  <a:moveTo>
                    <a:pt x="11442" y="1"/>
                  </a:moveTo>
                  <a:lnTo>
                    <a:pt x="7606" y="101"/>
                  </a:lnTo>
                  <a:lnTo>
                    <a:pt x="4904" y="301"/>
                  </a:lnTo>
                  <a:cubicBezTo>
                    <a:pt x="3569" y="1602"/>
                    <a:pt x="2369" y="3103"/>
                    <a:pt x="1368" y="4704"/>
                  </a:cubicBezTo>
                  <a:cubicBezTo>
                    <a:pt x="67" y="6839"/>
                    <a:pt x="0" y="9474"/>
                    <a:pt x="2035" y="11609"/>
                  </a:cubicBezTo>
                  <a:cubicBezTo>
                    <a:pt x="2202" y="13377"/>
                    <a:pt x="2235" y="16813"/>
                    <a:pt x="2235" y="16813"/>
                  </a:cubicBezTo>
                  <a:cubicBezTo>
                    <a:pt x="1601" y="21350"/>
                    <a:pt x="1234" y="25786"/>
                    <a:pt x="1234" y="25786"/>
                  </a:cubicBezTo>
                  <a:cubicBezTo>
                    <a:pt x="3607" y="27048"/>
                    <a:pt x="6380" y="27508"/>
                    <a:pt x="9037" y="27508"/>
                  </a:cubicBezTo>
                  <a:cubicBezTo>
                    <a:pt x="13964" y="27508"/>
                    <a:pt x="18491" y="25927"/>
                    <a:pt x="19314" y="24952"/>
                  </a:cubicBezTo>
                  <a:cubicBezTo>
                    <a:pt x="18680" y="20516"/>
                    <a:pt x="17279" y="17780"/>
                    <a:pt x="16379" y="15279"/>
                  </a:cubicBezTo>
                  <a:lnTo>
                    <a:pt x="18080" y="7740"/>
                  </a:lnTo>
                  <a:cubicBezTo>
                    <a:pt x="18080" y="7740"/>
                    <a:pt x="15144" y="5338"/>
                    <a:pt x="15411" y="401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5;p55">
              <a:extLst>
                <a:ext uri="{FF2B5EF4-FFF2-40B4-BE49-F238E27FC236}">
                  <a16:creationId xmlns:a16="http://schemas.microsoft.com/office/drawing/2014/main" id="{E9DB68C0-6591-4C18-9307-86B7CD33BE0B}"/>
                </a:ext>
              </a:extLst>
            </p:cNvPr>
            <p:cNvSpPr/>
            <p:nvPr/>
          </p:nvSpPr>
          <p:spPr>
            <a:xfrm>
              <a:off x="4849475" y="2402150"/>
              <a:ext cx="482850" cy="687700"/>
            </a:xfrm>
            <a:custGeom>
              <a:avLst/>
              <a:gdLst/>
              <a:ahLst/>
              <a:cxnLst/>
              <a:rect l="l" t="t" r="r" b="b"/>
              <a:pathLst>
                <a:path w="19314" h="27508" extrusionOk="0">
                  <a:moveTo>
                    <a:pt x="11442" y="1"/>
                  </a:moveTo>
                  <a:lnTo>
                    <a:pt x="7606" y="101"/>
                  </a:lnTo>
                  <a:lnTo>
                    <a:pt x="4904" y="301"/>
                  </a:lnTo>
                  <a:cubicBezTo>
                    <a:pt x="3569" y="1602"/>
                    <a:pt x="2369" y="3103"/>
                    <a:pt x="1368" y="4704"/>
                  </a:cubicBezTo>
                  <a:cubicBezTo>
                    <a:pt x="67" y="6839"/>
                    <a:pt x="0" y="9474"/>
                    <a:pt x="2035" y="11609"/>
                  </a:cubicBezTo>
                  <a:cubicBezTo>
                    <a:pt x="2202" y="13377"/>
                    <a:pt x="2235" y="16813"/>
                    <a:pt x="2235" y="16813"/>
                  </a:cubicBezTo>
                  <a:cubicBezTo>
                    <a:pt x="1601" y="21350"/>
                    <a:pt x="1234" y="25786"/>
                    <a:pt x="1234" y="25786"/>
                  </a:cubicBezTo>
                  <a:cubicBezTo>
                    <a:pt x="3607" y="27048"/>
                    <a:pt x="6380" y="27508"/>
                    <a:pt x="9037" y="27508"/>
                  </a:cubicBezTo>
                  <a:cubicBezTo>
                    <a:pt x="13964" y="27508"/>
                    <a:pt x="18491" y="25927"/>
                    <a:pt x="19314" y="24952"/>
                  </a:cubicBezTo>
                  <a:cubicBezTo>
                    <a:pt x="18680" y="20516"/>
                    <a:pt x="17279" y="17780"/>
                    <a:pt x="16379" y="15279"/>
                  </a:cubicBezTo>
                  <a:lnTo>
                    <a:pt x="18080" y="7740"/>
                  </a:lnTo>
                  <a:cubicBezTo>
                    <a:pt x="18080" y="7740"/>
                    <a:pt x="15144" y="5338"/>
                    <a:pt x="15411" y="401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66;p55">
              <a:extLst>
                <a:ext uri="{FF2B5EF4-FFF2-40B4-BE49-F238E27FC236}">
                  <a16:creationId xmlns:a16="http://schemas.microsoft.com/office/drawing/2014/main" id="{F1B88613-D15C-4897-A5B6-DEB951FB7C68}"/>
                </a:ext>
              </a:extLst>
            </p:cNvPr>
            <p:cNvSpPr/>
            <p:nvPr/>
          </p:nvSpPr>
          <p:spPr>
            <a:xfrm>
              <a:off x="5030425" y="2649850"/>
              <a:ext cx="164300" cy="80150"/>
            </a:xfrm>
            <a:custGeom>
              <a:avLst/>
              <a:gdLst/>
              <a:ahLst/>
              <a:cxnLst/>
              <a:rect l="l" t="t" r="r" b="b"/>
              <a:pathLst>
                <a:path w="6572" h="3206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6138" y="1234"/>
                    <a:pt x="5138" y="2168"/>
                    <a:pt x="3903" y="2468"/>
                  </a:cubicBezTo>
                  <a:cubicBezTo>
                    <a:pt x="3555" y="2565"/>
                    <a:pt x="3218" y="2605"/>
                    <a:pt x="2897" y="2605"/>
                  </a:cubicBezTo>
                  <a:cubicBezTo>
                    <a:pt x="1223" y="2605"/>
                    <a:pt x="1" y="1501"/>
                    <a:pt x="1" y="1501"/>
                  </a:cubicBezTo>
                  <a:lnTo>
                    <a:pt x="1" y="1501"/>
                  </a:lnTo>
                  <a:cubicBezTo>
                    <a:pt x="623" y="2584"/>
                    <a:pt x="1795" y="3205"/>
                    <a:pt x="2998" y="3205"/>
                  </a:cubicBezTo>
                  <a:cubicBezTo>
                    <a:pt x="3278" y="3205"/>
                    <a:pt x="3560" y="3172"/>
                    <a:pt x="3837" y="3102"/>
                  </a:cubicBezTo>
                  <a:cubicBezTo>
                    <a:pt x="6572" y="2435"/>
                    <a:pt x="6505" y="1"/>
                    <a:pt x="6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67;p55">
              <a:extLst>
                <a:ext uri="{FF2B5EF4-FFF2-40B4-BE49-F238E27FC236}">
                  <a16:creationId xmlns:a16="http://schemas.microsoft.com/office/drawing/2014/main" id="{3FE04924-2664-4E9D-A03F-0C55BA820D1F}"/>
                </a:ext>
              </a:extLst>
            </p:cNvPr>
            <p:cNvSpPr/>
            <p:nvPr/>
          </p:nvSpPr>
          <p:spPr>
            <a:xfrm>
              <a:off x="4908675" y="2090275"/>
              <a:ext cx="316925" cy="452000"/>
            </a:xfrm>
            <a:custGeom>
              <a:avLst/>
              <a:gdLst/>
              <a:ahLst/>
              <a:cxnLst/>
              <a:rect l="l" t="t" r="r" b="b"/>
              <a:pathLst>
                <a:path w="12677" h="18080" extrusionOk="0">
                  <a:moveTo>
                    <a:pt x="2069" y="0"/>
                  </a:moveTo>
                  <a:cubicBezTo>
                    <a:pt x="1235" y="434"/>
                    <a:pt x="1" y="2035"/>
                    <a:pt x="201" y="6505"/>
                  </a:cubicBezTo>
                  <a:cubicBezTo>
                    <a:pt x="334" y="9974"/>
                    <a:pt x="1335" y="10875"/>
                    <a:pt x="1935" y="11142"/>
                  </a:cubicBezTo>
                  <a:cubicBezTo>
                    <a:pt x="2175" y="11254"/>
                    <a:pt x="2522" y="11296"/>
                    <a:pt x="2926" y="11296"/>
                  </a:cubicBezTo>
                  <a:cubicBezTo>
                    <a:pt x="3477" y="11296"/>
                    <a:pt x="4135" y="11219"/>
                    <a:pt x="4771" y="11142"/>
                  </a:cubicBezTo>
                  <a:lnTo>
                    <a:pt x="4771" y="11142"/>
                  </a:lnTo>
                  <a:lnTo>
                    <a:pt x="4704" y="13210"/>
                  </a:lnTo>
                  <a:cubicBezTo>
                    <a:pt x="4704" y="13210"/>
                    <a:pt x="2669" y="16679"/>
                    <a:pt x="3837" y="18080"/>
                  </a:cubicBezTo>
                  <a:cubicBezTo>
                    <a:pt x="5538" y="17646"/>
                    <a:pt x="7106" y="16746"/>
                    <a:pt x="8306" y="15478"/>
                  </a:cubicBezTo>
                  <a:cubicBezTo>
                    <a:pt x="9574" y="14244"/>
                    <a:pt x="9574" y="13210"/>
                    <a:pt x="9574" y="13210"/>
                  </a:cubicBezTo>
                  <a:lnTo>
                    <a:pt x="9641" y="8640"/>
                  </a:lnTo>
                  <a:cubicBezTo>
                    <a:pt x="9641" y="8640"/>
                    <a:pt x="9857" y="8857"/>
                    <a:pt x="10264" y="8857"/>
                  </a:cubicBezTo>
                  <a:cubicBezTo>
                    <a:pt x="10553" y="8857"/>
                    <a:pt x="10938" y="8747"/>
                    <a:pt x="11409" y="8373"/>
                  </a:cubicBezTo>
                  <a:cubicBezTo>
                    <a:pt x="12343" y="7639"/>
                    <a:pt x="12676" y="6338"/>
                    <a:pt x="12009" y="5638"/>
                  </a:cubicBezTo>
                  <a:cubicBezTo>
                    <a:pt x="11688" y="5333"/>
                    <a:pt x="11283" y="5183"/>
                    <a:pt x="10881" y="5183"/>
                  </a:cubicBezTo>
                  <a:cubicBezTo>
                    <a:pt x="10448" y="5183"/>
                    <a:pt x="10019" y="5358"/>
                    <a:pt x="9707" y="5704"/>
                  </a:cubicBezTo>
                  <a:cubicBezTo>
                    <a:pt x="9607" y="5805"/>
                    <a:pt x="9507" y="5905"/>
                    <a:pt x="9441" y="6038"/>
                  </a:cubicBezTo>
                  <a:cubicBezTo>
                    <a:pt x="9441" y="6038"/>
                    <a:pt x="9437" y="6038"/>
                    <a:pt x="9430" y="6038"/>
                  </a:cubicBezTo>
                  <a:cubicBezTo>
                    <a:pt x="9310" y="6038"/>
                    <a:pt x="8196" y="5979"/>
                    <a:pt x="8006" y="3770"/>
                  </a:cubicBezTo>
                  <a:cubicBezTo>
                    <a:pt x="8006" y="3770"/>
                    <a:pt x="6138" y="3603"/>
                    <a:pt x="5138" y="3103"/>
                  </a:cubicBezTo>
                  <a:cubicBezTo>
                    <a:pt x="2803" y="1935"/>
                    <a:pt x="2336" y="567"/>
                    <a:pt x="2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68;p55">
              <a:extLst>
                <a:ext uri="{FF2B5EF4-FFF2-40B4-BE49-F238E27FC236}">
                  <a16:creationId xmlns:a16="http://schemas.microsoft.com/office/drawing/2014/main" id="{34F3F038-6BFE-488F-AC70-9479589E5174}"/>
                </a:ext>
              </a:extLst>
            </p:cNvPr>
            <p:cNvSpPr/>
            <p:nvPr/>
          </p:nvSpPr>
          <p:spPr>
            <a:xfrm>
              <a:off x="4978725" y="2423850"/>
              <a:ext cx="169325" cy="117600"/>
            </a:xfrm>
            <a:custGeom>
              <a:avLst/>
              <a:gdLst/>
              <a:ahLst/>
              <a:cxnLst/>
              <a:rect l="l" t="t" r="r" b="b"/>
              <a:pathLst>
                <a:path w="6773" h="4704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502" y="601"/>
                    <a:pt x="1" y="3469"/>
                    <a:pt x="1001" y="4704"/>
                  </a:cubicBezTo>
                  <a:cubicBezTo>
                    <a:pt x="2736" y="4303"/>
                    <a:pt x="4270" y="3403"/>
                    <a:pt x="5504" y="2135"/>
                  </a:cubicBezTo>
                  <a:cubicBezTo>
                    <a:pt x="6138" y="1601"/>
                    <a:pt x="6572" y="868"/>
                    <a:pt x="6772" y="34"/>
                  </a:cubicBezTo>
                  <a:lnTo>
                    <a:pt x="6772" y="34"/>
                  </a:lnTo>
                  <a:cubicBezTo>
                    <a:pt x="6272" y="834"/>
                    <a:pt x="5204" y="1401"/>
                    <a:pt x="3703" y="1401"/>
                  </a:cubicBezTo>
                  <a:cubicBezTo>
                    <a:pt x="1835" y="1401"/>
                    <a:pt x="1635" y="868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69;p55">
              <a:extLst>
                <a:ext uri="{FF2B5EF4-FFF2-40B4-BE49-F238E27FC236}">
                  <a16:creationId xmlns:a16="http://schemas.microsoft.com/office/drawing/2014/main" id="{7EDB11DE-6CA3-4BD8-82DA-2A14CAC28428}"/>
                </a:ext>
              </a:extLst>
            </p:cNvPr>
            <p:cNvSpPr/>
            <p:nvPr/>
          </p:nvSpPr>
          <p:spPr>
            <a:xfrm>
              <a:off x="5027100" y="2316275"/>
              <a:ext cx="100100" cy="69225"/>
            </a:xfrm>
            <a:custGeom>
              <a:avLst/>
              <a:gdLst/>
              <a:ahLst/>
              <a:cxnLst/>
              <a:rect l="l" t="t" r="r" b="b"/>
              <a:pathLst>
                <a:path w="4004" h="2769" extrusionOk="0">
                  <a:moveTo>
                    <a:pt x="4003" y="0"/>
                  </a:moveTo>
                  <a:cubicBezTo>
                    <a:pt x="3603" y="901"/>
                    <a:pt x="1635" y="1701"/>
                    <a:pt x="34" y="2068"/>
                  </a:cubicBezTo>
                  <a:lnTo>
                    <a:pt x="0" y="2769"/>
                  </a:lnTo>
                  <a:cubicBezTo>
                    <a:pt x="0" y="2769"/>
                    <a:pt x="2235" y="2068"/>
                    <a:pt x="2969" y="1501"/>
                  </a:cubicBezTo>
                  <a:cubicBezTo>
                    <a:pt x="3436" y="1101"/>
                    <a:pt x="3803" y="567"/>
                    <a:pt x="4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70;p55">
              <a:extLst>
                <a:ext uri="{FF2B5EF4-FFF2-40B4-BE49-F238E27FC236}">
                  <a16:creationId xmlns:a16="http://schemas.microsoft.com/office/drawing/2014/main" id="{C9CACD7B-5FCC-4B45-A21F-416D39C93EA5}"/>
                </a:ext>
              </a:extLst>
            </p:cNvPr>
            <p:cNvSpPr/>
            <p:nvPr/>
          </p:nvSpPr>
          <p:spPr>
            <a:xfrm>
              <a:off x="5042100" y="2201925"/>
              <a:ext cx="26725" cy="24400"/>
            </a:xfrm>
            <a:custGeom>
              <a:avLst/>
              <a:gdLst/>
              <a:ahLst/>
              <a:cxnLst/>
              <a:rect l="l" t="t" r="r" b="b"/>
              <a:pathLst>
                <a:path w="1069" h="976" extrusionOk="0">
                  <a:moveTo>
                    <a:pt x="543" y="1"/>
                  </a:moveTo>
                  <a:cubicBezTo>
                    <a:pt x="296" y="1"/>
                    <a:pt x="65" y="191"/>
                    <a:pt x="34" y="438"/>
                  </a:cubicBezTo>
                  <a:cubicBezTo>
                    <a:pt x="1" y="705"/>
                    <a:pt x="201" y="938"/>
                    <a:pt x="501" y="972"/>
                  </a:cubicBezTo>
                  <a:cubicBezTo>
                    <a:pt x="524" y="974"/>
                    <a:pt x="546" y="976"/>
                    <a:pt x="568" y="976"/>
                  </a:cubicBezTo>
                  <a:cubicBezTo>
                    <a:pt x="806" y="976"/>
                    <a:pt x="1007" y="815"/>
                    <a:pt x="1068" y="571"/>
                  </a:cubicBezTo>
                  <a:cubicBezTo>
                    <a:pt x="1068" y="271"/>
                    <a:pt x="868" y="38"/>
                    <a:pt x="601" y="4"/>
                  </a:cubicBezTo>
                  <a:cubicBezTo>
                    <a:pt x="582" y="2"/>
                    <a:pt x="56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71;p55">
              <a:extLst>
                <a:ext uri="{FF2B5EF4-FFF2-40B4-BE49-F238E27FC236}">
                  <a16:creationId xmlns:a16="http://schemas.microsoft.com/office/drawing/2014/main" id="{1C1D9F4F-E45F-46FB-B60B-D9715E340949}"/>
                </a:ext>
              </a:extLst>
            </p:cNvPr>
            <p:cNvSpPr/>
            <p:nvPr/>
          </p:nvSpPr>
          <p:spPr>
            <a:xfrm>
              <a:off x="4994575" y="2294575"/>
              <a:ext cx="47550" cy="28875"/>
            </a:xfrm>
            <a:custGeom>
              <a:avLst/>
              <a:gdLst/>
              <a:ahLst/>
              <a:cxnLst/>
              <a:rect l="l" t="t" r="r" b="b"/>
              <a:pathLst>
                <a:path w="1902" h="1155" extrusionOk="0">
                  <a:moveTo>
                    <a:pt x="1768" y="1"/>
                  </a:moveTo>
                  <a:lnTo>
                    <a:pt x="0" y="468"/>
                  </a:lnTo>
                  <a:cubicBezTo>
                    <a:pt x="87" y="874"/>
                    <a:pt x="478" y="1154"/>
                    <a:pt x="907" y="1154"/>
                  </a:cubicBezTo>
                  <a:cubicBezTo>
                    <a:pt x="971" y="1154"/>
                    <a:pt x="1036" y="1148"/>
                    <a:pt x="1101" y="1135"/>
                  </a:cubicBezTo>
                  <a:cubicBezTo>
                    <a:pt x="1601" y="1002"/>
                    <a:pt x="1902" y="501"/>
                    <a:pt x="1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72;p55">
              <a:extLst>
                <a:ext uri="{FF2B5EF4-FFF2-40B4-BE49-F238E27FC236}">
                  <a16:creationId xmlns:a16="http://schemas.microsoft.com/office/drawing/2014/main" id="{19EEBFF0-B8A6-4A1A-B25E-C2FA8B5DFCFD}"/>
                </a:ext>
              </a:extLst>
            </p:cNvPr>
            <p:cNvSpPr/>
            <p:nvPr/>
          </p:nvSpPr>
          <p:spPr>
            <a:xfrm>
              <a:off x="5011250" y="2303750"/>
              <a:ext cx="26700" cy="19850"/>
            </a:xfrm>
            <a:custGeom>
              <a:avLst/>
              <a:gdLst/>
              <a:ahLst/>
              <a:cxnLst/>
              <a:rect l="l" t="t" r="r" b="b"/>
              <a:pathLst>
                <a:path w="1068" h="794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701"/>
                    <a:pt x="0" y="735"/>
                    <a:pt x="0" y="768"/>
                  </a:cubicBezTo>
                  <a:cubicBezTo>
                    <a:pt x="67" y="785"/>
                    <a:pt x="134" y="793"/>
                    <a:pt x="201" y="793"/>
                  </a:cubicBezTo>
                  <a:cubicBezTo>
                    <a:pt x="267" y="793"/>
                    <a:pt x="334" y="785"/>
                    <a:pt x="401" y="768"/>
                  </a:cubicBezTo>
                  <a:cubicBezTo>
                    <a:pt x="734" y="701"/>
                    <a:pt x="968" y="468"/>
                    <a:pt x="1068" y="168"/>
                  </a:cubicBezTo>
                  <a:cubicBezTo>
                    <a:pt x="968" y="68"/>
                    <a:pt x="834" y="1"/>
                    <a:pt x="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73;p55">
              <a:extLst>
                <a:ext uri="{FF2B5EF4-FFF2-40B4-BE49-F238E27FC236}">
                  <a16:creationId xmlns:a16="http://schemas.microsoft.com/office/drawing/2014/main" id="{35B743BB-DCB7-4632-9005-8CEB671C3497}"/>
                </a:ext>
              </a:extLst>
            </p:cNvPr>
            <p:cNvSpPr/>
            <p:nvPr/>
          </p:nvSpPr>
          <p:spPr>
            <a:xfrm>
              <a:off x="4929525" y="2159925"/>
              <a:ext cx="27550" cy="22950"/>
            </a:xfrm>
            <a:custGeom>
              <a:avLst/>
              <a:gdLst/>
              <a:ahLst/>
              <a:cxnLst/>
              <a:rect l="l" t="t" r="r" b="b"/>
              <a:pathLst>
                <a:path w="1102" h="918" extrusionOk="0">
                  <a:moveTo>
                    <a:pt x="652" y="0"/>
                  </a:moveTo>
                  <a:cubicBezTo>
                    <a:pt x="539" y="0"/>
                    <a:pt x="426" y="38"/>
                    <a:pt x="334" y="116"/>
                  </a:cubicBezTo>
                  <a:cubicBezTo>
                    <a:pt x="67" y="283"/>
                    <a:pt x="0" y="650"/>
                    <a:pt x="167" y="917"/>
                  </a:cubicBezTo>
                  <a:lnTo>
                    <a:pt x="1101" y="250"/>
                  </a:lnTo>
                  <a:cubicBezTo>
                    <a:pt x="1000" y="88"/>
                    <a:pt x="826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74;p55">
              <a:extLst>
                <a:ext uri="{FF2B5EF4-FFF2-40B4-BE49-F238E27FC236}">
                  <a16:creationId xmlns:a16="http://schemas.microsoft.com/office/drawing/2014/main" id="{029073C0-9A2A-44C8-AEA7-CE59E28F2971}"/>
                </a:ext>
              </a:extLst>
            </p:cNvPr>
            <p:cNvSpPr/>
            <p:nvPr/>
          </p:nvSpPr>
          <p:spPr>
            <a:xfrm>
              <a:off x="5049600" y="2165675"/>
              <a:ext cx="30050" cy="19700"/>
            </a:xfrm>
            <a:custGeom>
              <a:avLst/>
              <a:gdLst/>
              <a:ahLst/>
              <a:cxnLst/>
              <a:rect l="l" t="t" r="r" b="b"/>
              <a:pathLst>
                <a:path w="1202" h="788" extrusionOk="0">
                  <a:moveTo>
                    <a:pt x="557" y="1"/>
                  </a:moveTo>
                  <a:cubicBezTo>
                    <a:pt x="334" y="1"/>
                    <a:pt x="123" y="125"/>
                    <a:pt x="1" y="320"/>
                  </a:cubicBezTo>
                  <a:lnTo>
                    <a:pt x="1035" y="787"/>
                  </a:lnTo>
                  <a:cubicBezTo>
                    <a:pt x="1202" y="554"/>
                    <a:pt x="1102" y="220"/>
                    <a:pt x="835" y="87"/>
                  </a:cubicBezTo>
                  <a:lnTo>
                    <a:pt x="801" y="53"/>
                  </a:lnTo>
                  <a:cubicBezTo>
                    <a:pt x="721" y="17"/>
                    <a:pt x="638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75;p55">
              <a:extLst>
                <a:ext uri="{FF2B5EF4-FFF2-40B4-BE49-F238E27FC236}">
                  <a16:creationId xmlns:a16="http://schemas.microsoft.com/office/drawing/2014/main" id="{AC8BC002-9AE8-4093-A6B5-C34EFFCEEED2}"/>
                </a:ext>
              </a:extLst>
            </p:cNvPr>
            <p:cNvSpPr/>
            <p:nvPr/>
          </p:nvSpPr>
          <p:spPr>
            <a:xfrm>
              <a:off x="4937875" y="2195850"/>
              <a:ext cx="26700" cy="24650"/>
            </a:xfrm>
            <a:custGeom>
              <a:avLst/>
              <a:gdLst/>
              <a:ahLst/>
              <a:cxnLst/>
              <a:rect l="l" t="t" r="r" b="b"/>
              <a:pathLst>
                <a:path w="1068" h="986" extrusionOk="0">
                  <a:moveTo>
                    <a:pt x="496" y="1"/>
                  </a:moveTo>
                  <a:cubicBezTo>
                    <a:pt x="267" y="1"/>
                    <a:pt x="62" y="182"/>
                    <a:pt x="33" y="414"/>
                  </a:cubicBezTo>
                  <a:cubicBezTo>
                    <a:pt x="0" y="714"/>
                    <a:pt x="200" y="948"/>
                    <a:pt x="500" y="981"/>
                  </a:cubicBezTo>
                  <a:cubicBezTo>
                    <a:pt x="523" y="984"/>
                    <a:pt x="546" y="985"/>
                    <a:pt x="568" y="985"/>
                  </a:cubicBezTo>
                  <a:cubicBezTo>
                    <a:pt x="806" y="985"/>
                    <a:pt x="1006" y="825"/>
                    <a:pt x="1067" y="581"/>
                  </a:cubicBezTo>
                  <a:lnTo>
                    <a:pt x="1067" y="547"/>
                  </a:lnTo>
                  <a:cubicBezTo>
                    <a:pt x="1067" y="281"/>
                    <a:pt x="867" y="47"/>
                    <a:pt x="600" y="14"/>
                  </a:cubicBezTo>
                  <a:cubicBezTo>
                    <a:pt x="565" y="5"/>
                    <a:pt x="530" y="1"/>
                    <a:pt x="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76;p55">
              <a:extLst>
                <a:ext uri="{FF2B5EF4-FFF2-40B4-BE49-F238E27FC236}">
                  <a16:creationId xmlns:a16="http://schemas.microsoft.com/office/drawing/2014/main" id="{EE18E5EA-FCD1-428F-8C52-65AC8ACD98A3}"/>
                </a:ext>
              </a:extLst>
            </p:cNvPr>
            <p:cNvSpPr/>
            <p:nvPr/>
          </p:nvSpPr>
          <p:spPr>
            <a:xfrm>
              <a:off x="4959550" y="2204525"/>
              <a:ext cx="45050" cy="70075"/>
            </a:xfrm>
            <a:custGeom>
              <a:avLst/>
              <a:gdLst/>
              <a:ahLst/>
              <a:cxnLst/>
              <a:rect l="l" t="t" r="r" b="b"/>
              <a:pathLst>
                <a:path w="1802" h="2803" extrusionOk="0">
                  <a:moveTo>
                    <a:pt x="1802" y="0"/>
                  </a:moveTo>
                  <a:lnTo>
                    <a:pt x="0" y="2269"/>
                  </a:lnTo>
                  <a:lnTo>
                    <a:pt x="1535" y="28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77;p55">
              <a:extLst>
                <a:ext uri="{FF2B5EF4-FFF2-40B4-BE49-F238E27FC236}">
                  <a16:creationId xmlns:a16="http://schemas.microsoft.com/office/drawing/2014/main" id="{CC9B4FA5-9641-4F59-BF7C-6EA09E2D328F}"/>
                </a:ext>
              </a:extLst>
            </p:cNvPr>
            <p:cNvSpPr/>
            <p:nvPr/>
          </p:nvSpPr>
          <p:spPr>
            <a:xfrm>
              <a:off x="5178875" y="2910850"/>
              <a:ext cx="298575" cy="230675"/>
            </a:xfrm>
            <a:custGeom>
              <a:avLst/>
              <a:gdLst/>
              <a:ahLst/>
              <a:cxnLst/>
              <a:rect l="l" t="t" r="r" b="b"/>
              <a:pathLst>
                <a:path w="11943" h="9227" extrusionOk="0">
                  <a:moveTo>
                    <a:pt x="8206" y="1"/>
                  </a:moveTo>
                  <a:cubicBezTo>
                    <a:pt x="7906" y="501"/>
                    <a:pt x="7606" y="968"/>
                    <a:pt x="7239" y="1402"/>
                  </a:cubicBezTo>
                  <a:cubicBezTo>
                    <a:pt x="6972" y="1802"/>
                    <a:pt x="6572" y="2069"/>
                    <a:pt x="6105" y="2169"/>
                  </a:cubicBezTo>
                  <a:cubicBezTo>
                    <a:pt x="5137" y="2303"/>
                    <a:pt x="4203" y="2536"/>
                    <a:pt x="3269" y="2836"/>
                  </a:cubicBezTo>
                  <a:cubicBezTo>
                    <a:pt x="2469" y="3103"/>
                    <a:pt x="1968" y="3036"/>
                    <a:pt x="1935" y="3237"/>
                  </a:cubicBezTo>
                  <a:cubicBezTo>
                    <a:pt x="1902" y="3503"/>
                    <a:pt x="2035" y="3804"/>
                    <a:pt x="2769" y="3970"/>
                  </a:cubicBezTo>
                  <a:cubicBezTo>
                    <a:pt x="3036" y="4004"/>
                    <a:pt x="3303" y="4020"/>
                    <a:pt x="3569" y="4020"/>
                  </a:cubicBezTo>
                  <a:cubicBezTo>
                    <a:pt x="3836" y="4020"/>
                    <a:pt x="4103" y="4004"/>
                    <a:pt x="4370" y="3970"/>
                  </a:cubicBezTo>
                  <a:lnTo>
                    <a:pt x="4370" y="3970"/>
                  </a:lnTo>
                  <a:cubicBezTo>
                    <a:pt x="3736" y="4704"/>
                    <a:pt x="3002" y="5371"/>
                    <a:pt x="2168" y="5938"/>
                  </a:cubicBezTo>
                  <a:cubicBezTo>
                    <a:pt x="534" y="7006"/>
                    <a:pt x="0" y="7806"/>
                    <a:pt x="1668" y="8841"/>
                  </a:cubicBezTo>
                  <a:cubicBezTo>
                    <a:pt x="2066" y="9081"/>
                    <a:pt x="2548" y="9227"/>
                    <a:pt x="3116" y="9227"/>
                  </a:cubicBezTo>
                  <a:cubicBezTo>
                    <a:pt x="4360" y="9227"/>
                    <a:pt x="6012" y="8529"/>
                    <a:pt x="8073" y="6606"/>
                  </a:cubicBezTo>
                  <a:cubicBezTo>
                    <a:pt x="9507" y="5205"/>
                    <a:pt x="10808" y="3670"/>
                    <a:pt x="11942" y="2036"/>
                  </a:cubicBezTo>
                  <a:lnTo>
                    <a:pt x="82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78;p55">
              <a:extLst>
                <a:ext uri="{FF2B5EF4-FFF2-40B4-BE49-F238E27FC236}">
                  <a16:creationId xmlns:a16="http://schemas.microsoft.com/office/drawing/2014/main" id="{54DA7752-564B-4220-A753-4AC929F2D856}"/>
                </a:ext>
              </a:extLst>
            </p:cNvPr>
            <p:cNvSpPr/>
            <p:nvPr/>
          </p:nvSpPr>
          <p:spPr>
            <a:xfrm>
              <a:off x="5200550" y="2414675"/>
              <a:ext cx="395300" cy="557925"/>
            </a:xfrm>
            <a:custGeom>
              <a:avLst/>
              <a:gdLst/>
              <a:ahLst/>
              <a:cxnLst/>
              <a:rect l="l" t="t" r="r" b="b"/>
              <a:pathLst>
                <a:path w="15812" h="22317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" y="3169"/>
                    <a:pt x="1835" y="6238"/>
                    <a:pt x="3370" y="7939"/>
                  </a:cubicBezTo>
                  <a:lnTo>
                    <a:pt x="9474" y="15511"/>
                  </a:lnTo>
                  <a:cubicBezTo>
                    <a:pt x="8673" y="17213"/>
                    <a:pt x="7806" y="18847"/>
                    <a:pt x="7172" y="19948"/>
                  </a:cubicBezTo>
                  <a:cubicBezTo>
                    <a:pt x="7172" y="19948"/>
                    <a:pt x="8707" y="21816"/>
                    <a:pt x="10942" y="22316"/>
                  </a:cubicBezTo>
                  <a:cubicBezTo>
                    <a:pt x="15745" y="16345"/>
                    <a:pt x="15812" y="15311"/>
                    <a:pt x="14411" y="13243"/>
                  </a:cubicBezTo>
                  <a:cubicBezTo>
                    <a:pt x="6005" y="801"/>
                    <a:pt x="6038" y="901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79;p55">
              <a:extLst>
                <a:ext uri="{FF2B5EF4-FFF2-40B4-BE49-F238E27FC236}">
                  <a16:creationId xmlns:a16="http://schemas.microsoft.com/office/drawing/2014/main" id="{B475B2BC-C448-4005-8EF5-BF66C0C36DE7}"/>
                </a:ext>
              </a:extLst>
            </p:cNvPr>
            <p:cNvSpPr/>
            <p:nvPr/>
          </p:nvSpPr>
          <p:spPr>
            <a:xfrm>
              <a:off x="5198050" y="2412175"/>
              <a:ext cx="320250" cy="369450"/>
            </a:xfrm>
            <a:custGeom>
              <a:avLst/>
              <a:gdLst/>
              <a:ahLst/>
              <a:cxnLst/>
              <a:rect l="l" t="t" r="r" b="b"/>
              <a:pathLst>
                <a:path w="12810" h="14778" extrusionOk="0">
                  <a:moveTo>
                    <a:pt x="1435" y="0"/>
                  </a:moveTo>
                  <a:lnTo>
                    <a:pt x="1435" y="0"/>
                  </a:lnTo>
                  <a:cubicBezTo>
                    <a:pt x="0" y="3870"/>
                    <a:pt x="1969" y="7772"/>
                    <a:pt x="1969" y="7772"/>
                  </a:cubicBezTo>
                  <a:lnTo>
                    <a:pt x="7406" y="14777"/>
                  </a:lnTo>
                  <a:cubicBezTo>
                    <a:pt x="11742" y="13643"/>
                    <a:pt x="12810" y="10341"/>
                    <a:pt x="12810" y="10341"/>
                  </a:cubicBezTo>
                  <a:cubicBezTo>
                    <a:pt x="12810" y="10341"/>
                    <a:pt x="8773" y="4537"/>
                    <a:pt x="7072" y="2435"/>
                  </a:cubicBezTo>
                  <a:cubicBezTo>
                    <a:pt x="5438" y="434"/>
                    <a:pt x="3736" y="134"/>
                    <a:pt x="1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80;p55">
              <a:extLst>
                <a:ext uri="{FF2B5EF4-FFF2-40B4-BE49-F238E27FC236}">
                  <a16:creationId xmlns:a16="http://schemas.microsoft.com/office/drawing/2014/main" id="{CA99CEAB-ED56-4309-BBEF-4BA0CA6AFC2F}"/>
                </a:ext>
              </a:extLst>
            </p:cNvPr>
            <p:cNvSpPr/>
            <p:nvPr/>
          </p:nvSpPr>
          <p:spPr>
            <a:xfrm>
              <a:off x="5198050" y="2412175"/>
              <a:ext cx="320250" cy="369450"/>
            </a:xfrm>
            <a:custGeom>
              <a:avLst/>
              <a:gdLst/>
              <a:ahLst/>
              <a:cxnLst/>
              <a:rect l="l" t="t" r="r" b="b"/>
              <a:pathLst>
                <a:path w="12810" h="14778" extrusionOk="0">
                  <a:moveTo>
                    <a:pt x="1435" y="0"/>
                  </a:moveTo>
                  <a:lnTo>
                    <a:pt x="1435" y="0"/>
                  </a:lnTo>
                  <a:cubicBezTo>
                    <a:pt x="0" y="3870"/>
                    <a:pt x="1969" y="7772"/>
                    <a:pt x="1969" y="7772"/>
                  </a:cubicBezTo>
                  <a:lnTo>
                    <a:pt x="7406" y="14777"/>
                  </a:lnTo>
                  <a:cubicBezTo>
                    <a:pt x="11742" y="13643"/>
                    <a:pt x="12810" y="10341"/>
                    <a:pt x="12810" y="10341"/>
                  </a:cubicBezTo>
                  <a:cubicBezTo>
                    <a:pt x="12810" y="10341"/>
                    <a:pt x="8773" y="4537"/>
                    <a:pt x="7072" y="2435"/>
                  </a:cubicBezTo>
                  <a:cubicBezTo>
                    <a:pt x="5438" y="434"/>
                    <a:pt x="3736" y="134"/>
                    <a:pt x="1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81;p55">
              <a:extLst>
                <a:ext uri="{FF2B5EF4-FFF2-40B4-BE49-F238E27FC236}">
                  <a16:creationId xmlns:a16="http://schemas.microsoft.com/office/drawing/2014/main" id="{1D5E37BB-F6C9-4152-9D22-2FF783F19711}"/>
                </a:ext>
              </a:extLst>
            </p:cNvPr>
            <p:cNvSpPr/>
            <p:nvPr/>
          </p:nvSpPr>
          <p:spPr>
            <a:xfrm>
              <a:off x="5148025" y="2393825"/>
              <a:ext cx="44200" cy="213500"/>
            </a:xfrm>
            <a:custGeom>
              <a:avLst/>
              <a:gdLst/>
              <a:ahLst/>
              <a:cxnLst/>
              <a:rect l="l" t="t" r="r" b="b"/>
              <a:pathLst>
                <a:path w="1768" h="8540" extrusionOk="0">
                  <a:moveTo>
                    <a:pt x="0" y="0"/>
                  </a:moveTo>
                  <a:lnTo>
                    <a:pt x="0" y="401"/>
                  </a:lnTo>
                  <a:lnTo>
                    <a:pt x="400" y="434"/>
                  </a:lnTo>
                  <a:cubicBezTo>
                    <a:pt x="1101" y="601"/>
                    <a:pt x="1301" y="3570"/>
                    <a:pt x="1134" y="7206"/>
                  </a:cubicBezTo>
                  <a:cubicBezTo>
                    <a:pt x="1101" y="7806"/>
                    <a:pt x="1067" y="8306"/>
                    <a:pt x="1067" y="8540"/>
                  </a:cubicBezTo>
                  <a:lnTo>
                    <a:pt x="1501" y="8540"/>
                  </a:lnTo>
                  <a:cubicBezTo>
                    <a:pt x="1501" y="8306"/>
                    <a:pt x="1501" y="7839"/>
                    <a:pt x="1568" y="7272"/>
                  </a:cubicBezTo>
                  <a:cubicBezTo>
                    <a:pt x="1735" y="4404"/>
                    <a:pt x="1768" y="234"/>
                    <a:pt x="500" y="34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82;p55">
              <a:extLst>
                <a:ext uri="{FF2B5EF4-FFF2-40B4-BE49-F238E27FC236}">
                  <a16:creationId xmlns:a16="http://schemas.microsoft.com/office/drawing/2014/main" id="{A317E7FC-4521-47C0-ADDF-08712CE5A5CA}"/>
                </a:ext>
              </a:extLst>
            </p:cNvPr>
            <p:cNvSpPr/>
            <p:nvPr/>
          </p:nvSpPr>
          <p:spPr>
            <a:xfrm>
              <a:off x="5148025" y="2393825"/>
              <a:ext cx="44200" cy="213500"/>
            </a:xfrm>
            <a:custGeom>
              <a:avLst/>
              <a:gdLst/>
              <a:ahLst/>
              <a:cxnLst/>
              <a:rect l="l" t="t" r="r" b="b"/>
              <a:pathLst>
                <a:path w="1768" h="8540" extrusionOk="0">
                  <a:moveTo>
                    <a:pt x="0" y="0"/>
                  </a:moveTo>
                  <a:lnTo>
                    <a:pt x="0" y="401"/>
                  </a:lnTo>
                  <a:lnTo>
                    <a:pt x="400" y="434"/>
                  </a:lnTo>
                  <a:cubicBezTo>
                    <a:pt x="1101" y="601"/>
                    <a:pt x="1301" y="3570"/>
                    <a:pt x="1134" y="7206"/>
                  </a:cubicBezTo>
                  <a:cubicBezTo>
                    <a:pt x="1101" y="7806"/>
                    <a:pt x="1067" y="8306"/>
                    <a:pt x="1067" y="8540"/>
                  </a:cubicBezTo>
                  <a:lnTo>
                    <a:pt x="1501" y="8540"/>
                  </a:lnTo>
                  <a:cubicBezTo>
                    <a:pt x="1501" y="8306"/>
                    <a:pt x="1501" y="7839"/>
                    <a:pt x="1568" y="7272"/>
                  </a:cubicBezTo>
                  <a:cubicBezTo>
                    <a:pt x="1735" y="4404"/>
                    <a:pt x="1768" y="234"/>
                    <a:pt x="500" y="34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83;p55">
              <a:extLst>
                <a:ext uri="{FF2B5EF4-FFF2-40B4-BE49-F238E27FC236}">
                  <a16:creationId xmlns:a16="http://schemas.microsoft.com/office/drawing/2014/main" id="{17DC035B-0208-4150-920A-5869BDCD0ADD}"/>
                </a:ext>
              </a:extLst>
            </p:cNvPr>
            <p:cNvSpPr/>
            <p:nvPr/>
          </p:nvSpPr>
          <p:spPr>
            <a:xfrm>
              <a:off x="5119650" y="2600625"/>
              <a:ext cx="112625" cy="244375"/>
            </a:xfrm>
            <a:custGeom>
              <a:avLst/>
              <a:gdLst/>
              <a:ahLst/>
              <a:cxnLst/>
              <a:rect l="l" t="t" r="r" b="b"/>
              <a:pathLst>
                <a:path w="4505" h="9775" extrusionOk="0">
                  <a:moveTo>
                    <a:pt x="2403" y="234"/>
                  </a:moveTo>
                  <a:cubicBezTo>
                    <a:pt x="2836" y="268"/>
                    <a:pt x="3603" y="1602"/>
                    <a:pt x="3937" y="2736"/>
                  </a:cubicBezTo>
                  <a:cubicBezTo>
                    <a:pt x="4237" y="3637"/>
                    <a:pt x="3270" y="7706"/>
                    <a:pt x="2836" y="8274"/>
                  </a:cubicBezTo>
                  <a:cubicBezTo>
                    <a:pt x="2603" y="8540"/>
                    <a:pt x="2336" y="8774"/>
                    <a:pt x="2036" y="8941"/>
                  </a:cubicBezTo>
                  <a:cubicBezTo>
                    <a:pt x="1769" y="8741"/>
                    <a:pt x="1502" y="8474"/>
                    <a:pt x="1302" y="8207"/>
                  </a:cubicBezTo>
                  <a:cubicBezTo>
                    <a:pt x="935" y="7606"/>
                    <a:pt x="334" y="3470"/>
                    <a:pt x="668" y="2569"/>
                  </a:cubicBezTo>
                  <a:cubicBezTo>
                    <a:pt x="1102" y="1535"/>
                    <a:pt x="1969" y="268"/>
                    <a:pt x="2403" y="234"/>
                  </a:cubicBezTo>
                  <a:close/>
                  <a:moveTo>
                    <a:pt x="2403" y="1"/>
                  </a:moveTo>
                  <a:cubicBezTo>
                    <a:pt x="1669" y="1"/>
                    <a:pt x="735" y="1702"/>
                    <a:pt x="401" y="2503"/>
                  </a:cubicBezTo>
                  <a:cubicBezTo>
                    <a:pt x="1" y="3437"/>
                    <a:pt x="635" y="7740"/>
                    <a:pt x="1068" y="8374"/>
                  </a:cubicBezTo>
                  <a:cubicBezTo>
                    <a:pt x="1268" y="8641"/>
                    <a:pt x="1502" y="8907"/>
                    <a:pt x="1769" y="9108"/>
                  </a:cubicBezTo>
                  <a:cubicBezTo>
                    <a:pt x="1469" y="9308"/>
                    <a:pt x="1135" y="9374"/>
                    <a:pt x="801" y="9374"/>
                  </a:cubicBezTo>
                  <a:lnTo>
                    <a:pt x="768" y="9675"/>
                  </a:lnTo>
                  <a:cubicBezTo>
                    <a:pt x="1235" y="9675"/>
                    <a:pt x="1669" y="9541"/>
                    <a:pt x="2036" y="9308"/>
                  </a:cubicBezTo>
                  <a:cubicBezTo>
                    <a:pt x="2369" y="9575"/>
                    <a:pt x="2770" y="9741"/>
                    <a:pt x="3170" y="9775"/>
                  </a:cubicBezTo>
                  <a:lnTo>
                    <a:pt x="3203" y="9775"/>
                  </a:lnTo>
                  <a:lnTo>
                    <a:pt x="3203" y="9508"/>
                  </a:lnTo>
                  <a:cubicBezTo>
                    <a:pt x="2870" y="9474"/>
                    <a:pt x="2569" y="9341"/>
                    <a:pt x="2269" y="9141"/>
                  </a:cubicBezTo>
                  <a:cubicBezTo>
                    <a:pt x="2569" y="8974"/>
                    <a:pt x="2836" y="8707"/>
                    <a:pt x="3070" y="8440"/>
                  </a:cubicBezTo>
                  <a:cubicBezTo>
                    <a:pt x="3503" y="7873"/>
                    <a:pt x="4504" y="3637"/>
                    <a:pt x="4204" y="2670"/>
                  </a:cubicBezTo>
                  <a:cubicBezTo>
                    <a:pt x="3937" y="1836"/>
                    <a:pt x="3136" y="1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84;p55">
              <a:extLst>
                <a:ext uri="{FF2B5EF4-FFF2-40B4-BE49-F238E27FC236}">
                  <a16:creationId xmlns:a16="http://schemas.microsoft.com/office/drawing/2014/main" id="{EE28DD27-99DA-4A58-8223-96423E1C0627}"/>
                </a:ext>
              </a:extLst>
            </p:cNvPr>
            <p:cNvSpPr/>
            <p:nvPr/>
          </p:nvSpPr>
          <p:spPr>
            <a:xfrm>
              <a:off x="5129675" y="28283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34"/>
                    <a:pt x="167" y="834"/>
                    <a:pt x="400" y="834"/>
                  </a:cubicBezTo>
                  <a:cubicBezTo>
                    <a:pt x="634" y="834"/>
                    <a:pt x="834" y="634"/>
                    <a:pt x="834" y="401"/>
                  </a:cubicBezTo>
                  <a:cubicBezTo>
                    <a:pt x="834" y="167"/>
                    <a:pt x="634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85;p55">
              <a:extLst>
                <a:ext uri="{FF2B5EF4-FFF2-40B4-BE49-F238E27FC236}">
                  <a16:creationId xmlns:a16="http://schemas.microsoft.com/office/drawing/2014/main" id="{19E0172B-ABD8-49E1-89A0-303B9FAB69D6}"/>
                </a:ext>
              </a:extLst>
            </p:cNvPr>
            <p:cNvSpPr/>
            <p:nvPr/>
          </p:nvSpPr>
          <p:spPr>
            <a:xfrm>
              <a:off x="5189700" y="28308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5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5" y="835"/>
                  </a:cubicBezTo>
                  <a:cubicBezTo>
                    <a:pt x="668" y="835"/>
                    <a:pt x="835" y="634"/>
                    <a:pt x="835" y="401"/>
                  </a:cubicBezTo>
                  <a:cubicBezTo>
                    <a:pt x="835" y="167"/>
                    <a:pt x="668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86;p55">
              <a:extLst>
                <a:ext uri="{FF2B5EF4-FFF2-40B4-BE49-F238E27FC236}">
                  <a16:creationId xmlns:a16="http://schemas.microsoft.com/office/drawing/2014/main" id="{AF20B935-42E5-4B40-8D7D-F3895881B3CB}"/>
                </a:ext>
              </a:extLst>
            </p:cNvPr>
            <p:cNvSpPr/>
            <p:nvPr/>
          </p:nvSpPr>
          <p:spPr>
            <a:xfrm>
              <a:off x="5123825" y="2598950"/>
              <a:ext cx="105100" cy="115125"/>
            </a:xfrm>
            <a:custGeom>
              <a:avLst/>
              <a:gdLst/>
              <a:ahLst/>
              <a:cxnLst/>
              <a:rect l="l" t="t" r="r" b="b"/>
              <a:pathLst>
                <a:path w="4204" h="4605" extrusionOk="0">
                  <a:moveTo>
                    <a:pt x="2248" y="1"/>
                  </a:moveTo>
                  <a:cubicBezTo>
                    <a:pt x="1386" y="1"/>
                    <a:pt x="399" y="2007"/>
                    <a:pt x="167" y="2536"/>
                  </a:cubicBezTo>
                  <a:cubicBezTo>
                    <a:pt x="34" y="3137"/>
                    <a:pt x="1" y="3737"/>
                    <a:pt x="67" y="4338"/>
                  </a:cubicBezTo>
                  <a:cubicBezTo>
                    <a:pt x="67" y="4387"/>
                    <a:pt x="103" y="4418"/>
                    <a:pt x="135" y="4418"/>
                  </a:cubicBezTo>
                  <a:cubicBezTo>
                    <a:pt x="147" y="4418"/>
                    <a:pt x="159" y="4413"/>
                    <a:pt x="167" y="4404"/>
                  </a:cubicBezTo>
                  <a:lnTo>
                    <a:pt x="401" y="4404"/>
                  </a:lnTo>
                  <a:cubicBezTo>
                    <a:pt x="468" y="4404"/>
                    <a:pt x="501" y="4371"/>
                    <a:pt x="501" y="4304"/>
                  </a:cubicBezTo>
                  <a:cubicBezTo>
                    <a:pt x="434" y="3771"/>
                    <a:pt x="468" y="3237"/>
                    <a:pt x="568" y="2703"/>
                  </a:cubicBezTo>
                  <a:cubicBezTo>
                    <a:pt x="1001" y="1669"/>
                    <a:pt x="1869" y="402"/>
                    <a:pt x="2236" y="402"/>
                  </a:cubicBezTo>
                  <a:cubicBezTo>
                    <a:pt x="2636" y="435"/>
                    <a:pt x="3370" y="1769"/>
                    <a:pt x="3703" y="2837"/>
                  </a:cubicBezTo>
                  <a:cubicBezTo>
                    <a:pt x="3770" y="3370"/>
                    <a:pt x="3737" y="3904"/>
                    <a:pt x="3637" y="4438"/>
                  </a:cubicBezTo>
                  <a:cubicBezTo>
                    <a:pt x="3637" y="4504"/>
                    <a:pt x="3670" y="4538"/>
                    <a:pt x="3703" y="4538"/>
                  </a:cubicBezTo>
                  <a:lnTo>
                    <a:pt x="3970" y="4605"/>
                  </a:lnTo>
                  <a:cubicBezTo>
                    <a:pt x="4004" y="4605"/>
                    <a:pt x="4037" y="4571"/>
                    <a:pt x="4070" y="4504"/>
                  </a:cubicBezTo>
                  <a:cubicBezTo>
                    <a:pt x="4204" y="3904"/>
                    <a:pt x="4204" y="3304"/>
                    <a:pt x="4104" y="2703"/>
                  </a:cubicBezTo>
                  <a:cubicBezTo>
                    <a:pt x="3937" y="2136"/>
                    <a:pt x="3103" y="35"/>
                    <a:pt x="2269" y="1"/>
                  </a:cubicBezTo>
                  <a:cubicBezTo>
                    <a:pt x="2262" y="1"/>
                    <a:pt x="2255" y="1"/>
                    <a:pt x="2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87;p55">
              <a:extLst>
                <a:ext uri="{FF2B5EF4-FFF2-40B4-BE49-F238E27FC236}">
                  <a16:creationId xmlns:a16="http://schemas.microsoft.com/office/drawing/2014/main" id="{419999D6-312A-4CE2-BEF7-DB95F45CF9F5}"/>
                </a:ext>
              </a:extLst>
            </p:cNvPr>
            <p:cNvSpPr/>
            <p:nvPr/>
          </p:nvSpPr>
          <p:spPr>
            <a:xfrm>
              <a:off x="5123825" y="2598950"/>
              <a:ext cx="105100" cy="115125"/>
            </a:xfrm>
            <a:custGeom>
              <a:avLst/>
              <a:gdLst/>
              <a:ahLst/>
              <a:cxnLst/>
              <a:rect l="l" t="t" r="r" b="b"/>
              <a:pathLst>
                <a:path w="4204" h="4605" extrusionOk="0">
                  <a:moveTo>
                    <a:pt x="2248" y="1"/>
                  </a:moveTo>
                  <a:cubicBezTo>
                    <a:pt x="1386" y="1"/>
                    <a:pt x="399" y="2007"/>
                    <a:pt x="167" y="2536"/>
                  </a:cubicBezTo>
                  <a:cubicBezTo>
                    <a:pt x="34" y="3137"/>
                    <a:pt x="1" y="3737"/>
                    <a:pt x="67" y="4338"/>
                  </a:cubicBezTo>
                  <a:cubicBezTo>
                    <a:pt x="67" y="4387"/>
                    <a:pt x="103" y="4418"/>
                    <a:pt x="135" y="4418"/>
                  </a:cubicBezTo>
                  <a:cubicBezTo>
                    <a:pt x="147" y="4418"/>
                    <a:pt x="159" y="4413"/>
                    <a:pt x="167" y="4404"/>
                  </a:cubicBezTo>
                  <a:lnTo>
                    <a:pt x="401" y="4404"/>
                  </a:lnTo>
                  <a:cubicBezTo>
                    <a:pt x="468" y="4404"/>
                    <a:pt x="501" y="4371"/>
                    <a:pt x="501" y="4304"/>
                  </a:cubicBezTo>
                  <a:cubicBezTo>
                    <a:pt x="434" y="3771"/>
                    <a:pt x="468" y="3237"/>
                    <a:pt x="568" y="2703"/>
                  </a:cubicBezTo>
                  <a:cubicBezTo>
                    <a:pt x="1001" y="1669"/>
                    <a:pt x="1869" y="402"/>
                    <a:pt x="2236" y="402"/>
                  </a:cubicBezTo>
                  <a:cubicBezTo>
                    <a:pt x="2636" y="435"/>
                    <a:pt x="3370" y="1769"/>
                    <a:pt x="3703" y="2837"/>
                  </a:cubicBezTo>
                  <a:cubicBezTo>
                    <a:pt x="3770" y="3370"/>
                    <a:pt x="3737" y="3904"/>
                    <a:pt x="3637" y="4438"/>
                  </a:cubicBezTo>
                  <a:cubicBezTo>
                    <a:pt x="3637" y="4504"/>
                    <a:pt x="3670" y="4538"/>
                    <a:pt x="3703" y="4538"/>
                  </a:cubicBezTo>
                  <a:lnTo>
                    <a:pt x="3970" y="4605"/>
                  </a:lnTo>
                  <a:cubicBezTo>
                    <a:pt x="4004" y="4605"/>
                    <a:pt x="4037" y="4571"/>
                    <a:pt x="4070" y="4504"/>
                  </a:cubicBezTo>
                  <a:cubicBezTo>
                    <a:pt x="4204" y="3904"/>
                    <a:pt x="4204" y="3304"/>
                    <a:pt x="4104" y="2703"/>
                  </a:cubicBezTo>
                  <a:cubicBezTo>
                    <a:pt x="3937" y="2136"/>
                    <a:pt x="3103" y="35"/>
                    <a:pt x="2269" y="1"/>
                  </a:cubicBezTo>
                  <a:cubicBezTo>
                    <a:pt x="2262" y="1"/>
                    <a:pt x="2255" y="1"/>
                    <a:pt x="2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88;p55">
              <a:extLst>
                <a:ext uri="{FF2B5EF4-FFF2-40B4-BE49-F238E27FC236}">
                  <a16:creationId xmlns:a16="http://schemas.microsoft.com/office/drawing/2014/main" id="{625481BB-1C49-48FC-AC62-F50DF74AC5C1}"/>
                </a:ext>
              </a:extLst>
            </p:cNvPr>
            <p:cNvSpPr/>
            <p:nvPr/>
          </p:nvSpPr>
          <p:spPr>
            <a:xfrm>
              <a:off x="4915350" y="2391325"/>
              <a:ext cx="111775" cy="375300"/>
            </a:xfrm>
            <a:custGeom>
              <a:avLst/>
              <a:gdLst/>
              <a:ahLst/>
              <a:cxnLst/>
              <a:rect l="l" t="t" r="r" b="b"/>
              <a:pathLst>
                <a:path w="4471" h="15012" extrusionOk="0">
                  <a:moveTo>
                    <a:pt x="4470" y="0"/>
                  </a:moveTo>
                  <a:cubicBezTo>
                    <a:pt x="3836" y="67"/>
                    <a:pt x="1868" y="1034"/>
                    <a:pt x="934" y="3970"/>
                  </a:cubicBezTo>
                  <a:cubicBezTo>
                    <a:pt x="0" y="6905"/>
                    <a:pt x="34" y="11475"/>
                    <a:pt x="100" y="12776"/>
                  </a:cubicBezTo>
                  <a:cubicBezTo>
                    <a:pt x="134" y="14077"/>
                    <a:pt x="201" y="15011"/>
                    <a:pt x="201" y="15011"/>
                  </a:cubicBezTo>
                  <a:lnTo>
                    <a:pt x="801" y="15011"/>
                  </a:lnTo>
                  <a:cubicBezTo>
                    <a:pt x="801" y="15011"/>
                    <a:pt x="701" y="13610"/>
                    <a:pt x="668" y="12776"/>
                  </a:cubicBezTo>
                  <a:cubicBezTo>
                    <a:pt x="634" y="11942"/>
                    <a:pt x="734" y="6071"/>
                    <a:pt x="1468" y="4203"/>
                  </a:cubicBezTo>
                  <a:cubicBezTo>
                    <a:pt x="2302" y="2002"/>
                    <a:pt x="3269" y="1134"/>
                    <a:pt x="4470" y="567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89;p55">
              <a:extLst>
                <a:ext uri="{FF2B5EF4-FFF2-40B4-BE49-F238E27FC236}">
                  <a16:creationId xmlns:a16="http://schemas.microsoft.com/office/drawing/2014/main" id="{4DD708A4-F826-42E6-A76D-2162726DF100}"/>
                </a:ext>
              </a:extLst>
            </p:cNvPr>
            <p:cNvSpPr/>
            <p:nvPr/>
          </p:nvSpPr>
          <p:spPr>
            <a:xfrm>
              <a:off x="4915350" y="2391325"/>
              <a:ext cx="111775" cy="375300"/>
            </a:xfrm>
            <a:custGeom>
              <a:avLst/>
              <a:gdLst/>
              <a:ahLst/>
              <a:cxnLst/>
              <a:rect l="l" t="t" r="r" b="b"/>
              <a:pathLst>
                <a:path w="4471" h="15012" extrusionOk="0">
                  <a:moveTo>
                    <a:pt x="4470" y="0"/>
                  </a:moveTo>
                  <a:cubicBezTo>
                    <a:pt x="3836" y="67"/>
                    <a:pt x="1868" y="1034"/>
                    <a:pt x="934" y="3970"/>
                  </a:cubicBezTo>
                  <a:cubicBezTo>
                    <a:pt x="0" y="6905"/>
                    <a:pt x="34" y="11475"/>
                    <a:pt x="100" y="12776"/>
                  </a:cubicBezTo>
                  <a:cubicBezTo>
                    <a:pt x="134" y="14077"/>
                    <a:pt x="201" y="15011"/>
                    <a:pt x="201" y="15011"/>
                  </a:cubicBezTo>
                  <a:lnTo>
                    <a:pt x="801" y="15011"/>
                  </a:lnTo>
                  <a:cubicBezTo>
                    <a:pt x="801" y="15011"/>
                    <a:pt x="701" y="13610"/>
                    <a:pt x="668" y="12776"/>
                  </a:cubicBezTo>
                  <a:cubicBezTo>
                    <a:pt x="634" y="11942"/>
                    <a:pt x="734" y="6071"/>
                    <a:pt x="1468" y="4203"/>
                  </a:cubicBezTo>
                  <a:cubicBezTo>
                    <a:pt x="2302" y="2002"/>
                    <a:pt x="3269" y="1134"/>
                    <a:pt x="4470" y="567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90;p55">
              <a:extLst>
                <a:ext uri="{FF2B5EF4-FFF2-40B4-BE49-F238E27FC236}">
                  <a16:creationId xmlns:a16="http://schemas.microsoft.com/office/drawing/2014/main" id="{A5C64307-EF92-4631-8CDD-9AA82B1E5282}"/>
                </a:ext>
              </a:extLst>
            </p:cNvPr>
            <p:cNvSpPr/>
            <p:nvPr/>
          </p:nvSpPr>
          <p:spPr>
            <a:xfrm>
              <a:off x="4886150" y="2730725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cubicBezTo>
                    <a:pt x="1" y="2569"/>
                    <a:pt x="735" y="3336"/>
                    <a:pt x="1669" y="3336"/>
                  </a:cubicBezTo>
                  <a:cubicBezTo>
                    <a:pt x="2569" y="3336"/>
                    <a:pt x="3337" y="2569"/>
                    <a:pt x="3337" y="1669"/>
                  </a:cubicBezTo>
                  <a:cubicBezTo>
                    <a:pt x="3337" y="735"/>
                    <a:pt x="2569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91;p55">
              <a:extLst>
                <a:ext uri="{FF2B5EF4-FFF2-40B4-BE49-F238E27FC236}">
                  <a16:creationId xmlns:a16="http://schemas.microsoft.com/office/drawing/2014/main" id="{BEAF6856-3B3C-4542-966B-C0B5A0B7A5FF}"/>
                </a:ext>
              </a:extLst>
            </p:cNvPr>
            <p:cNvSpPr/>
            <p:nvPr/>
          </p:nvSpPr>
          <p:spPr>
            <a:xfrm>
              <a:off x="4904500" y="2749075"/>
              <a:ext cx="46725" cy="46725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935" y="1"/>
                  </a:moveTo>
                  <a:cubicBezTo>
                    <a:pt x="401" y="1"/>
                    <a:pt x="1" y="401"/>
                    <a:pt x="1" y="935"/>
                  </a:cubicBezTo>
                  <a:cubicBezTo>
                    <a:pt x="1" y="1435"/>
                    <a:pt x="401" y="1869"/>
                    <a:pt x="935" y="1869"/>
                  </a:cubicBezTo>
                  <a:cubicBezTo>
                    <a:pt x="1468" y="1869"/>
                    <a:pt x="1869" y="1435"/>
                    <a:pt x="1869" y="935"/>
                  </a:cubicBezTo>
                  <a:cubicBezTo>
                    <a:pt x="1869" y="401"/>
                    <a:pt x="1468" y="1"/>
                    <a:pt x="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92;p55">
              <a:extLst>
                <a:ext uri="{FF2B5EF4-FFF2-40B4-BE49-F238E27FC236}">
                  <a16:creationId xmlns:a16="http://schemas.microsoft.com/office/drawing/2014/main" id="{B6FE1DD7-311C-45E6-B405-1A71889C1E62}"/>
                </a:ext>
              </a:extLst>
            </p:cNvPr>
            <p:cNvSpPr/>
            <p:nvPr/>
          </p:nvSpPr>
          <p:spPr>
            <a:xfrm>
              <a:off x="3802875" y="3733950"/>
              <a:ext cx="320275" cy="134950"/>
            </a:xfrm>
            <a:custGeom>
              <a:avLst/>
              <a:gdLst/>
              <a:ahLst/>
              <a:cxnLst/>
              <a:rect l="l" t="t" r="r" b="b"/>
              <a:pathLst>
                <a:path w="12811" h="5398" extrusionOk="0">
                  <a:moveTo>
                    <a:pt x="12777" y="0"/>
                  </a:moveTo>
                  <a:lnTo>
                    <a:pt x="168" y="3203"/>
                  </a:lnTo>
                  <a:cubicBezTo>
                    <a:pt x="1" y="3636"/>
                    <a:pt x="68" y="4103"/>
                    <a:pt x="368" y="4470"/>
                  </a:cubicBezTo>
                  <a:cubicBezTo>
                    <a:pt x="1274" y="5083"/>
                    <a:pt x="2328" y="5398"/>
                    <a:pt x="3413" y="5398"/>
                  </a:cubicBezTo>
                  <a:cubicBezTo>
                    <a:pt x="3687" y="5398"/>
                    <a:pt x="3962" y="5378"/>
                    <a:pt x="4237" y="5338"/>
                  </a:cubicBezTo>
                  <a:cubicBezTo>
                    <a:pt x="6139" y="5071"/>
                    <a:pt x="7173" y="4504"/>
                    <a:pt x="7940" y="3870"/>
                  </a:cubicBezTo>
                  <a:cubicBezTo>
                    <a:pt x="8674" y="3203"/>
                    <a:pt x="9741" y="2302"/>
                    <a:pt x="10609" y="2135"/>
                  </a:cubicBezTo>
                  <a:cubicBezTo>
                    <a:pt x="11309" y="2002"/>
                    <a:pt x="11976" y="1735"/>
                    <a:pt x="12543" y="1335"/>
                  </a:cubicBezTo>
                  <a:cubicBezTo>
                    <a:pt x="12810" y="1101"/>
                    <a:pt x="12777" y="1"/>
                    <a:pt x="12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93;p55">
              <a:extLst>
                <a:ext uri="{FF2B5EF4-FFF2-40B4-BE49-F238E27FC236}">
                  <a16:creationId xmlns:a16="http://schemas.microsoft.com/office/drawing/2014/main" id="{3624CDB4-8623-4C4E-85F9-1C6FCF47EE40}"/>
                </a:ext>
              </a:extLst>
            </p:cNvPr>
            <p:cNvSpPr/>
            <p:nvPr/>
          </p:nvSpPr>
          <p:spPr>
            <a:xfrm>
              <a:off x="3797050" y="3627200"/>
              <a:ext cx="326100" cy="226850"/>
            </a:xfrm>
            <a:custGeom>
              <a:avLst/>
              <a:gdLst/>
              <a:ahLst/>
              <a:cxnLst/>
              <a:rect l="l" t="t" r="r" b="b"/>
              <a:pathLst>
                <a:path w="13044" h="9074" extrusionOk="0">
                  <a:moveTo>
                    <a:pt x="12243" y="1"/>
                  </a:moveTo>
                  <a:cubicBezTo>
                    <a:pt x="12243" y="167"/>
                    <a:pt x="12276" y="334"/>
                    <a:pt x="12142" y="468"/>
                  </a:cubicBezTo>
                  <a:cubicBezTo>
                    <a:pt x="12009" y="534"/>
                    <a:pt x="11876" y="635"/>
                    <a:pt x="11742" y="701"/>
                  </a:cubicBezTo>
                  <a:cubicBezTo>
                    <a:pt x="11642" y="801"/>
                    <a:pt x="11509" y="935"/>
                    <a:pt x="11409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34" y="1831"/>
                    <a:pt x="10678" y="1831"/>
                  </a:cubicBezTo>
                  <a:cubicBezTo>
                    <a:pt x="10653" y="1831"/>
                    <a:pt x="10629" y="1823"/>
                    <a:pt x="10608" y="1802"/>
                  </a:cubicBezTo>
                  <a:cubicBezTo>
                    <a:pt x="10541" y="1769"/>
                    <a:pt x="10575" y="1669"/>
                    <a:pt x="10608" y="1602"/>
                  </a:cubicBezTo>
                  <a:cubicBezTo>
                    <a:pt x="10641" y="1468"/>
                    <a:pt x="10675" y="1335"/>
                    <a:pt x="10675" y="1202"/>
                  </a:cubicBezTo>
                  <a:cubicBezTo>
                    <a:pt x="10675" y="835"/>
                    <a:pt x="10274" y="668"/>
                    <a:pt x="9974" y="534"/>
                  </a:cubicBezTo>
                  <a:cubicBezTo>
                    <a:pt x="9641" y="368"/>
                    <a:pt x="9307" y="268"/>
                    <a:pt x="8940" y="234"/>
                  </a:cubicBezTo>
                  <a:cubicBezTo>
                    <a:pt x="8885" y="220"/>
                    <a:pt x="8824" y="212"/>
                    <a:pt x="8762" y="212"/>
                  </a:cubicBezTo>
                  <a:cubicBezTo>
                    <a:pt x="8674" y="212"/>
                    <a:pt x="8585" y="228"/>
                    <a:pt x="8507" y="268"/>
                  </a:cubicBezTo>
                  <a:cubicBezTo>
                    <a:pt x="8373" y="368"/>
                    <a:pt x="8240" y="534"/>
                    <a:pt x="8206" y="701"/>
                  </a:cubicBezTo>
                  <a:cubicBezTo>
                    <a:pt x="7573" y="2202"/>
                    <a:pt x="6272" y="3370"/>
                    <a:pt x="4937" y="4204"/>
                  </a:cubicBezTo>
                  <a:cubicBezTo>
                    <a:pt x="4437" y="4537"/>
                    <a:pt x="3003" y="5371"/>
                    <a:pt x="2569" y="5571"/>
                  </a:cubicBezTo>
                  <a:cubicBezTo>
                    <a:pt x="367" y="6572"/>
                    <a:pt x="0" y="7072"/>
                    <a:pt x="501" y="7906"/>
                  </a:cubicBezTo>
                  <a:cubicBezTo>
                    <a:pt x="868" y="8607"/>
                    <a:pt x="2536" y="9074"/>
                    <a:pt x="4003" y="9074"/>
                  </a:cubicBezTo>
                  <a:cubicBezTo>
                    <a:pt x="5438" y="8974"/>
                    <a:pt x="6839" y="8440"/>
                    <a:pt x="8006" y="7573"/>
                  </a:cubicBezTo>
                  <a:cubicBezTo>
                    <a:pt x="8807" y="6872"/>
                    <a:pt x="9741" y="6305"/>
                    <a:pt x="10708" y="5872"/>
                  </a:cubicBezTo>
                  <a:cubicBezTo>
                    <a:pt x="11542" y="5571"/>
                    <a:pt x="12843" y="5171"/>
                    <a:pt x="12943" y="4604"/>
                  </a:cubicBezTo>
                  <a:cubicBezTo>
                    <a:pt x="13043" y="3703"/>
                    <a:pt x="12976" y="2803"/>
                    <a:pt x="12776" y="1935"/>
                  </a:cubicBezTo>
                  <a:cubicBezTo>
                    <a:pt x="12643" y="1435"/>
                    <a:pt x="12576" y="568"/>
                    <a:pt x="12543" y="268"/>
                  </a:cubicBezTo>
                  <a:cubicBezTo>
                    <a:pt x="12509" y="101"/>
                    <a:pt x="12376" y="1"/>
                    <a:pt x="12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94;p55">
              <a:extLst>
                <a:ext uri="{FF2B5EF4-FFF2-40B4-BE49-F238E27FC236}">
                  <a16:creationId xmlns:a16="http://schemas.microsoft.com/office/drawing/2014/main" id="{D2E6087B-1257-407F-AC89-50DD3361AA9F}"/>
                </a:ext>
              </a:extLst>
            </p:cNvPr>
            <p:cNvSpPr/>
            <p:nvPr/>
          </p:nvSpPr>
          <p:spPr>
            <a:xfrm>
              <a:off x="3797050" y="3627200"/>
              <a:ext cx="326100" cy="226850"/>
            </a:xfrm>
            <a:custGeom>
              <a:avLst/>
              <a:gdLst/>
              <a:ahLst/>
              <a:cxnLst/>
              <a:rect l="l" t="t" r="r" b="b"/>
              <a:pathLst>
                <a:path w="13044" h="9074" extrusionOk="0">
                  <a:moveTo>
                    <a:pt x="12243" y="1"/>
                  </a:moveTo>
                  <a:cubicBezTo>
                    <a:pt x="12243" y="167"/>
                    <a:pt x="12276" y="334"/>
                    <a:pt x="12142" y="468"/>
                  </a:cubicBezTo>
                  <a:cubicBezTo>
                    <a:pt x="12009" y="534"/>
                    <a:pt x="11876" y="635"/>
                    <a:pt x="11742" y="701"/>
                  </a:cubicBezTo>
                  <a:cubicBezTo>
                    <a:pt x="11642" y="801"/>
                    <a:pt x="11509" y="935"/>
                    <a:pt x="11409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34" y="1831"/>
                    <a:pt x="10678" y="1831"/>
                  </a:cubicBezTo>
                  <a:cubicBezTo>
                    <a:pt x="10653" y="1831"/>
                    <a:pt x="10629" y="1823"/>
                    <a:pt x="10608" y="1802"/>
                  </a:cubicBezTo>
                  <a:cubicBezTo>
                    <a:pt x="10541" y="1769"/>
                    <a:pt x="10575" y="1669"/>
                    <a:pt x="10608" y="1602"/>
                  </a:cubicBezTo>
                  <a:cubicBezTo>
                    <a:pt x="10641" y="1468"/>
                    <a:pt x="10675" y="1335"/>
                    <a:pt x="10675" y="1202"/>
                  </a:cubicBezTo>
                  <a:cubicBezTo>
                    <a:pt x="10675" y="835"/>
                    <a:pt x="10274" y="668"/>
                    <a:pt x="9974" y="534"/>
                  </a:cubicBezTo>
                  <a:cubicBezTo>
                    <a:pt x="9641" y="368"/>
                    <a:pt x="9307" y="268"/>
                    <a:pt x="8940" y="234"/>
                  </a:cubicBezTo>
                  <a:cubicBezTo>
                    <a:pt x="8885" y="220"/>
                    <a:pt x="8824" y="212"/>
                    <a:pt x="8762" y="212"/>
                  </a:cubicBezTo>
                  <a:cubicBezTo>
                    <a:pt x="8674" y="212"/>
                    <a:pt x="8585" y="228"/>
                    <a:pt x="8507" y="268"/>
                  </a:cubicBezTo>
                  <a:cubicBezTo>
                    <a:pt x="8373" y="368"/>
                    <a:pt x="8240" y="534"/>
                    <a:pt x="8206" y="701"/>
                  </a:cubicBezTo>
                  <a:cubicBezTo>
                    <a:pt x="7573" y="2202"/>
                    <a:pt x="6272" y="3370"/>
                    <a:pt x="4937" y="4204"/>
                  </a:cubicBezTo>
                  <a:cubicBezTo>
                    <a:pt x="4437" y="4537"/>
                    <a:pt x="3003" y="5371"/>
                    <a:pt x="2569" y="5571"/>
                  </a:cubicBezTo>
                  <a:cubicBezTo>
                    <a:pt x="367" y="6572"/>
                    <a:pt x="0" y="7072"/>
                    <a:pt x="501" y="7906"/>
                  </a:cubicBezTo>
                  <a:cubicBezTo>
                    <a:pt x="868" y="8607"/>
                    <a:pt x="2536" y="9074"/>
                    <a:pt x="4003" y="9074"/>
                  </a:cubicBezTo>
                  <a:cubicBezTo>
                    <a:pt x="5438" y="8974"/>
                    <a:pt x="6839" y="8440"/>
                    <a:pt x="8006" y="7573"/>
                  </a:cubicBezTo>
                  <a:cubicBezTo>
                    <a:pt x="8807" y="6872"/>
                    <a:pt x="9741" y="6305"/>
                    <a:pt x="10708" y="5872"/>
                  </a:cubicBezTo>
                  <a:cubicBezTo>
                    <a:pt x="11542" y="5571"/>
                    <a:pt x="12843" y="5171"/>
                    <a:pt x="12943" y="4604"/>
                  </a:cubicBezTo>
                  <a:cubicBezTo>
                    <a:pt x="13043" y="3703"/>
                    <a:pt x="12976" y="2803"/>
                    <a:pt x="12776" y="1935"/>
                  </a:cubicBezTo>
                  <a:cubicBezTo>
                    <a:pt x="12643" y="1435"/>
                    <a:pt x="12576" y="568"/>
                    <a:pt x="12543" y="268"/>
                  </a:cubicBezTo>
                  <a:cubicBezTo>
                    <a:pt x="12509" y="101"/>
                    <a:pt x="12376" y="1"/>
                    <a:pt x="12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95;p55">
              <a:extLst>
                <a:ext uri="{FF2B5EF4-FFF2-40B4-BE49-F238E27FC236}">
                  <a16:creationId xmlns:a16="http://schemas.microsoft.com/office/drawing/2014/main" id="{0D4F4363-DD34-468C-B9AA-195240E67ACC}"/>
                </a:ext>
              </a:extLst>
            </p:cNvPr>
            <p:cNvSpPr/>
            <p:nvPr/>
          </p:nvSpPr>
          <p:spPr>
            <a:xfrm>
              <a:off x="3797875" y="3760625"/>
              <a:ext cx="229375" cy="95100"/>
            </a:xfrm>
            <a:custGeom>
              <a:avLst/>
              <a:gdLst/>
              <a:ahLst/>
              <a:cxnLst/>
              <a:rect l="l" t="t" r="r" b="b"/>
              <a:pathLst>
                <a:path w="9175" h="3804" extrusionOk="0">
                  <a:moveTo>
                    <a:pt x="2970" y="1"/>
                  </a:moveTo>
                  <a:cubicBezTo>
                    <a:pt x="2769" y="101"/>
                    <a:pt x="2636" y="201"/>
                    <a:pt x="2536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35" y="3270"/>
                    <a:pt x="2036" y="3804"/>
                    <a:pt x="3937" y="3804"/>
                  </a:cubicBezTo>
                  <a:cubicBezTo>
                    <a:pt x="5171" y="3804"/>
                    <a:pt x="7073" y="3003"/>
                    <a:pt x="7973" y="2269"/>
                  </a:cubicBezTo>
                  <a:cubicBezTo>
                    <a:pt x="8373" y="1936"/>
                    <a:pt x="8774" y="1635"/>
                    <a:pt x="9174" y="1369"/>
                  </a:cubicBezTo>
                  <a:lnTo>
                    <a:pt x="9174" y="1369"/>
                  </a:lnTo>
                  <a:cubicBezTo>
                    <a:pt x="9173" y="1369"/>
                    <a:pt x="7487" y="2398"/>
                    <a:pt x="6297" y="2398"/>
                  </a:cubicBezTo>
                  <a:cubicBezTo>
                    <a:pt x="6019" y="2398"/>
                    <a:pt x="5768" y="2342"/>
                    <a:pt x="5571" y="2202"/>
                  </a:cubicBezTo>
                  <a:cubicBezTo>
                    <a:pt x="5171" y="1969"/>
                    <a:pt x="5038" y="1435"/>
                    <a:pt x="5238" y="1002"/>
                  </a:cubicBezTo>
                  <a:cubicBezTo>
                    <a:pt x="5238" y="835"/>
                    <a:pt x="3603" y="68"/>
                    <a:pt x="2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96;p55">
              <a:extLst>
                <a:ext uri="{FF2B5EF4-FFF2-40B4-BE49-F238E27FC236}">
                  <a16:creationId xmlns:a16="http://schemas.microsoft.com/office/drawing/2014/main" id="{0C4F1477-8F41-4507-B297-0270D8E214AD}"/>
                </a:ext>
              </a:extLst>
            </p:cNvPr>
            <p:cNvSpPr/>
            <p:nvPr/>
          </p:nvSpPr>
          <p:spPr>
            <a:xfrm>
              <a:off x="3797875" y="3760625"/>
              <a:ext cx="229375" cy="95100"/>
            </a:xfrm>
            <a:custGeom>
              <a:avLst/>
              <a:gdLst/>
              <a:ahLst/>
              <a:cxnLst/>
              <a:rect l="l" t="t" r="r" b="b"/>
              <a:pathLst>
                <a:path w="9175" h="3804" extrusionOk="0">
                  <a:moveTo>
                    <a:pt x="2970" y="1"/>
                  </a:moveTo>
                  <a:cubicBezTo>
                    <a:pt x="2769" y="101"/>
                    <a:pt x="2636" y="201"/>
                    <a:pt x="2536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35" y="3270"/>
                    <a:pt x="2036" y="3804"/>
                    <a:pt x="3937" y="3804"/>
                  </a:cubicBezTo>
                  <a:cubicBezTo>
                    <a:pt x="5171" y="3804"/>
                    <a:pt x="7073" y="3003"/>
                    <a:pt x="7973" y="2269"/>
                  </a:cubicBezTo>
                  <a:cubicBezTo>
                    <a:pt x="8373" y="1936"/>
                    <a:pt x="8774" y="1635"/>
                    <a:pt x="9174" y="1369"/>
                  </a:cubicBezTo>
                  <a:lnTo>
                    <a:pt x="9174" y="1369"/>
                  </a:lnTo>
                  <a:cubicBezTo>
                    <a:pt x="9173" y="1369"/>
                    <a:pt x="7487" y="2398"/>
                    <a:pt x="6297" y="2398"/>
                  </a:cubicBezTo>
                  <a:cubicBezTo>
                    <a:pt x="6019" y="2398"/>
                    <a:pt x="5768" y="2342"/>
                    <a:pt x="5571" y="2202"/>
                  </a:cubicBezTo>
                  <a:cubicBezTo>
                    <a:pt x="5171" y="1969"/>
                    <a:pt x="5038" y="1435"/>
                    <a:pt x="5238" y="1002"/>
                  </a:cubicBezTo>
                  <a:cubicBezTo>
                    <a:pt x="5238" y="835"/>
                    <a:pt x="3603" y="68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97;p55">
              <a:extLst>
                <a:ext uri="{FF2B5EF4-FFF2-40B4-BE49-F238E27FC236}">
                  <a16:creationId xmlns:a16="http://schemas.microsoft.com/office/drawing/2014/main" id="{B74529E6-C171-48D1-A88A-8EA0FF599B0A}"/>
                </a:ext>
              </a:extLst>
            </p:cNvPr>
            <p:cNvSpPr/>
            <p:nvPr/>
          </p:nvSpPr>
          <p:spPr>
            <a:xfrm>
              <a:off x="3899625" y="3627200"/>
              <a:ext cx="212675" cy="167675"/>
            </a:xfrm>
            <a:custGeom>
              <a:avLst/>
              <a:gdLst/>
              <a:ahLst/>
              <a:cxnLst/>
              <a:rect l="l" t="t" r="r" b="b"/>
              <a:pathLst>
                <a:path w="8507" h="6707" extrusionOk="0">
                  <a:moveTo>
                    <a:pt x="8140" y="1"/>
                  </a:moveTo>
                  <a:cubicBezTo>
                    <a:pt x="8140" y="167"/>
                    <a:pt x="8173" y="334"/>
                    <a:pt x="8039" y="468"/>
                  </a:cubicBezTo>
                  <a:cubicBezTo>
                    <a:pt x="7906" y="568"/>
                    <a:pt x="7773" y="635"/>
                    <a:pt x="7639" y="701"/>
                  </a:cubicBezTo>
                  <a:cubicBezTo>
                    <a:pt x="7539" y="801"/>
                    <a:pt x="7406" y="935"/>
                    <a:pt x="7306" y="1068"/>
                  </a:cubicBezTo>
                  <a:cubicBezTo>
                    <a:pt x="7139" y="1302"/>
                    <a:pt x="6939" y="1535"/>
                    <a:pt x="6739" y="1769"/>
                  </a:cubicBezTo>
                  <a:cubicBezTo>
                    <a:pt x="5538" y="3270"/>
                    <a:pt x="2702" y="5305"/>
                    <a:pt x="1335" y="5872"/>
                  </a:cubicBezTo>
                  <a:cubicBezTo>
                    <a:pt x="0" y="6405"/>
                    <a:pt x="567" y="6639"/>
                    <a:pt x="934" y="6706"/>
                  </a:cubicBezTo>
                  <a:cubicBezTo>
                    <a:pt x="939" y="6706"/>
                    <a:pt x="944" y="6706"/>
                    <a:pt x="949" y="6706"/>
                  </a:cubicBezTo>
                  <a:cubicBezTo>
                    <a:pt x="1358" y="6706"/>
                    <a:pt x="3620" y="5391"/>
                    <a:pt x="4971" y="4304"/>
                  </a:cubicBezTo>
                  <a:cubicBezTo>
                    <a:pt x="6372" y="3203"/>
                    <a:pt x="7339" y="1902"/>
                    <a:pt x="7906" y="1502"/>
                  </a:cubicBezTo>
                  <a:cubicBezTo>
                    <a:pt x="8106" y="1335"/>
                    <a:pt x="8306" y="1135"/>
                    <a:pt x="8506" y="968"/>
                  </a:cubicBezTo>
                  <a:cubicBezTo>
                    <a:pt x="8473" y="668"/>
                    <a:pt x="8440" y="401"/>
                    <a:pt x="8440" y="234"/>
                  </a:cubicBezTo>
                  <a:cubicBezTo>
                    <a:pt x="8406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98;p55">
              <a:extLst>
                <a:ext uri="{FF2B5EF4-FFF2-40B4-BE49-F238E27FC236}">
                  <a16:creationId xmlns:a16="http://schemas.microsoft.com/office/drawing/2014/main" id="{EDE1B90F-20CA-46A4-8C2D-BB3D1DAE4AAD}"/>
                </a:ext>
              </a:extLst>
            </p:cNvPr>
            <p:cNvSpPr/>
            <p:nvPr/>
          </p:nvSpPr>
          <p:spPr>
            <a:xfrm>
              <a:off x="3862925" y="3760450"/>
              <a:ext cx="65900" cy="30225"/>
            </a:xfrm>
            <a:custGeom>
              <a:avLst/>
              <a:gdLst/>
              <a:ahLst/>
              <a:cxnLst/>
              <a:rect l="l" t="t" r="r" b="b"/>
              <a:pathLst>
                <a:path w="2636" h="1209" extrusionOk="0">
                  <a:moveTo>
                    <a:pt x="345" y="0"/>
                  </a:moveTo>
                  <a:cubicBezTo>
                    <a:pt x="275" y="0"/>
                    <a:pt x="204" y="3"/>
                    <a:pt x="134" y="8"/>
                  </a:cubicBezTo>
                  <a:cubicBezTo>
                    <a:pt x="34" y="8"/>
                    <a:pt x="1" y="75"/>
                    <a:pt x="1" y="141"/>
                  </a:cubicBezTo>
                  <a:cubicBezTo>
                    <a:pt x="1" y="208"/>
                    <a:pt x="67" y="275"/>
                    <a:pt x="134" y="275"/>
                  </a:cubicBezTo>
                  <a:cubicBezTo>
                    <a:pt x="176" y="273"/>
                    <a:pt x="218" y="272"/>
                    <a:pt x="259" y="272"/>
                  </a:cubicBezTo>
                  <a:cubicBezTo>
                    <a:pt x="1051" y="272"/>
                    <a:pt x="1832" y="572"/>
                    <a:pt x="2402" y="1142"/>
                  </a:cubicBezTo>
                  <a:cubicBezTo>
                    <a:pt x="2436" y="1175"/>
                    <a:pt x="2469" y="1209"/>
                    <a:pt x="2502" y="1209"/>
                  </a:cubicBezTo>
                  <a:cubicBezTo>
                    <a:pt x="2536" y="1209"/>
                    <a:pt x="2569" y="1175"/>
                    <a:pt x="2603" y="1175"/>
                  </a:cubicBezTo>
                  <a:cubicBezTo>
                    <a:pt x="2636" y="1109"/>
                    <a:pt x="2636" y="1009"/>
                    <a:pt x="2603" y="975"/>
                  </a:cubicBezTo>
                  <a:cubicBezTo>
                    <a:pt x="2018" y="360"/>
                    <a:pt x="1178" y="0"/>
                    <a:pt x="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99;p55">
              <a:extLst>
                <a:ext uri="{FF2B5EF4-FFF2-40B4-BE49-F238E27FC236}">
                  <a16:creationId xmlns:a16="http://schemas.microsoft.com/office/drawing/2014/main" id="{A6A2FFCC-BF15-46C8-8CCF-0BE9230A63A0}"/>
                </a:ext>
              </a:extLst>
            </p:cNvPr>
            <p:cNvSpPr/>
            <p:nvPr/>
          </p:nvSpPr>
          <p:spPr>
            <a:xfrm>
              <a:off x="3892125" y="3741400"/>
              <a:ext cx="66725" cy="30450"/>
            </a:xfrm>
            <a:custGeom>
              <a:avLst/>
              <a:gdLst/>
              <a:ahLst/>
              <a:cxnLst/>
              <a:rect l="l" t="t" r="r" b="b"/>
              <a:pathLst>
                <a:path w="2669" h="1218" extrusionOk="0">
                  <a:moveTo>
                    <a:pt x="251" y="1"/>
                  </a:moveTo>
                  <a:cubicBezTo>
                    <a:pt x="212" y="1"/>
                    <a:pt x="173" y="1"/>
                    <a:pt x="134" y="3"/>
                  </a:cubicBezTo>
                  <a:cubicBezTo>
                    <a:pt x="67" y="36"/>
                    <a:pt x="0" y="103"/>
                    <a:pt x="0" y="169"/>
                  </a:cubicBezTo>
                  <a:cubicBezTo>
                    <a:pt x="27" y="224"/>
                    <a:pt x="77" y="278"/>
                    <a:pt x="130" y="278"/>
                  </a:cubicBezTo>
                  <a:cubicBezTo>
                    <a:pt x="142" y="278"/>
                    <a:pt x="155" y="276"/>
                    <a:pt x="167" y="270"/>
                  </a:cubicBezTo>
                  <a:cubicBezTo>
                    <a:pt x="205" y="268"/>
                    <a:pt x="243" y="267"/>
                    <a:pt x="281" y="267"/>
                  </a:cubicBezTo>
                  <a:cubicBezTo>
                    <a:pt x="1074" y="267"/>
                    <a:pt x="1829" y="597"/>
                    <a:pt x="2402" y="1170"/>
                  </a:cubicBezTo>
                  <a:cubicBezTo>
                    <a:pt x="2425" y="1194"/>
                    <a:pt x="2449" y="1217"/>
                    <a:pt x="2484" y="1217"/>
                  </a:cubicBezTo>
                  <a:cubicBezTo>
                    <a:pt x="2499" y="1217"/>
                    <a:pt x="2516" y="1213"/>
                    <a:pt x="2535" y="1204"/>
                  </a:cubicBezTo>
                  <a:cubicBezTo>
                    <a:pt x="2569" y="1204"/>
                    <a:pt x="2569" y="1204"/>
                    <a:pt x="2602" y="1170"/>
                  </a:cubicBezTo>
                  <a:cubicBezTo>
                    <a:pt x="2669" y="1137"/>
                    <a:pt x="2669" y="1070"/>
                    <a:pt x="2635" y="1003"/>
                  </a:cubicBezTo>
                  <a:cubicBezTo>
                    <a:pt x="1996" y="364"/>
                    <a:pt x="1143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00;p55">
              <a:extLst>
                <a:ext uri="{FF2B5EF4-FFF2-40B4-BE49-F238E27FC236}">
                  <a16:creationId xmlns:a16="http://schemas.microsoft.com/office/drawing/2014/main" id="{B5D18DC5-EE39-4EF7-97B1-DD3E3D26D61B}"/>
                </a:ext>
              </a:extLst>
            </p:cNvPr>
            <p:cNvSpPr/>
            <p:nvPr/>
          </p:nvSpPr>
          <p:spPr>
            <a:xfrm>
              <a:off x="3921300" y="3724575"/>
              <a:ext cx="66750" cy="30250"/>
            </a:xfrm>
            <a:custGeom>
              <a:avLst/>
              <a:gdLst/>
              <a:ahLst/>
              <a:cxnLst/>
              <a:rect l="l" t="t" r="r" b="b"/>
              <a:pathLst>
                <a:path w="2670" h="1210" extrusionOk="0">
                  <a:moveTo>
                    <a:pt x="352" y="1"/>
                  </a:moveTo>
                  <a:cubicBezTo>
                    <a:pt x="279" y="1"/>
                    <a:pt x="207" y="3"/>
                    <a:pt x="134" y="9"/>
                  </a:cubicBezTo>
                  <a:cubicBezTo>
                    <a:pt x="34" y="9"/>
                    <a:pt x="1" y="75"/>
                    <a:pt x="1" y="142"/>
                  </a:cubicBezTo>
                  <a:cubicBezTo>
                    <a:pt x="1" y="242"/>
                    <a:pt x="67" y="275"/>
                    <a:pt x="167" y="275"/>
                  </a:cubicBezTo>
                  <a:cubicBezTo>
                    <a:pt x="209" y="274"/>
                    <a:pt x="251" y="273"/>
                    <a:pt x="293" y="273"/>
                  </a:cubicBezTo>
                  <a:cubicBezTo>
                    <a:pt x="1081" y="273"/>
                    <a:pt x="1832" y="572"/>
                    <a:pt x="2402" y="1143"/>
                  </a:cubicBezTo>
                  <a:cubicBezTo>
                    <a:pt x="2436" y="1176"/>
                    <a:pt x="2502" y="1209"/>
                    <a:pt x="2536" y="1209"/>
                  </a:cubicBezTo>
                  <a:cubicBezTo>
                    <a:pt x="2569" y="1209"/>
                    <a:pt x="2603" y="1176"/>
                    <a:pt x="2636" y="1176"/>
                  </a:cubicBezTo>
                  <a:cubicBezTo>
                    <a:pt x="2669" y="1109"/>
                    <a:pt x="2669" y="1043"/>
                    <a:pt x="2636" y="976"/>
                  </a:cubicBezTo>
                  <a:cubicBezTo>
                    <a:pt x="2021" y="361"/>
                    <a:pt x="120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01;p55">
              <a:extLst>
                <a:ext uri="{FF2B5EF4-FFF2-40B4-BE49-F238E27FC236}">
                  <a16:creationId xmlns:a16="http://schemas.microsoft.com/office/drawing/2014/main" id="{CBB32FBE-630B-4897-8542-024E5BF6C37D}"/>
                </a:ext>
              </a:extLst>
            </p:cNvPr>
            <p:cNvSpPr/>
            <p:nvPr/>
          </p:nvSpPr>
          <p:spPr>
            <a:xfrm>
              <a:off x="3948825" y="3704700"/>
              <a:ext cx="67575" cy="30100"/>
            </a:xfrm>
            <a:custGeom>
              <a:avLst/>
              <a:gdLst/>
              <a:ahLst/>
              <a:cxnLst/>
              <a:rect l="l" t="t" r="r" b="b"/>
              <a:pathLst>
                <a:path w="2703" h="1204" extrusionOk="0">
                  <a:moveTo>
                    <a:pt x="261" y="1"/>
                  </a:moveTo>
                  <a:cubicBezTo>
                    <a:pt x="219" y="1"/>
                    <a:pt x="176" y="1"/>
                    <a:pt x="134" y="3"/>
                  </a:cubicBezTo>
                  <a:cubicBezTo>
                    <a:pt x="67" y="3"/>
                    <a:pt x="0" y="70"/>
                    <a:pt x="34" y="170"/>
                  </a:cubicBezTo>
                  <a:cubicBezTo>
                    <a:pt x="34" y="236"/>
                    <a:pt x="101" y="270"/>
                    <a:pt x="167" y="270"/>
                  </a:cubicBezTo>
                  <a:cubicBezTo>
                    <a:pt x="205" y="268"/>
                    <a:pt x="244" y="268"/>
                    <a:pt x="282" y="268"/>
                  </a:cubicBezTo>
                  <a:cubicBezTo>
                    <a:pt x="1077" y="268"/>
                    <a:pt x="1861" y="597"/>
                    <a:pt x="2402" y="1170"/>
                  </a:cubicBezTo>
                  <a:cubicBezTo>
                    <a:pt x="2436" y="1204"/>
                    <a:pt x="2502" y="1204"/>
                    <a:pt x="2536" y="1204"/>
                  </a:cubicBezTo>
                  <a:cubicBezTo>
                    <a:pt x="2569" y="1204"/>
                    <a:pt x="2602" y="1204"/>
                    <a:pt x="2636" y="1170"/>
                  </a:cubicBezTo>
                  <a:cubicBezTo>
                    <a:pt x="2669" y="1137"/>
                    <a:pt x="2702" y="1037"/>
                    <a:pt x="2636" y="1004"/>
                  </a:cubicBezTo>
                  <a:cubicBezTo>
                    <a:pt x="2031" y="335"/>
                    <a:pt x="1152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02;p55">
              <a:extLst>
                <a:ext uri="{FF2B5EF4-FFF2-40B4-BE49-F238E27FC236}">
                  <a16:creationId xmlns:a16="http://schemas.microsoft.com/office/drawing/2014/main" id="{434C67F3-2021-4FBF-98EE-105D565E3A5C}"/>
                </a:ext>
              </a:extLst>
            </p:cNvPr>
            <p:cNvSpPr/>
            <p:nvPr/>
          </p:nvSpPr>
          <p:spPr>
            <a:xfrm>
              <a:off x="3970500" y="3684350"/>
              <a:ext cx="72575" cy="30450"/>
            </a:xfrm>
            <a:custGeom>
              <a:avLst/>
              <a:gdLst/>
              <a:ahLst/>
              <a:cxnLst/>
              <a:rect l="l" t="t" r="r" b="b"/>
              <a:pathLst>
                <a:path w="2903" h="1218" extrusionOk="0">
                  <a:moveTo>
                    <a:pt x="459" y="0"/>
                  </a:moveTo>
                  <a:cubicBezTo>
                    <a:pt x="351" y="0"/>
                    <a:pt x="243" y="6"/>
                    <a:pt x="134" y="16"/>
                  </a:cubicBezTo>
                  <a:cubicBezTo>
                    <a:pt x="67" y="16"/>
                    <a:pt x="1" y="83"/>
                    <a:pt x="34" y="183"/>
                  </a:cubicBezTo>
                  <a:cubicBezTo>
                    <a:pt x="34" y="250"/>
                    <a:pt x="101" y="283"/>
                    <a:pt x="168" y="283"/>
                  </a:cubicBezTo>
                  <a:cubicBezTo>
                    <a:pt x="273" y="272"/>
                    <a:pt x="379" y="266"/>
                    <a:pt x="484" y="266"/>
                  </a:cubicBezTo>
                  <a:cubicBezTo>
                    <a:pt x="1283" y="266"/>
                    <a:pt x="2076" y="595"/>
                    <a:pt x="2636" y="1184"/>
                  </a:cubicBezTo>
                  <a:cubicBezTo>
                    <a:pt x="2669" y="1217"/>
                    <a:pt x="2703" y="1217"/>
                    <a:pt x="2736" y="1217"/>
                  </a:cubicBezTo>
                  <a:lnTo>
                    <a:pt x="2836" y="1217"/>
                  </a:lnTo>
                  <a:cubicBezTo>
                    <a:pt x="2869" y="1151"/>
                    <a:pt x="2903" y="1084"/>
                    <a:pt x="2836" y="1017"/>
                  </a:cubicBezTo>
                  <a:cubicBezTo>
                    <a:pt x="2212" y="363"/>
                    <a:pt x="1348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03;p55">
              <a:extLst>
                <a:ext uri="{FF2B5EF4-FFF2-40B4-BE49-F238E27FC236}">
                  <a16:creationId xmlns:a16="http://schemas.microsoft.com/office/drawing/2014/main" id="{CAC96A8B-91ED-45E8-9F79-4529C3AB435E}"/>
                </a:ext>
              </a:extLst>
            </p:cNvPr>
            <p:cNvSpPr/>
            <p:nvPr/>
          </p:nvSpPr>
          <p:spPr>
            <a:xfrm>
              <a:off x="4319100" y="3878225"/>
              <a:ext cx="138450" cy="120200"/>
            </a:xfrm>
            <a:custGeom>
              <a:avLst/>
              <a:gdLst/>
              <a:ahLst/>
              <a:cxnLst/>
              <a:rect l="l" t="t" r="r" b="b"/>
              <a:pathLst>
                <a:path w="5538" h="4808" extrusionOk="0">
                  <a:moveTo>
                    <a:pt x="5404" y="0"/>
                  </a:moveTo>
                  <a:lnTo>
                    <a:pt x="100" y="801"/>
                  </a:lnTo>
                  <a:cubicBezTo>
                    <a:pt x="0" y="1802"/>
                    <a:pt x="167" y="2836"/>
                    <a:pt x="567" y="3770"/>
                  </a:cubicBezTo>
                  <a:cubicBezTo>
                    <a:pt x="907" y="4421"/>
                    <a:pt x="1583" y="4808"/>
                    <a:pt x="2290" y="4808"/>
                  </a:cubicBezTo>
                  <a:cubicBezTo>
                    <a:pt x="2416" y="4808"/>
                    <a:pt x="2543" y="4796"/>
                    <a:pt x="2669" y="4770"/>
                  </a:cubicBezTo>
                  <a:cubicBezTo>
                    <a:pt x="3569" y="4637"/>
                    <a:pt x="4770" y="4137"/>
                    <a:pt x="5104" y="3069"/>
                  </a:cubicBezTo>
                  <a:cubicBezTo>
                    <a:pt x="5437" y="2068"/>
                    <a:pt x="5537" y="1034"/>
                    <a:pt x="5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04;p55">
              <a:extLst>
                <a:ext uri="{FF2B5EF4-FFF2-40B4-BE49-F238E27FC236}">
                  <a16:creationId xmlns:a16="http://schemas.microsoft.com/office/drawing/2014/main" id="{50C8F6E8-B948-42E9-B7B6-AC2F5A43EACA}"/>
                </a:ext>
              </a:extLst>
            </p:cNvPr>
            <p:cNvSpPr/>
            <p:nvPr/>
          </p:nvSpPr>
          <p:spPr>
            <a:xfrm>
              <a:off x="4317425" y="3673900"/>
              <a:ext cx="138450" cy="310475"/>
            </a:xfrm>
            <a:custGeom>
              <a:avLst/>
              <a:gdLst/>
              <a:ahLst/>
              <a:cxnLst/>
              <a:rect l="l" t="t" r="r" b="b"/>
              <a:pathLst>
                <a:path w="5538" h="12419" extrusionOk="0">
                  <a:moveTo>
                    <a:pt x="1301" y="1"/>
                  </a:moveTo>
                  <a:cubicBezTo>
                    <a:pt x="1001" y="101"/>
                    <a:pt x="934" y="1368"/>
                    <a:pt x="901" y="2669"/>
                  </a:cubicBezTo>
                  <a:cubicBezTo>
                    <a:pt x="834" y="4037"/>
                    <a:pt x="634" y="5305"/>
                    <a:pt x="367" y="7106"/>
                  </a:cubicBezTo>
                  <a:cubicBezTo>
                    <a:pt x="100" y="8807"/>
                    <a:pt x="0" y="10175"/>
                    <a:pt x="768" y="11509"/>
                  </a:cubicBezTo>
                  <a:cubicBezTo>
                    <a:pt x="1137" y="12166"/>
                    <a:pt x="1738" y="12419"/>
                    <a:pt x="2366" y="12419"/>
                  </a:cubicBezTo>
                  <a:cubicBezTo>
                    <a:pt x="3267" y="12419"/>
                    <a:pt x="4224" y="11899"/>
                    <a:pt x="4637" y="11309"/>
                  </a:cubicBezTo>
                  <a:cubicBezTo>
                    <a:pt x="5371" y="10308"/>
                    <a:pt x="5538" y="9541"/>
                    <a:pt x="5471" y="7806"/>
                  </a:cubicBezTo>
                  <a:cubicBezTo>
                    <a:pt x="5438" y="6239"/>
                    <a:pt x="4937" y="5438"/>
                    <a:pt x="4904" y="3537"/>
                  </a:cubicBezTo>
                  <a:cubicBezTo>
                    <a:pt x="4870" y="1802"/>
                    <a:pt x="4937" y="67"/>
                    <a:pt x="4604" y="1"/>
                  </a:cubicBezTo>
                  <a:cubicBezTo>
                    <a:pt x="4604" y="101"/>
                    <a:pt x="4537" y="201"/>
                    <a:pt x="4537" y="301"/>
                  </a:cubicBezTo>
                  <a:lnTo>
                    <a:pt x="4537" y="701"/>
                  </a:lnTo>
                  <a:cubicBezTo>
                    <a:pt x="4504" y="935"/>
                    <a:pt x="4537" y="1102"/>
                    <a:pt x="4504" y="1302"/>
                  </a:cubicBezTo>
                  <a:cubicBezTo>
                    <a:pt x="4504" y="1368"/>
                    <a:pt x="4470" y="1402"/>
                    <a:pt x="4437" y="1402"/>
                  </a:cubicBezTo>
                  <a:cubicBezTo>
                    <a:pt x="4370" y="1402"/>
                    <a:pt x="4337" y="1335"/>
                    <a:pt x="4337" y="1302"/>
                  </a:cubicBezTo>
                  <a:cubicBezTo>
                    <a:pt x="4337" y="1168"/>
                    <a:pt x="4337" y="1068"/>
                    <a:pt x="4337" y="935"/>
                  </a:cubicBezTo>
                  <a:cubicBezTo>
                    <a:pt x="4370" y="868"/>
                    <a:pt x="4370" y="801"/>
                    <a:pt x="4337" y="735"/>
                  </a:cubicBezTo>
                  <a:cubicBezTo>
                    <a:pt x="4303" y="635"/>
                    <a:pt x="4237" y="568"/>
                    <a:pt x="4170" y="534"/>
                  </a:cubicBezTo>
                  <a:cubicBezTo>
                    <a:pt x="4037" y="468"/>
                    <a:pt x="3870" y="434"/>
                    <a:pt x="3703" y="434"/>
                  </a:cubicBezTo>
                  <a:cubicBezTo>
                    <a:pt x="3536" y="401"/>
                    <a:pt x="3369" y="401"/>
                    <a:pt x="3169" y="401"/>
                  </a:cubicBezTo>
                  <a:cubicBezTo>
                    <a:pt x="2802" y="401"/>
                    <a:pt x="2469" y="401"/>
                    <a:pt x="2102" y="468"/>
                  </a:cubicBezTo>
                  <a:cubicBezTo>
                    <a:pt x="2072" y="462"/>
                    <a:pt x="2044" y="459"/>
                    <a:pt x="2016" y="459"/>
                  </a:cubicBezTo>
                  <a:cubicBezTo>
                    <a:pt x="1888" y="459"/>
                    <a:pt x="1778" y="519"/>
                    <a:pt x="1668" y="601"/>
                  </a:cubicBezTo>
                  <a:cubicBezTo>
                    <a:pt x="1568" y="701"/>
                    <a:pt x="1535" y="868"/>
                    <a:pt x="1535" y="1001"/>
                  </a:cubicBezTo>
                  <a:cubicBezTo>
                    <a:pt x="1535" y="1168"/>
                    <a:pt x="1501" y="1335"/>
                    <a:pt x="1468" y="1502"/>
                  </a:cubicBezTo>
                  <a:cubicBezTo>
                    <a:pt x="1268" y="1468"/>
                    <a:pt x="1301" y="801"/>
                    <a:pt x="1301" y="601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05;p55">
              <a:extLst>
                <a:ext uri="{FF2B5EF4-FFF2-40B4-BE49-F238E27FC236}">
                  <a16:creationId xmlns:a16="http://schemas.microsoft.com/office/drawing/2014/main" id="{407FC47B-F108-4A6F-9D62-0CFD66630058}"/>
                </a:ext>
              </a:extLst>
            </p:cNvPr>
            <p:cNvSpPr/>
            <p:nvPr/>
          </p:nvSpPr>
          <p:spPr>
            <a:xfrm>
              <a:off x="4317425" y="3673900"/>
              <a:ext cx="138450" cy="310475"/>
            </a:xfrm>
            <a:custGeom>
              <a:avLst/>
              <a:gdLst/>
              <a:ahLst/>
              <a:cxnLst/>
              <a:rect l="l" t="t" r="r" b="b"/>
              <a:pathLst>
                <a:path w="5538" h="12419" extrusionOk="0">
                  <a:moveTo>
                    <a:pt x="1301" y="1"/>
                  </a:moveTo>
                  <a:cubicBezTo>
                    <a:pt x="1001" y="101"/>
                    <a:pt x="934" y="1368"/>
                    <a:pt x="901" y="2669"/>
                  </a:cubicBezTo>
                  <a:cubicBezTo>
                    <a:pt x="834" y="4037"/>
                    <a:pt x="634" y="5305"/>
                    <a:pt x="367" y="7106"/>
                  </a:cubicBezTo>
                  <a:cubicBezTo>
                    <a:pt x="100" y="8807"/>
                    <a:pt x="0" y="10175"/>
                    <a:pt x="768" y="11509"/>
                  </a:cubicBezTo>
                  <a:cubicBezTo>
                    <a:pt x="1137" y="12166"/>
                    <a:pt x="1738" y="12419"/>
                    <a:pt x="2366" y="12419"/>
                  </a:cubicBezTo>
                  <a:cubicBezTo>
                    <a:pt x="3267" y="12419"/>
                    <a:pt x="4224" y="11899"/>
                    <a:pt x="4637" y="11309"/>
                  </a:cubicBezTo>
                  <a:cubicBezTo>
                    <a:pt x="5371" y="10308"/>
                    <a:pt x="5538" y="9541"/>
                    <a:pt x="5471" y="7806"/>
                  </a:cubicBezTo>
                  <a:cubicBezTo>
                    <a:pt x="5438" y="6239"/>
                    <a:pt x="4937" y="5438"/>
                    <a:pt x="4904" y="3537"/>
                  </a:cubicBezTo>
                  <a:cubicBezTo>
                    <a:pt x="4870" y="1802"/>
                    <a:pt x="4937" y="67"/>
                    <a:pt x="4604" y="1"/>
                  </a:cubicBezTo>
                  <a:cubicBezTo>
                    <a:pt x="4604" y="101"/>
                    <a:pt x="4537" y="201"/>
                    <a:pt x="4537" y="301"/>
                  </a:cubicBezTo>
                  <a:lnTo>
                    <a:pt x="4537" y="701"/>
                  </a:lnTo>
                  <a:cubicBezTo>
                    <a:pt x="4504" y="935"/>
                    <a:pt x="4537" y="1102"/>
                    <a:pt x="4504" y="1302"/>
                  </a:cubicBezTo>
                  <a:cubicBezTo>
                    <a:pt x="4504" y="1368"/>
                    <a:pt x="4470" y="1402"/>
                    <a:pt x="4437" y="1402"/>
                  </a:cubicBezTo>
                  <a:cubicBezTo>
                    <a:pt x="4370" y="1402"/>
                    <a:pt x="4337" y="1335"/>
                    <a:pt x="4337" y="1302"/>
                  </a:cubicBezTo>
                  <a:cubicBezTo>
                    <a:pt x="4337" y="1168"/>
                    <a:pt x="4337" y="1068"/>
                    <a:pt x="4337" y="935"/>
                  </a:cubicBezTo>
                  <a:cubicBezTo>
                    <a:pt x="4370" y="868"/>
                    <a:pt x="4370" y="801"/>
                    <a:pt x="4337" y="735"/>
                  </a:cubicBezTo>
                  <a:cubicBezTo>
                    <a:pt x="4303" y="635"/>
                    <a:pt x="4237" y="568"/>
                    <a:pt x="4170" y="534"/>
                  </a:cubicBezTo>
                  <a:cubicBezTo>
                    <a:pt x="4037" y="468"/>
                    <a:pt x="3870" y="434"/>
                    <a:pt x="3703" y="434"/>
                  </a:cubicBezTo>
                  <a:cubicBezTo>
                    <a:pt x="3536" y="401"/>
                    <a:pt x="3369" y="401"/>
                    <a:pt x="3169" y="401"/>
                  </a:cubicBezTo>
                  <a:cubicBezTo>
                    <a:pt x="2802" y="401"/>
                    <a:pt x="2469" y="401"/>
                    <a:pt x="2102" y="468"/>
                  </a:cubicBezTo>
                  <a:cubicBezTo>
                    <a:pt x="2072" y="462"/>
                    <a:pt x="2044" y="459"/>
                    <a:pt x="2016" y="459"/>
                  </a:cubicBezTo>
                  <a:cubicBezTo>
                    <a:pt x="1888" y="459"/>
                    <a:pt x="1778" y="519"/>
                    <a:pt x="1668" y="601"/>
                  </a:cubicBezTo>
                  <a:cubicBezTo>
                    <a:pt x="1568" y="701"/>
                    <a:pt x="1535" y="868"/>
                    <a:pt x="1535" y="1001"/>
                  </a:cubicBezTo>
                  <a:cubicBezTo>
                    <a:pt x="1535" y="1168"/>
                    <a:pt x="1501" y="1335"/>
                    <a:pt x="1468" y="1502"/>
                  </a:cubicBezTo>
                  <a:cubicBezTo>
                    <a:pt x="1268" y="1468"/>
                    <a:pt x="1301" y="801"/>
                    <a:pt x="1301" y="601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06;p55">
              <a:extLst>
                <a:ext uri="{FF2B5EF4-FFF2-40B4-BE49-F238E27FC236}">
                  <a16:creationId xmlns:a16="http://schemas.microsoft.com/office/drawing/2014/main" id="{A0709DC9-C976-48AF-8ADB-1FFF54473843}"/>
                </a:ext>
              </a:extLst>
            </p:cNvPr>
            <p:cNvSpPr/>
            <p:nvPr/>
          </p:nvSpPr>
          <p:spPr>
            <a:xfrm>
              <a:off x="4319100" y="3854875"/>
              <a:ext cx="137600" cy="129500"/>
            </a:xfrm>
            <a:custGeom>
              <a:avLst/>
              <a:gdLst/>
              <a:ahLst/>
              <a:cxnLst/>
              <a:rect l="l" t="t" r="r" b="b"/>
              <a:pathLst>
                <a:path w="5504" h="5180" extrusionOk="0">
                  <a:moveTo>
                    <a:pt x="300" y="0"/>
                  </a:moveTo>
                  <a:lnTo>
                    <a:pt x="300" y="0"/>
                  </a:lnTo>
                  <a:cubicBezTo>
                    <a:pt x="67" y="1668"/>
                    <a:pt x="0" y="3002"/>
                    <a:pt x="701" y="4270"/>
                  </a:cubicBezTo>
                  <a:cubicBezTo>
                    <a:pt x="1084" y="4927"/>
                    <a:pt x="1693" y="5180"/>
                    <a:pt x="2325" y="5180"/>
                  </a:cubicBezTo>
                  <a:cubicBezTo>
                    <a:pt x="3233" y="5180"/>
                    <a:pt x="4190" y="4660"/>
                    <a:pt x="4603" y="4070"/>
                  </a:cubicBezTo>
                  <a:cubicBezTo>
                    <a:pt x="5304" y="3069"/>
                    <a:pt x="5504" y="2302"/>
                    <a:pt x="5437" y="567"/>
                  </a:cubicBezTo>
                  <a:cubicBezTo>
                    <a:pt x="5404" y="367"/>
                    <a:pt x="5404" y="200"/>
                    <a:pt x="5371" y="34"/>
                  </a:cubicBezTo>
                  <a:lnTo>
                    <a:pt x="5371" y="34"/>
                  </a:lnTo>
                  <a:cubicBezTo>
                    <a:pt x="5371" y="300"/>
                    <a:pt x="5437" y="1968"/>
                    <a:pt x="4970" y="2235"/>
                  </a:cubicBezTo>
                  <a:cubicBezTo>
                    <a:pt x="4925" y="2259"/>
                    <a:pt x="4882" y="2270"/>
                    <a:pt x="4842" y="2270"/>
                  </a:cubicBezTo>
                  <a:cubicBezTo>
                    <a:pt x="4441" y="2270"/>
                    <a:pt x="4303" y="1168"/>
                    <a:pt x="4303" y="1168"/>
                  </a:cubicBezTo>
                  <a:cubicBezTo>
                    <a:pt x="4303" y="1168"/>
                    <a:pt x="3877" y="987"/>
                    <a:pt x="3129" y="987"/>
                  </a:cubicBezTo>
                  <a:cubicBezTo>
                    <a:pt x="2675" y="987"/>
                    <a:pt x="2102" y="1054"/>
                    <a:pt x="1434" y="1268"/>
                  </a:cubicBezTo>
                  <a:cubicBezTo>
                    <a:pt x="1493" y="1532"/>
                    <a:pt x="1242" y="2209"/>
                    <a:pt x="863" y="2209"/>
                  </a:cubicBezTo>
                  <a:cubicBezTo>
                    <a:pt x="811" y="2209"/>
                    <a:pt x="757" y="2197"/>
                    <a:pt x="701" y="2168"/>
                  </a:cubicBezTo>
                  <a:cubicBezTo>
                    <a:pt x="267" y="1935"/>
                    <a:pt x="300" y="34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07;p55">
              <a:extLst>
                <a:ext uri="{FF2B5EF4-FFF2-40B4-BE49-F238E27FC236}">
                  <a16:creationId xmlns:a16="http://schemas.microsoft.com/office/drawing/2014/main" id="{5C186A94-AAD9-4F09-96B5-E1EC9A66E2B0}"/>
                </a:ext>
              </a:extLst>
            </p:cNvPr>
            <p:cNvSpPr/>
            <p:nvPr/>
          </p:nvSpPr>
          <p:spPr>
            <a:xfrm>
              <a:off x="4319100" y="3854875"/>
              <a:ext cx="137600" cy="129500"/>
            </a:xfrm>
            <a:custGeom>
              <a:avLst/>
              <a:gdLst/>
              <a:ahLst/>
              <a:cxnLst/>
              <a:rect l="l" t="t" r="r" b="b"/>
              <a:pathLst>
                <a:path w="5504" h="5180" extrusionOk="0">
                  <a:moveTo>
                    <a:pt x="300" y="0"/>
                  </a:moveTo>
                  <a:lnTo>
                    <a:pt x="300" y="0"/>
                  </a:lnTo>
                  <a:cubicBezTo>
                    <a:pt x="67" y="1668"/>
                    <a:pt x="0" y="3002"/>
                    <a:pt x="701" y="4270"/>
                  </a:cubicBezTo>
                  <a:cubicBezTo>
                    <a:pt x="1084" y="4927"/>
                    <a:pt x="1693" y="5180"/>
                    <a:pt x="2325" y="5180"/>
                  </a:cubicBezTo>
                  <a:cubicBezTo>
                    <a:pt x="3233" y="5180"/>
                    <a:pt x="4190" y="4660"/>
                    <a:pt x="4603" y="4070"/>
                  </a:cubicBezTo>
                  <a:cubicBezTo>
                    <a:pt x="5304" y="3069"/>
                    <a:pt x="5504" y="2302"/>
                    <a:pt x="5437" y="567"/>
                  </a:cubicBezTo>
                  <a:cubicBezTo>
                    <a:pt x="5404" y="367"/>
                    <a:pt x="5404" y="200"/>
                    <a:pt x="5371" y="34"/>
                  </a:cubicBezTo>
                  <a:lnTo>
                    <a:pt x="5371" y="34"/>
                  </a:lnTo>
                  <a:cubicBezTo>
                    <a:pt x="5371" y="300"/>
                    <a:pt x="5437" y="1968"/>
                    <a:pt x="4970" y="2235"/>
                  </a:cubicBezTo>
                  <a:cubicBezTo>
                    <a:pt x="4925" y="2259"/>
                    <a:pt x="4882" y="2270"/>
                    <a:pt x="4842" y="2270"/>
                  </a:cubicBezTo>
                  <a:cubicBezTo>
                    <a:pt x="4441" y="2270"/>
                    <a:pt x="4303" y="1168"/>
                    <a:pt x="4303" y="1168"/>
                  </a:cubicBezTo>
                  <a:cubicBezTo>
                    <a:pt x="4303" y="1168"/>
                    <a:pt x="3877" y="987"/>
                    <a:pt x="3129" y="987"/>
                  </a:cubicBezTo>
                  <a:cubicBezTo>
                    <a:pt x="2675" y="987"/>
                    <a:pt x="2102" y="1054"/>
                    <a:pt x="1434" y="1268"/>
                  </a:cubicBezTo>
                  <a:cubicBezTo>
                    <a:pt x="1493" y="1532"/>
                    <a:pt x="1242" y="2209"/>
                    <a:pt x="863" y="2209"/>
                  </a:cubicBezTo>
                  <a:cubicBezTo>
                    <a:pt x="811" y="2209"/>
                    <a:pt x="757" y="2197"/>
                    <a:pt x="701" y="2168"/>
                  </a:cubicBezTo>
                  <a:cubicBezTo>
                    <a:pt x="267" y="1935"/>
                    <a:pt x="300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08;p55">
              <a:extLst>
                <a:ext uri="{FF2B5EF4-FFF2-40B4-BE49-F238E27FC236}">
                  <a16:creationId xmlns:a16="http://schemas.microsoft.com/office/drawing/2014/main" id="{CB7AB9E3-7386-4803-84D5-497662A5A77F}"/>
                </a:ext>
              </a:extLst>
            </p:cNvPr>
            <p:cNvSpPr/>
            <p:nvPr/>
          </p:nvSpPr>
          <p:spPr>
            <a:xfrm>
              <a:off x="4422150" y="3672250"/>
              <a:ext cx="21225" cy="224150"/>
            </a:xfrm>
            <a:custGeom>
              <a:avLst/>
              <a:gdLst/>
              <a:ahLst/>
              <a:cxnLst/>
              <a:rect l="l" t="t" r="r" b="b"/>
              <a:pathLst>
                <a:path w="849" h="8966" extrusionOk="0">
                  <a:moveTo>
                    <a:pt x="415" y="0"/>
                  </a:moveTo>
                  <a:lnTo>
                    <a:pt x="415" y="100"/>
                  </a:lnTo>
                  <a:lnTo>
                    <a:pt x="381" y="967"/>
                  </a:lnTo>
                  <a:lnTo>
                    <a:pt x="381" y="1334"/>
                  </a:lnTo>
                  <a:cubicBezTo>
                    <a:pt x="248" y="2635"/>
                    <a:pt x="181" y="5137"/>
                    <a:pt x="181" y="6305"/>
                  </a:cubicBezTo>
                  <a:cubicBezTo>
                    <a:pt x="181" y="7072"/>
                    <a:pt x="114" y="7839"/>
                    <a:pt x="14" y="8573"/>
                  </a:cubicBezTo>
                  <a:cubicBezTo>
                    <a:pt x="1" y="8835"/>
                    <a:pt x="101" y="8965"/>
                    <a:pt x="230" y="8965"/>
                  </a:cubicBezTo>
                  <a:cubicBezTo>
                    <a:pt x="413" y="8965"/>
                    <a:pt x="656" y="8701"/>
                    <a:pt x="715" y="8173"/>
                  </a:cubicBezTo>
                  <a:cubicBezTo>
                    <a:pt x="848" y="7272"/>
                    <a:pt x="581" y="5137"/>
                    <a:pt x="715" y="3569"/>
                  </a:cubicBezTo>
                  <a:cubicBezTo>
                    <a:pt x="681" y="1835"/>
                    <a:pt x="748" y="10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09;p55">
              <a:extLst>
                <a:ext uri="{FF2B5EF4-FFF2-40B4-BE49-F238E27FC236}">
                  <a16:creationId xmlns:a16="http://schemas.microsoft.com/office/drawing/2014/main" id="{C0F24E30-6BB5-4D51-9AA2-106B635000B4}"/>
                </a:ext>
              </a:extLst>
            </p:cNvPr>
            <p:cNvSpPr/>
            <p:nvPr/>
          </p:nvSpPr>
          <p:spPr>
            <a:xfrm>
              <a:off x="4339925" y="3673900"/>
              <a:ext cx="20750" cy="222825"/>
            </a:xfrm>
            <a:custGeom>
              <a:avLst/>
              <a:gdLst/>
              <a:ahLst/>
              <a:cxnLst/>
              <a:rect l="l" t="t" r="r" b="b"/>
              <a:pathLst>
                <a:path w="830" h="8913" extrusionOk="0">
                  <a:moveTo>
                    <a:pt x="435" y="1"/>
                  </a:moveTo>
                  <a:cubicBezTo>
                    <a:pt x="201" y="67"/>
                    <a:pt x="101" y="768"/>
                    <a:pt x="68" y="1669"/>
                  </a:cubicBezTo>
                  <a:cubicBezTo>
                    <a:pt x="68" y="2169"/>
                    <a:pt x="68" y="2803"/>
                    <a:pt x="101" y="3570"/>
                  </a:cubicBezTo>
                  <a:cubicBezTo>
                    <a:pt x="268" y="5104"/>
                    <a:pt x="1" y="7273"/>
                    <a:pt x="101" y="8140"/>
                  </a:cubicBezTo>
                  <a:cubicBezTo>
                    <a:pt x="178" y="8659"/>
                    <a:pt x="421" y="8912"/>
                    <a:pt x="600" y="8912"/>
                  </a:cubicBezTo>
                  <a:cubicBezTo>
                    <a:pt x="732" y="8912"/>
                    <a:pt x="830" y="8775"/>
                    <a:pt x="802" y="8507"/>
                  </a:cubicBezTo>
                  <a:cubicBezTo>
                    <a:pt x="701" y="7773"/>
                    <a:pt x="668" y="7039"/>
                    <a:pt x="668" y="6272"/>
                  </a:cubicBezTo>
                  <a:cubicBezTo>
                    <a:pt x="668" y="5104"/>
                    <a:pt x="601" y="2636"/>
                    <a:pt x="468" y="1335"/>
                  </a:cubicBezTo>
                  <a:cubicBezTo>
                    <a:pt x="435" y="1102"/>
                    <a:pt x="435" y="868"/>
                    <a:pt x="435" y="601"/>
                  </a:cubicBezTo>
                  <a:lnTo>
                    <a:pt x="435" y="3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10;p55">
              <a:extLst>
                <a:ext uri="{FF2B5EF4-FFF2-40B4-BE49-F238E27FC236}">
                  <a16:creationId xmlns:a16="http://schemas.microsoft.com/office/drawing/2014/main" id="{365943E6-0705-4613-B9C2-D4BFBA09F8CD}"/>
                </a:ext>
              </a:extLst>
            </p:cNvPr>
            <p:cNvSpPr/>
            <p:nvPr/>
          </p:nvSpPr>
          <p:spPr>
            <a:xfrm>
              <a:off x="4349950" y="3875300"/>
              <a:ext cx="80075" cy="12950"/>
            </a:xfrm>
            <a:custGeom>
              <a:avLst/>
              <a:gdLst/>
              <a:ahLst/>
              <a:cxnLst/>
              <a:rect l="l" t="t" r="r" b="b"/>
              <a:pathLst>
                <a:path w="3203" h="518" extrusionOk="0">
                  <a:moveTo>
                    <a:pt x="1601" y="0"/>
                  </a:moveTo>
                  <a:cubicBezTo>
                    <a:pt x="1093" y="0"/>
                    <a:pt x="584" y="84"/>
                    <a:pt x="100" y="251"/>
                  </a:cubicBezTo>
                  <a:cubicBezTo>
                    <a:pt x="34" y="284"/>
                    <a:pt x="0" y="351"/>
                    <a:pt x="34" y="417"/>
                  </a:cubicBezTo>
                  <a:cubicBezTo>
                    <a:pt x="67" y="484"/>
                    <a:pt x="100" y="518"/>
                    <a:pt x="167" y="518"/>
                  </a:cubicBezTo>
                  <a:lnTo>
                    <a:pt x="200" y="518"/>
                  </a:lnTo>
                  <a:cubicBezTo>
                    <a:pt x="651" y="351"/>
                    <a:pt x="1126" y="267"/>
                    <a:pt x="1601" y="267"/>
                  </a:cubicBezTo>
                  <a:cubicBezTo>
                    <a:pt x="2077" y="267"/>
                    <a:pt x="2552" y="351"/>
                    <a:pt x="3002" y="518"/>
                  </a:cubicBezTo>
                  <a:cubicBezTo>
                    <a:pt x="3069" y="518"/>
                    <a:pt x="3169" y="484"/>
                    <a:pt x="3169" y="417"/>
                  </a:cubicBezTo>
                  <a:cubicBezTo>
                    <a:pt x="3203" y="351"/>
                    <a:pt x="3169" y="284"/>
                    <a:pt x="3102" y="251"/>
                  </a:cubicBezTo>
                  <a:cubicBezTo>
                    <a:pt x="2619" y="84"/>
                    <a:pt x="2110" y="0"/>
                    <a:pt x="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11;p55">
              <a:extLst>
                <a:ext uri="{FF2B5EF4-FFF2-40B4-BE49-F238E27FC236}">
                  <a16:creationId xmlns:a16="http://schemas.microsoft.com/office/drawing/2014/main" id="{F21A1B34-3259-4B3D-BF73-45272C301BA7}"/>
                </a:ext>
              </a:extLst>
            </p:cNvPr>
            <p:cNvSpPr/>
            <p:nvPr/>
          </p:nvSpPr>
          <p:spPr>
            <a:xfrm>
              <a:off x="4345775" y="3840275"/>
              <a:ext cx="88425" cy="12950"/>
            </a:xfrm>
            <a:custGeom>
              <a:avLst/>
              <a:gdLst/>
              <a:ahLst/>
              <a:cxnLst/>
              <a:rect l="l" t="t" r="r" b="b"/>
              <a:pathLst>
                <a:path w="3537" h="518" extrusionOk="0">
                  <a:moveTo>
                    <a:pt x="1785" y="0"/>
                  </a:moveTo>
                  <a:cubicBezTo>
                    <a:pt x="1226" y="0"/>
                    <a:pt x="668" y="84"/>
                    <a:pt x="134" y="251"/>
                  </a:cubicBezTo>
                  <a:cubicBezTo>
                    <a:pt x="34" y="284"/>
                    <a:pt x="0" y="351"/>
                    <a:pt x="34" y="417"/>
                  </a:cubicBezTo>
                  <a:cubicBezTo>
                    <a:pt x="67" y="484"/>
                    <a:pt x="101" y="518"/>
                    <a:pt x="167" y="518"/>
                  </a:cubicBezTo>
                  <a:lnTo>
                    <a:pt x="201" y="518"/>
                  </a:lnTo>
                  <a:cubicBezTo>
                    <a:pt x="718" y="351"/>
                    <a:pt x="1251" y="267"/>
                    <a:pt x="1781" y="267"/>
                  </a:cubicBezTo>
                  <a:cubicBezTo>
                    <a:pt x="2310" y="267"/>
                    <a:pt x="2836" y="351"/>
                    <a:pt x="3336" y="518"/>
                  </a:cubicBezTo>
                  <a:cubicBezTo>
                    <a:pt x="3403" y="518"/>
                    <a:pt x="3503" y="484"/>
                    <a:pt x="3503" y="417"/>
                  </a:cubicBezTo>
                  <a:cubicBezTo>
                    <a:pt x="3536" y="351"/>
                    <a:pt x="3503" y="284"/>
                    <a:pt x="3436" y="251"/>
                  </a:cubicBezTo>
                  <a:cubicBezTo>
                    <a:pt x="2903" y="84"/>
                    <a:pt x="2344" y="0"/>
                    <a:pt x="1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12;p55">
              <a:extLst>
                <a:ext uri="{FF2B5EF4-FFF2-40B4-BE49-F238E27FC236}">
                  <a16:creationId xmlns:a16="http://schemas.microsoft.com/office/drawing/2014/main" id="{0FA96F0B-F968-4796-81C1-370F6754F1EE}"/>
                </a:ext>
              </a:extLst>
            </p:cNvPr>
            <p:cNvSpPr/>
            <p:nvPr/>
          </p:nvSpPr>
          <p:spPr>
            <a:xfrm>
              <a:off x="4346600" y="3805775"/>
              <a:ext cx="87600" cy="14100"/>
            </a:xfrm>
            <a:custGeom>
              <a:avLst/>
              <a:gdLst/>
              <a:ahLst/>
              <a:cxnLst/>
              <a:rect l="l" t="t" r="r" b="b"/>
              <a:pathLst>
                <a:path w="3504" h="564" extrusionOk="0">
                  <a:moveTo>
                    <a:pt x="1719" y="0"/>
                  </a:moveTo>
                  <a:cubicBezTo>
                    <a:pt x="1171" y="0"/>
                    <a:pt x="624" y="100"/>
                    <a:pt x="101" y="296"/>
                  </a:cubicBezTo>
                  <a:cubicBezTo>
                    <a:pt x="34" y="330"/>
                    <a:pt x="1" y="396"/>
                    <a:pt x="34" y="463"/>
                  </a:cubicBezTo>
                  <a:cubicBezTo>
                    <a:pt x="59" y="512"/>
                    <a:pt x="101" y="543"/>
                    <a:pt x="148" y="543"/>
                  </a:cubicBezTo>
                  <a:cubicBezTo>
                    <a:pt x="165" y="543"/>
                    <a:pt x="183" y="539"/>
                    <a:pt x="201" y="530"/>
                  </a:cubicBezTo>
                  <a:cubicBezTo>
                    <a:pt x="201" y="530"/>
                    <a:pt x="927" y="248"/>
                    <a:pt x="1847" y="248"/>
                  </a:cubicBezTo>
                  <a:cubicBezTo>
                    <a:pt x="2306" y="248"/>
                    <a:pt x="2814" y="319"/>
                    <a:pt x="3303" y="530"/>
                  </a:cubicBezTo>
                  <a:cubicBezTo>
                    <a:pt x="3303" y="563"/>
                    <a:pt x="3337" y="563"/>
                    <a:pt x="3337" y="563"/>
                  </a:cubicBezTo>
                  <a:cubicBezTo>
                    <a:pt x="3403" y="563"/>
                    <a:pt x="3470" y="530"/>
                    <a:pt x="3470" y="497"/>
                  </a:cubicBezTo>
                  <a:cubicBezTo>
                    <a:pt x="3503" y="430"/>
                    <a:pt x="3470" y="363"/>
                    <a:pt x="3403" y="330"/>
                  </a:cubicBezTo>
                  <a:cubicBezTo>
                    <a:pt x="2859" y="109"/>
                    <a:pt x="2288" y="0"/>
                    <a:pt x="1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13;p55">
              <a:extLst>
                <a:ext uri="{FF2B5EF4-FFF2-40B4-BE49-F238E27FC236}">
                  <a16:creationId xmlns:a16="http://schemas.microsoft.com/office/drawing/2014/main" id="{0EE83C20-B8BF-433C-B7A0-97AEF8B763A4}"/>
                </a:ext>
              </a:extLst>
            </p:cNvPr>
            <p:cNvSpPr/>
            <p:nvPr/>
          </p:nvSpPr>
          <p:spPr>
            <a:xfrm>
              <a:off x="4346600" y="3773650"/>
              <a:ext cx="88425" cy="15350"/>
            </a:xfrm>
            <a:custGeom>
              <a:avLst/>
              <a:gdLst/>
              <a:ahLst/>
              <a:cxnLst/>
              <a:rect l="l" t="t" r="r" b="b"/>
              <a:pathLst>
                <a:path w="3537" h="614" extrusionOk="0">
                  <a:moveTo>
                    <a:pt x="1735" y="1"/>
                  </a:moveTo>
                  <a:cubicBezTo>
                    <a:pt x="1174" y="1"/>
                    <a:pt x="608" y="118"/>
                    <a:pt x="68" y="347"/>
                  </a:cubicBezTo>
                  <a:cubicBezTo>
                    <a:pt x="1" y="381"/>
                    <a:pt x="1" y="447"/>
                    <a:pt x="1" y="514"/>
                  </a:cubicBezTo>
                  <a:cubicBezTo>
                    <a:pt x="25" y="563"/>
                    <a:pt x="85" y="594"/>
                    <a:pt x="142" y="594"/>
                  </a:cubicBezTo>
                  <a:cubicBezTo>
                    <a:pt x="163" y="594"/>
                    <a:pt x="183" y="590"/>
                    <a:pt x="201" y="581"/>
                  </a:cubicBezTo>
                  <a:cubicBezTo>
                    <a:pt x="682" y="372"/>
                    <a:pt x="1194" y="272"/>
                    <a:pt x="1707" y="272"/>
                  </a:cubicBezTo>
                  <a:cubicBezTo>
                    <a:pt x="2261" y="272"/>
                    <a:pt x="2817" y="389"/>
                    <a:pt x="3337" y="614"/>
                  </a:cubicBezTo>
                  <a:lnTo>
                    <a:pt x="3403" y="614"/>
                  </a:lnTo>
                  <a:cubicBezTo>
                    <a:pt x="3437" y="614"/>
                    <a:pt x="3503" y="581"/>
                    <a:pt x="3503" y="547"/>
                  </a:cubicBezTo>
                  <a:cubicBezTo>
                    <a:pt x="3537" y="481"/>
                    <a:pt x="3503" y="414"/>
                    <a:pt x="3437" y="381"/>
                  </a:cubicBezTo>
                  <a:cubicBezTo>
                    <a:pt x="2894" y="126"/>
                    <a:pt x="2316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14;p55">
              <a:extLst>
                <a:ext uri="{FF2B5EF4-FFF2-40B4-BE49-F238E27FC236}">
                  <a16:creationId xmlns:a16="http://schemas.microsoft.com/office/drawing/2014/main" id="{469D5B2F-3F36-49FB-AB88-1576B855F896}"/>
                </a:ext>
              </a:extLst>
            </p:cNvPr>
            <p:cNvSpPr/>
            <p:nvPr/>
          </p:nvSpPr>
          <p:spPr>
            <a:xfrm>
              <a:off x="4345775" y="3739400"/>
              <a:ext cx="90100" cy="15425"/>
            </a:xfrm>
            <a:custGeom>
              <a:avLst/>
              <a:gdLst/>
              <a:ahLst/>
              <a:cxnLst/>
              <a:rect l="l" t="t" r="r" b="b"/>
              <a:pathLst>
                <a:path w="3604" h="617" extrusionOk="0">
                  <a:moveTo>
                    <a:pt x="1891" y="1"/>
                  </a:moveTo>
                  <a:cubicBezTo>
                    <a:pt x="914" y="1"/>
                    <a:pt x="145" y="328"/>
                    <a:pt x="101" y="350"/>
                  </a:cubicBezTo>
                  <a:cubicBezTo>
                    <a:pt x="34" y="383"/>
                    <a:pt x="0" y="450"/>
                    <a:pt x="34" y="516"/>
                  </a:cubicBezTo>
                  <a:cubicBezTo>
                    <a:pt x="67" y="583"/>
                    <a:pt x="134" y="616"/>
                    <a:pt x="201" y="616"/>
                  </a:cubicBezTo>
                  <a:lnTo>
                    <a:pt x="234" y="616"/>
                  </a:lnTo>
                  <a:cubicBezTo>
                    <a:pt x="234" y="616"/>
                    <a:pt x="975" y="275"/>
                    <a:pt x="1914" y="275"/>
                  </a:cubicBezTo>
                  <a:cubicBezTo>
                    <a:pt x="2384" y="275"/>
                    <a:pt x="2903" y="361"/>
                    <a:pt x="3403" y="616"/>
                  </a:cubicBezTo>
                  <a:lnTo>
                    <a:pt x="3436" y="616"/>
                  </a:lnTo>
                  <a:cubicBezTo>
                    <a:pt x="3503" y="616"/>
                    <a:pt x="3536" y="583"/>
                    <a:pt x="3570" y="550"/>
                  </a:cubicBezTo>
                  <a:cubicBezTo>
                    <a:pt x="3603" y="483"/>
                    <a:pt x="3570" y="383"/>
                    <a:pt x="3503" y="350"/>
                  </a:cubicBezTo>
                  <a:cubicBezTo>
                    <a:pt x="2958" y="88"/>
                    <a:pt x="2397" y="1"/>
                    <a:pt x="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15;p55">
              <a:extLst>
                <a:ext uri="{FF2B5EF4-FFF2-40B4-BE49-F238E27FC236}">
                  <a16:creationId xmlns:a16="http://schemas.microsoft.com/office/drawing/2014/main" id="{14ED0232-0811-4247-BDDE-B0B23D191508}"/>
                </a:ext>
              </a:extLst>
            </p:cNvPr>
            <p:cNvSpPr/>
            <p:nvPr/>
          </p:nvSpPr>
          <p:spPr>
            <a:xfrm>
              <a:off x="3970500" y="2335450"/>
              <a:ext cx="500400" cy="1452650"/>
            </a:xfrm>
            <a:custGeom>
              <a:avLst/>
              <a:gdLst/>
              <a:ahLst/>
              <a:cxnLst/>
              <a:rect l="l" t="t" r="r" b="b"/>
              <a:pathLst>
                <a:path w="20016" h="58106" extrusionOk="0">
                  <a:moveTo>
                    <a:pt x="16279" y="0"/>
                  </a:moveTo>
                  <a:lnTo>
                    <a:pt x="1202" y="3269"/>
                  </a:lnTo>
                  <a:cubicBezTo>
                    <a:pt x="134" y="10308"/>
                    <a:pt x="1" y="22583"/>
                    <a:pt x="134" y="29321"/>
                  </a:cubicBezTo>
                  <a:cubicBezTo>
                    <a:pt x="201" y="32757"/>
                    <a:pt x="601" y="52905"/>
                    <a:pt x="601" y="52905"/>
                  </a:cubicBezTo>
                  <a:cubicBezTo>
                    <a:pt x="1347" y="53706"/>
                    <a:pt x="2466" y="53941"/>
                    <a:pt x="3520" y="53941"/>
                  </a:cubicBezTo>
                  <a:cubicBezTo>
                    <a:pt x="5010" y="53941"/>
                    <a:pt x="6372" y="53472"/>
                    <a:pt x="6372" y="53472"/>
                  </a:cubicBezTo>
                  <a:cubicBezTo>
                    <a:pt x="6372" y="53472"/>
                    <a:pt x="7173" y="38928"/>
                    <a:pt x="7306" y="36093"/>
                  </a:cubicBezTo>
                  <a:cubicBezTo>
                    <a:pt x="7439" y="33624"/>
                    <a:pt x="7273" y="29855"/>
                    <a:pt x="7273" y="29855"/>
                  </a:cubicBezTo>
                  <a:lnTo>
                    <a:pt x="9007" y="16345"/>
                  </a:lnTo>
                  <a:cubicBezTo>
                    <a:pt x="9007" y="16345"/>
                    <a:pt x="10508" y="25485"/>
                    <a:pt x="11009" y="29688"/>
                  </a:cubicBezTo>
                  <a:cubicBezTo>
                    <a:pt x="11642" y="34525"/>
                    <a:pt x="14278" y="57141"/>
                    <a:pt x="14278" y="57141"/>
                  </a:cubicBezTo>
                  <a:cubicBezTo>
                    <a:pt x="15095" y="57874"/>
                    <a:pt x="16002" y="58106"/>
                    <a:pt x="16824" y="58106"/>
                  </a:cubicBezTo>
                  <a:cubicBezTo>
                    <a:pt x="18248" y="58106"/>
                    <a:pt x="19415" y="57408"/>
                    <a:pt x="19415" y="57408"/>
                  </a:cubicBezTo>
                  <a:cubicBezTo>
                    <a:pt x="19415" y="57408"/>
                    <a:pt x="20015" y="40930"/>
                    <a:pt x="19548" y="36060"/>
                  </a:cubicBezTo>
                  <a:cubicBezTo>
                    <a:pt x="19148" y="31957"/>
                    <a:pt x="18547" y="29822"/>
                    <a:pt x="18481" y="28888"/>
                  </a:cubicBezTo>
                  <a:cubicBezTo>
                    <a:pt x="18481" y="28888"/>
                    <a:pt x="18848" y="16079"/>
                    <a:pt x="18147" y="7139"/>
                  </a:cubicBezTo>
                  <a:cubicBezTo>
                    <a:pt x="17880" y="4670"/>
                    <a:pt x="17246" y="2269"/>
                    <a:pt x="16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16;p55">
              <a:extLst>
                <a:ext uri="{FF2B5EF4-FFF2-40B4-BE49-F238E27FC236}">
                  <a16:creationId xmlns:a16="http://schemas.microsoft.com/office/drawing/2014/main" id="{EAAEDEC7-3267-4EC5-9E86-C49B08ABA0B1}"/>
                </a:ext>
              </a:extLst>
            </p:cNvPr>
            <p:cNvSpPr/>
            <p:nvPr/>
          </p:nvSpPr>
          <p:spPr>
            <a:xfrm>
              <a:off x="4064750" y="2623975"/>
              <a:ext cx="130950" cy="417000"/>
            </a:xfrm>
            <a:custGeom>
              <a:avLst/>
              <a:gdLst/>
              <a:ahLst/>
              <a:cxnLst/>
              <a:rect l="l" t="t" r="r" b="b"/>
              <a:pathLst>
                <a:path w="5238" h="16680" extrusionOk="0">
                  <a:moveTo>
                    <a:pt x="0" y="1"/>
                  </a:moveTo>
                  <a:cubicBezTo>
                    <a:pt x="0" y="1"/>
                    <a:pt x="634" y="2069"/>
                    <a:pt x="3803" y="2336"/>
                  </a:cubicBezTo>
                  <a:lnTo>
                    <a:pt x="4236" y="5071"/>
                  </a:lnTo>
                  <a:lnTo>
                    <a:pt x="3703" y="16680"/>
                  </a:lnTo>
                  <a:lnTo>
                    <a:pt x="5237" y="4804"/>
                  </a:lnTo>
                  <a:lnTo>
                    <a:pt x="4770" y="1502"/>
                  </a:lnTo>
                  <a:cubicBezTo>
                    <a:pt x="4770" y="1502"/>
                    <a:pt x="4751" y="1502"/>
                    <a:pt x="4715" y="1502"/>
                  </a:cubicBezTo>
                  <a:cubicBezTo>
                    <a:pt x="4288" y="1502"/>
                    <a:pt x="1506" y="14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17;p55">
              <a:extLst>
                <a:ext uri="{FF2B5EF4-FFF2-40B4-BE49-F238E27FC236}">
                  <a16:creationId xmlns:a16="http://schemas.microsoft.com/office/drawing/2014/main" id="{CFAE41DA-E9B0-4FCE-9181-CFF63C86AB8D}"/>
                </a:ext>
              </a:extLst>
            </p:cNvPr>
            <p:cNvSpPr/>
            <p:nvPr/>
          </p:nvSpPr>
          <p:spPr>
            <a:xfrm>
              <a:off x="3875450" y="1903200"/>
              <a:ext cx="223500" cy="472275"/>
            </a:xfrm>
            <a:custGeom>
              <a:avLst/>
              <a:gdLst/>
              <a:ahLst/>
              <a:cxnLst/>
              <a:rect l="l" t="t" r="r" b="b"/>
              <a:pathLst>
                <a:path w="8940" h="18891" extrusionOk="0">
                  <a:moveTo>
                    <a:pt x="8468" y="0"/>
                  </a:moveTo>
                  <a:cubicBezTo>
                    <a:pt x="7142" y="0"/>
                    <a:pt x="5558" y="275"/>
                    <a:pt x="4637" y="1346"/>
                  </a:cubicBezTo>
                  <a:cubicBezTo>
                    <a:pt x="3402" y="2813"/>
                    <a:pt x="3069" y="3747"/>
                    <a:pt x="1968" y="8017"/>
                  </a:cubicBezTo>
                  <a:cubicBezTo>
                    <a:pt x="1234" y="10852"/>
                    <a:pt x="0" y="17157"/>
                    <a:pt x="1067" y="18191"/>
                  </a:cubicBezTo>
                  <a:cubicBezTo>
                    <a:pt x="1683" y="18768"/>
                    <a:pt x="2821" y="18890"/>
                    <a:pt x="3673" y="18890"/>
                  </a:cubicBezTo>
                  <a:cubicBezTo>
                    <a:pt x="4298" y="18890"/>
                    <a:pt x="4770" y="18825"/>
                    <a:pt x="4770" y="18825"/>
                  </a:cubicBezTo>
                  <a:lnTo>
                    <a:pt x="8940" y="11"/>
                  </a:lnTo>
                  <a:cubicBezTo>
                    <a:pt x="8787" y="4"/>
                    <a:pt x="8630" y="0"/>
                    <a:pt x="8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18;p55">
              <a:extLst>
                <a:ext uri="{FF2B5EF4-FFF2-40B4-BE49-F238E27FC236}">
                  <a16:creationId xmlns:a16="http://schemas.microsoft.com/office/drawing/2014/main" id="{CD43B199-D2BA-4E8B-B8B4-AC8E310CB688}"/>
                </a:ext>
              </a:extLst>
            </p:cNvPr>
            <p:cNvSpPr/>
            <p:nvPr/>
          </p:nvSpPr>
          <p:spPr>
            <a:xfrm>
              <a:off x="3877950" y="1898300"/>
              <a:ext cx="238525" cy="319450"/>
            </a:xfrm>
            <a:custGeom>
              <a:avLst/>
              <a:gdLst/>
              <a:ahLst/>
              <a:cxnLst/>
              <a:rect l="l" t="t" r="r" b="b"/>
              <a:pathLst>
                <a:path w="9541" h="12778" extrusionOk="0">
                  <a:moveTo>
                    <a:pt x="8169" y="1"/>
                  </a:moveTo>
                  <a:cubicBezTo>
                    <a:pt x="6695" y="1"/>
                    <a:pt x="4921" y="395"/>
                    <a:pt x="3903" y="2009"/>
                  </a:cubicBezTo>
                  <a:cubicBezTo>
                    <a:pt x="2535" y="4177"/>
                    <a:pt x="0" y="11816"/>
                    <a:pt x="0" y="11816"/>
                  </a:cubicBezTo>
                  <a:cubicBezTo>
                    <a:pt x="1120" y="12452"/>
                    <a:pt x="2395" y="12778"/>
                    <a:pt x="3678" y="12778"/>
                  </a:cubicBezTo>
                  <a:cubicBezTo>
                    <a:pt x="4076" y="12778"/>
                    <a:pt x="4475" y="12746"/>
                    <a:pt x="4870" y="12683"/>
                  </a:cubicBezTo>
                  <a:cubicBezTo>
                    <a:pt x="7672" y="12316"/>
                    <a:pt x="9540" y="107"/>
                    <a:pt x="9540" y="107"/>
                  </a:cubicBezTo>
                  <a:cubicBezTo>
                    <a:pt x="9148" y="48"/>
                    <a:pt x="8676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19;p55">
              <a:extLst>
                <a:ext uri="{FF2B5EF4-FFF2-40B4-BE49-F238E27FC236}">
                  <a16:creationId xmlns:a16="http://schemas.microsoft.com/office/drawing/2014/main" id="{135A339F-CD8D-45E4-A983-54370E2B658A}"/>
                </a:ext>
              </a:extLst>
            </p:cNvPr>
            <p:cNvSpPr/>
            <p:nvPr/>
          </p:nvSpPr>
          <p:spPr>
            <a:xfrm>
              <a:off x="3877950" y="1898300"/>
              <a:ext cx="238525" cy="319450"/>
            </a:xfrm>
            <a:custGeom>
              <a:avLst/>
              <a:gdLst/>
              <a:ahLst/>
              <a:cxnLst/>
              <a:rect l="l" t="t" r="r" b="b"/>
              <a:pathLst>
                <a:path w="9541" h="12778" extrusionOk="0">
                  <a:moveTo>
                    <a:pt x="8169" y="1"/>
                  </a:moveTo>
                  <a:cubicBezTo>
                    <a:pt x="6695" y="1"/>
                    <a:pt x="4921" y="395"/>
                    <a:pt x="3903" y="2009"/>
                  </a:cubicBezTo>
                  <a:cubicBezTo>
                    <a:pt x="2535" y="4177"/>
                    <a:pt x="0" y="11816"/>
                    <a:pt x="0" y="11816"/>
                  </a:cubicBezTo>
                  <a:cubicBezTo>
                    <a:pt x="1120" y="12452"/>
                    <a:pt x="2395" y="12778"/>
                    <a:pt x="3678" y="12778"/>
                  </a:cubicBezTo>
                  <a:cubicBezTo>
                    <a:pt x="4076" y="12778"/>
                    <a:pt x="4475" y="12746"/>
                    <a:pt x="4870" y="12683"/>
                  </a:cubicBezTo>
                  <a:cubicBezTo>
                    <a:pt x="7672" y="12316"/>
                    <a:pt x="9540" y="107"/>
                    <a:pt x="9540" y="107"/>
                  </a:cubicBezTo>
                  <a:cubicBezTo>
                    <a:pt x="9148" y="48"/>
                    <a:pt x="8676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20;p55">
              <a:extLst>
                <a:ext uri="{FF2B5EF4-FFF2-40B4-BE49-F238E27FC236}">
                  <a16:creationId xmlns:a16="http://schemas.microsoft.com/office/drawing/2014/main" id="{09F5FE81-4F27-4E75-8858-50C763E190CB}"/>
                </a:ext>
              </a:extLst>
            </p:cNvPr>
            <p:cNvSpPr/>
            <p:nvPr/>
          </p:nvSpPr>
          <p:spPr>
            <a:xfrm>
              <a:off x="3960500" y="1897625"/>
              <a:ext cx="496200" cy="711050"/>
            </a:xfrm>
            <a:custGeom>
              <a:avLst/>
              <a:gdLst/>
              <a:ahLst/>
              <a:cxnLst/>
              <a:rect l="l" t="t" r="r" b="b"/>
              <a:pathLst>
                <a:path w="19848" h="28442" extrusionOk="0">
                  <a:moveTo>
                    <a:pt x="12243" y="1"/>
                  </a:moveTo>
                  <a:lnTo>
                    <a:pt x="6005" y="134"/>
                  </a:lnTo>
                  <a:cubicBezTo>
                    <a:pt x="4337" y="201"/>
                    <a:pt x="2636" y="2069"/>
                    <a:pt x="1935" y="6739"/>
                  </a:cubicBezTo>
                  <a:cubicBezTo>
                    <a:pt x="901" y="13210"/>
                    <a:pt x="0" y="26220"/>
                    <a:pt x="0" y="26220"/>
                  </a:cubicBezTo>
                  <a:cubicBezTo>
                    <a:pt x="2413" y="27818"/>
                    <a:pt x="6115" y="28442"/>
                    <a:pt x="9647" y="28442"/>
                  </a:cubicBezTo>
                  <a:cubicBezTo>
                    <a:pt x="13928" y="28442"/>
                    <a:pt x="17960" y="27526"/>
                    <a:pt x="19147" y="26320"/>
                  </a:cubicBezTo>
                  <a:lnTo>
                    <a:pt x="17880" y="17413"/>
                  </a:lnTo>
                  <a:cubicBezTo>
                    <a:pt x="17880" y="17413"/>
                    <a:pt x="19681" y="7907"/>
                    <a:pt x="19581" y="3337"/>
                  </a:cubicBezTo>
                  <a:cubicBezTo>
                    <a:pt x="19581" y="2002"/>
                    <a:pt x="19848" y="1235"/>
                    <a:pt x="18747" y="801"/>
                  </a:cubicBezTo>
                  <a:cubicBezTo>
                    <a:pt x="17480" y="535"/>
                    <a:pt x="13844" y="134"/>
                    <a:pt x="12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21;p55">
              <a:extLst>
                <a:ext uri="{FF2B5EF4-FFF2-40B4-BE49-F238E27FC236}">
                  <a16:creationId xmlns:a16="http://schemas.microsoft.com/office/drawing/2014/main" id="{58642CF2-6D5A-4532-8604-A5FD336F428D}"/>
                </a:ext>
              </a:extLst>
            </p:cNvPr>
            <p:cNvSpPr/>
            <p:nvPr/>
          </p:nvSpPr>
          <p:spPr>
            <a:xfrm>
              <a:off x="4229025" y="2121125"/>
              <a:ext cx="113450" cy="25875"/>
            </a:xfrm>
            <a:custGeom>
              <a:avLst/>
              <a:gdLst/>
              <a:ahLst/>
              <a:cxnLst/>
              <a:rect l="l" t="t" r="r" b="b"/>
              <a:pathLst>
                <a:path w="4538" h="1035" extrusionOk="0">
                  <a:moveTo>
                    <a:pt x="34" y="1"/>
                  </a:moveTo>
                  <a:lnTo>
                    <a:pt x="0" y="835"/>
                  </a:lnTo>
                  <a:lnTo>
                    <a:pt x="4537" y="1035"/>
                  </a:lnTo>
                  <a:lnTo>
                    <a:pt x="4537" y="16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22;p55">
              <a:extLst>
                <a:ext uri="{FF2B5EF4-FFF2-40B4-BE49-F238E27FC236}">
                  <a16:creationId xmlns:a16="http://schemas.microsoft.com/office/drawing/2014/main" id="{51A098CB-5AE8-4DB7-8940-C7CE0AFF11D5}"/>
                </a:ext>
              </a:extLst>
            </p:cNvPr>
            <p:cNvSpPr/>
            <p:nvPr/>
          </p:nvSpPr>
          <p:spPr>
            <a:xfrm>
              <a:off x="4266550" y="2090275"/>
              <a:ext cx="75925" cy="35050"/>
            </a:xfrm>
            <a:custGeom>
              <a:avLst/>
              <a:gdLst/>
              <a:ahLst/>
              <a:cxnLst/>
              <a:rect l="l" t="t" r="r" b="b"/>
              <a:pathLst>
                <a:path w="3037" h="1402" extrusionOk="0">
                  <a:moveTo>
                    <a:pt x="101" y="0"/>
                  </a:moveTo>
                  <a:lnTo>
                    <a:pt x="1" y="1268"/>
                  </a:lnTo>
                  <a:lnTo>
                    <a:pt x="2903" y="14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23;p55">
              <a:extLst>
                <a:ext uri="{FF2B5EF4-FFF2-40B4-BE49-F238E27FC236}">
                  <a16:creationId xmlns:a16="http://schemas.microsoft.com/office/drawing/2014/main" id="{D24B7D38-3E8A-4E9C-8B62-B04C38FA1C29}"/>
                </a:ext>
              </a:extLst>
            </p:cNvPr>
            <p:cNvSpPr/>
            <p:nvPr/>
          </p:nvSpPr>
          <p:spPr>
            <a:xfrm>
              <a:off x="4234850" y="2062550"/>
              <a:ext cx="22550" cy="59425"/>
            </a:xfrm>
            <a:custGeom>
              <a:avLst/>
              <a:gdLst/>
              <a:ahLst/>
              <a:cxnLst/>
              <a:rect l="l" t="t" r="r" b="b"/>
              <a:pathLst>
                <a:path w="902" h="2377" extrusionOk="0">
                  <a:moveTo>
                    <a:pt x="535" y="0"/>
                  </a:moveTo>
                  <a:cubicBezTo>
                    <a:pt x="476" y="0"/>
                    <a:pt x="418" y="25"/>
                    <a:pt x="368" y="75"/>
                  </a:cubicBezTo>
                  <a:cubicBezTo>
                    <a:pt x="234" y="142"/>
                    <a:pt x="101" y="876"/>
                    <a:pt x="1" y="2344"/>
                  </a:cubicBezTo>
                  <a:lnTo>
                    <a:pt x="902" y="2377"/>
                  </a:lnTo>
                  <a:cubicBezTo>
                    <a:pt x="902" y="943"/>
                    <a:pt x="802" y="209"/>
                    <a:pt x="701" y="75"/>
                  </a:cubicBezTo>
                  <a:cubicBezTo>
                    <a:pt x="651" y="25"/>
                    <a:pt x="593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24;p55">
              <a:extLst>
                <a:ext uri="{FF2B5EF4-FFF2-40B4-BE49-F238E27FC236}">
                  <a16:creationId xmlns:a16="http://schemas.microsoft.com/office/drawing/2014/main" id="{7939F9FC-540C-4B2A-9D9E-CE26E8F336D7}"/>
                </a:ext>
              </a:extLst>
            </p:cNvPr>
            <p:cNvSpPr/>
            <p:nvPr/>
          </p:nvSpPr>
          <p:spPr>
            <a:xfrm>
              <a:off x="4242375" y="2117800"/>
              <a:ext cx="10025" cy="40900"/>
            </a:xfrm>
            <a:custGeom>
              <a:avLst/>
              <a:gdLst/>
              <a:ahLst/>
              <a:cxnLst/>
              <a:rect l="l" t="t" r="r" b="b"/>
              <a:pathLst>
                <a:path w="401" h="1636" extrusionOk="0">
                  <a:moveTo>
                    <a:pt x="67" y="0"/>
                  </a:moveTo>
                  <a:cubicBezTo>
                    <a:pt x="67" y="567"/>
                    <a:pt x="0" y="1635"/>
                    <a:pt x="200" y="1635"/>
                  </a:cubicBezTo>
                  <a:cubicBezTo>
                    <a:pt x="203" y="1635"/>
                    <a:pt x="206" y="1635"/>
                    <a:pt x="209" y="1635"/>
                  </a:cubicBezTo>
                  <a:cubicBezTo>
                    <a:pt x="400" y="1635"/>
                    <a:pt x="400" y="591"/>
                    <a:pt x="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25;p55">
              <a:extLst>
                <a:ext uri="{FF2B5EF4-FFF2-40B4-BE49-F238E27FC236}">
                  <a16:creationId xmlns:a16="http://schemas.microsoft.com/office/drawing/2014/main" id="{623EF2E4-47CB-46FD-8A99-34B3BE3506E1}"/>
                </a:ext>
              </a:extLst>
            </p:cNvPr>
            <p:cNvSpPr/>
            <p:nvPr/>
          </p:nvSpPr>
          <p:spPr>
            <a:xfrm>
              <a:off x="4128950" y="1897625"/>
              <a:ext cx="200175" cy="138475"/>
            </a:xfrm>
            <a:custGeom>
              <a:avLst/>
              <a:gdLst/>
              <a:ahLst/>
              <a:cxnLst/>
              <a:rect l="l" t="t" r="r" b="b"/>
              <a:pathLst>
                <a:path w="8007" h="5539" extrusionOk="0">
                  <a:moveTo>
                    <a:pt x="5505" y="1"/>
                  </a:moveTo>
                  <a:lnTo>
                    <a:pt x="1201" y="101"/>
                  </a:lnTo>
                  <a:cubicBezTo>
                    <a:pt x="601" y="1368"/>
                    <a:pt x="1" y="3237"/>
                    <a:pt x="1101" y="5538"/>
                  </a:cubicBezTo>
                  <a:cubicBezTo>
                    <a:pt x="2836" y="4971"/>
                    <a:pt x="4437" y="4070"/>
                    <a:pt x="5805" y="2870"/>
                  </a:cubicBezTo>
                  <a:cubicBezTo>
                    <a:pt x="7239" y="1569"/>
                    <a:pt x="7806" y="801"/>
                    <a:pt x="8006" y="268"/>
                  </a:cubicBezTo>
                  <a:cubicBezTo>
                    <a:pt x="7039" y="134"/>
                    <a:pt x="6138" y="34"/>
                    <a:pt x="5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26;p55">
              <a:extLst>
                <a:ext uri="{FF2B5EF4-FFF2-40B4-BE49-F238E27FC236}">
                  <a16:creationId xmlns:a16="http://schemas.microsoft.com/office/drawing/2014/main" id="{41D5BBDE-B60C-4905-BA32-9AA8F99F7C68}"/>
                </a:ext>
              </a:extLst>
            </p:cNvPr>
            <p:cNvSpPr/>
            <p:nvPr/>
          </p:nvSpPr>
          <p:spPr>
            <a:xfrm>
              <a:off x="4268225" y="1558225"/>
              <a:ext cx="105100" cy="269375"/>
            </a:xfrm>
            <a:custGeom>
              <a:avLst/>
              <a:gdLst/>
              <a:ahLst/>
              <a:cxnLst/>
              <a:rect l="l" t="t" r="r" b="b"/>
              <a:pathLst>
                <a:path w="4204" h="10775" extrusionOk="0">
                  <a:moveTo>
                    <a:pt x="2068" y="0"/>
                  </a:moveTo>
                  <a:lnTo>
                    <a:pt x="334" y="1401"/>
                  </a:lnTo>
                  <a:cubicBezTo>
                    <a:pt x="334" y="1401"/>
                    <a:pt x="0" y="2069"/>
                    <a:pt x="200" y="3703"/>
                  </a:cubicBezTo>
                  <a:cubicBezTo>
                    <a:pt x="367" y="4971"/>
                    <a:pt x="1535" y="6472"/>
                    <a:pt x="1535" y="6472"/>
                  </a:cubicBezTo>
                  <a:lnTo>
                    <a:pt x="1501" y="8240"/>
                  </a:lnTo>
                  <a:lnTo>
                    <a:pt x="1501" y="10775"/>
                  </a:lnTo>
                  <a:cubicBezTo>
                    <a:pt x="1902" y="10641"/>
                    <a:pt x="2202" y="10341"/>
                    <a:pt x="2402" y="9974"/>
                  </a:cubicBezTo>
                  <a:cubicBezTo>
                    <a:pt x="2969" y="8673"/>
                    <a:pt x="3369" y="7339"/>
                    <a:pt x="3636" y="5938"/>
                  </a:cubicBezTo>
                  <a:cubicBezTo>
                    <a:pt x="4103" y="3803"/>
                    <a:pt x="4203" y="1835"/>
                    <a:pt x="3770" y="1035"/>
                  </a:cubicBezTo>
                  <a:cubicBezTo>
                    <a:pt x="3303" y="134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27;p55">
              <a:extLst>
                <a:ext uri="{FF2B5EF4-FFF2-40B4-BE49-F238E27FC236}">
                  <a16:creationId xmlns:a16="http://schemas.microsoft.com/office/drawing/2014/main" id="{BD1104B8-13FD-4F5A-BBAA-6A47543D9E13}"/>
                </a:ext>
              </a:extLst>
            </p:cNvPr>
            <p:cNvSpPr/>
            <p:nvPr/>
          </p:nvSpPr>
          <p:spPr>
            <a:xfrm>
              <a:off x="4042225" y="1515650"/>
              <a:ext cx="239350" cy="236100"/>
            </a:xfrm>
            <a:custGeom>
              <a:avLst/>
              <a:gdLst/>
              <a:ahLst/>
              <a:cxnLst/>
              <a:rect l="l" t="t" r="r" b="b"/>
              <a:pathLst>
                <a:path w="9574" h="9444" extrusionOk="0">
                  <a:moveTo>
                    <a:pt x="4793" y="1"/>
                  </a:moveTo>
                  <a:cubicBezTo>
                    <a:pt x="4752" y="1"/>
                    <a:pt x="4711" y="1"/>
                    <a:pt x="4670" y="2"/>
                  </a:cubicBezTo>
                  <a:cubicBezTo>
                    <a:pt x="2069" y="69"/>
                    <a:pt x="0" y="2271"/>
                    <a:pt x="67" y="4872"/>
                  </a:cubicBezTo>
                  <a:cubicBezTo>
                    <a:pt x="133" y="7433"/>
                    <a:pt x="2266" y="9444"/>
                    <a:pt x="4813" y="9444"/>
                  </a:cubicBezTo>
                  <a:cubicBezTo>
                    <a:pt x="4854" y="9444"/>
                    <a:pt x="4896" y="9443"/>
                    <a:pt x="4937" y="9442"/>
                  </a:cubicBezTo>
                  <a:cubicBezTo>
                    <a:pt x="7539" y="9376"/>
                    <a:pt x="9574" y="7207"/>
                    <a:pt x="9507" y="4606"/>
                  </a:cubicBezTo>
                  <a:cubicBezTo>
                    <a:pt x="9442" y="2045"/>
                    <a:pt x="7340" y="1"/>
                    <a:pt x="4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28;p55">
              <a:extLst>
                <a:ext uri="{FF2B5EF4-FFF2-40B4-BE49-F238E27FC236}">
                  <a16:creationId xmlns:a16="http://schemas.microsoft.com/office/drawing/2014/main" id="{C28A765F-AB29-4B30-ADC9-C83C7CF70AD2}"/>
                </a:ext>
              </a:extLst>
            </p:cNvPr>
            <p:cNvSpPr/>
            <p:nvPr/>
          </p:nvSpPr>
          <p:spPr>
            <a:xfrm>
              <a:off x="4050575" y="1528700"/>
              <a:ext cx="348600" cy="479875"/>
            </a:xfrm>
            <a:custGeom>
              <a:avLst/>
              <a:gdLst/>
              <a:ahLst/>
              <a:cxnLst/>
              <a:rect l="l" t="t" r="r" b="b"/>
              <a:pathLst>
                <a:path w="13944" h="19195" extrusionOk="0">
                  <a:moveTo>
                    <a:pt x="4895" y="0"/>
                  </a:moveTo>
                  <a:cubicBezTo>
                    <a:pt x="2752" y="0"/>
                    <a:pt x="724" y="1031"/>
                    <a:pt x="434" y="3683"/>
                  </a:cubicBezTo>
                  <a:cubicBezTo>
                    <a:pt x="0" y="7586"/>
                    <a:pt x="234" y="9187"/>
                    <a:pt x="801" y="11155"/>
                  </a:cubicBezTo>
                  <a:cubicBezTo>
                    <a:pt x="1134" y="12389"/>
                    <a:pt x="1868" y="13257"/>
                    <a:pt x="3002" y="13424"/>
                  </a:cubicBezTo>
                  <a:cubicBezTo>
                    <a:pt x="3177" y="13432"/>
                    <a:pt x="3352" y="13436"/>
                    <a:pt x="3528" y="13436"/>
                  </a:cubicBezTo>
                  <a:cubicBezTo>
                    <a:pt x="4053" y="13436"/>
                    <a:pt x="4578" y="13399"/>
                    <a:pt x="5104" y="13323"/>
                  </a:cubicBezTo>
                  <a:lnTo>
                    <a:pt x="5104" y="14991"/>
                  </a:lnTo>
                  <a:cubicBezTo>
                    <a:pt x="4370" y="16259"/>
                    <a:pt x="4236" y="17793"/>
                    <a:pt x="4737" y="19194"/>
                  </a:cubicBezTo>
                  <a:cubicBezTo>
                    <a:pt x="6872" y="18494"/>
                    <a:pt x="9073" y="16659"/>
                    <a:pt x="10141" y="15292"/>
                  </a:cubicBezTo>
                  <a:lnTo>
                    <a:pt x="10207" y="9554"/>
                  </a:lnTo>
                  <a:cubicBezTo>
                    <a:pt x="10207" y="9554"/>
                    <a:pt x="10355" y="10165"/>
                    <a:pt x="11202" y="10165"/>
                  </a:cubicBezTo>
                  <a:cubicBezTo>
                    <a:pt x="11421" y="10165"/>
                    <a:pt x="11686" y="10124"/>
                    <a:pt x="12009" y="10021"/>
                  </a:cubicBezTo>
                  <a:cubicBezTo>
                    <a:pt x="12876" y="9754"/>
                    <a:pt x="13943" y="8086"/>
                    <a:pt x="13376" y="6919"/>
                  </a:cubicBezTo>
                  <a:cubicBezTo>
                    <a:pt x="13092" y="6349"/>
                    <a:pt x="12687" y="6163"/>
                    <a:pt x="12304" y="6163"/>
                  </a:cubicBezTo>
                  <a:cubicBezTo>
                    <a:pt x="11880" y="6163"/>
                    <a:pt x="11484" y="6392"/>
                    <a:pt x="11308" y="6585"/>
                  </a:cubicBezTo>
                  <a:cubicBezTo>
                    <a:pt x="11016" y="6907"/>
                    <a:pt x="10672" y="7383"/>
                    <a:pt x="10389" y="7383"/>
                  </a:cubicBezTo>
                  <a:cubicBezTo>
                    <a:pt x="10350" y="7383"/>
                    <a:pt x="10311" y="7373"/>
                    <a:pt x="10274" y="7353"/>
                  </a:cubicBezTo>
                  <a:cubicBezTo>
                    <a:pt x="9073" y="6052"/>
                    <a:pt x="8606" y="4284"/>
                    <a:pt x="9006" y="2582"/>
                  </a:cubicBezTo>
                  <a:cubicBezTo>
                    <a:pt x="8740" y="2015"/>
                    <a:pt x="9140" y="1348"/>
                    <a:pt x="8573" y="1015"/>
                  </a:cubicBezTo>
                  <a:cubicBezTo>
                    <a:pt x="7550" y="383"/>
                    <a:pt x="6201" y="0"/>
                    <a:pt x="4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29;p55">
              <a:extLst>
                <a:ext uri="{FF2B5EF4-FFF2-40B4-BE49-F238E27FC236}">
                  <a16:creationId xmlns:a16="http://schemas.microsoft.com/office/drawing/2014/main" id="{96E20E7D-D96D-4992-A417-C8FF17A63645}"/>
                </a:ext>
              </a:extLst>
            </p:cNvPr>
            <p:cNvSpPr/>
            <p:nvPr/>
          </p:nvSpPr>
          <p:spPr>
            <a:xfrm>
              <a:off x="4178150" y="1805900"/>
              <a:ext cx="115950" cy="72575"/>
            </a:xfrm>
            <a:custGeom>
              <a:avLst/>
              <a:gdLst/>
              <a:ahLst/>
              <a:cxnLst/>
              <a:rect l="l" t="t" r="r" b="b"/>
              <a:pathLst>
                <a:path w="4638" h="2903" extrusionOk="0">
                  <a:moveTo>
                    <a:pt x="4637" y="1"/>
                  </a:moveTo>
                  <a:lnTo>
                    <a:pt x="4637" y="1"/>
                  </a:lnTo>
                  <a:cubicBezTo>
                    <a:pt x="4370" y="501"/>
                    <a:pt x="3937" y="935"/>
                    <a:pt x="3403" y="1235"/>
                  </a:cubicBezTo>
                  <a:cubicBezTo>
                    <a:pt x="2536" y="1702"/>
                    <a:pt x="1" y="2235"/>
                    <a:pt x="1" y="2235"/>
                  </a:cubicBezTo>
                  <a:lnTo>
                    <a:pt x="1" y="2903"/>
                  </a:lnTo>
                  <a:cubicBezTo>
                    <a:pt x="1" y="2903"/>
                    <a:pt x="3303" y="2269"/>
                    <a:pt x="3937" y="1435"/>
                  </a:cubicBezTo>
                  <a:cubicBezTo>
                    <a:pt x="4270" y="1001"/>
                    <a:pt x="4504" y="501"/>
                    <a:pt x="4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30;p55">
              <a:extLst>
                <a:ext uri="{FF2B5EF4-FFF2-40B4-BE49-F238E27FC236}">
                  <a16:creationId xmlns:a16="http://schemas.microsoft.com/office/drawing/2014/main" id="{908E442F-FBAC-447C-AC65-25586BE5EA42}"/>
                </a:ext>
              </a:extLst>
            </p:cNvPr>
            <p:cNvSpPr/>
            <p:nvPr/>
          </p:nvSpPr>
          <p:spPr>
            <a:xfrm>
              <a:off x="4191500" y="1684150"/>
              <a:ext cx="25875" cy="25125"/>
            </a:xfrm>
            <a:custGeom>
              <a:avLst/>
              <a:gdLst/>
              <a:ahLst/>
              <a:cxnLst/>
              <a:rect l="l" t="t" r="r" b="b"/>
              <a:pathLst>
                <a:path w="1035" h="1005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cubicBezTo>
                    <a:pt x="32" y="784"/>
                    <a:pt x="238" y="1004"/>
                    <a:pt x="483" y="1004"/>
                  </a:cubicBezTo>
                  <a:cubicBezTo>
                    <a:pt x="500" y="1004"/>
                    <a:pt x="517" y="1003"/>
                    <a:pt x="534" y="1001"/>
                  </a:cubicBezTo>
                  <a:cubicBezTo>
                    <a:pt x="834" y="1001"/>
                    <a:pt x="1034" y="734"/>
                    <a:pt x="1034" y="467"/>
                  </a:cubicBezTo>
                  <a:cubicBezTo>
                    <a:pt x="1001" y="201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31;p55">
              <a:extLst>
                <a:ext uri="{FF2B5EF4-FFF2-40B4-BE49-F238E27FC236}">
                  <a16:creationId xmlns:a16="http://schemas.microsoft.com/office/drawing/2014/main" id="{5F914D84-446C-40B9-B6B5-4724F76DF828}"/>
                </a:ext>
              </a:extLst>
            </p:cNvPr>
            <p:cNvSpPr/>
            <p:nvPr/>
          </p:nvSpPr>
          <p:spPr>
            <a:xfrm>
              <a:off x="4204850" y="1640450"/>
              <a:ext cx="31700" cy="23700"/>
            </a:xfrm>
            <a:custGeom>
              <a:avLst/>
              <a:gdLst/>
              <a:ahLst/>
              <a:cxnLst/>
              <a:rect l="l" t="t" r="r" b="b"/>
              <a:pathLst>
                <a:path w="1268" h="948" extrusionOk="0">
                  <a:moveTo>
                    <a:pt x="530" y="0"/>
                  </a:moveTo>
                  <a:cubicBezTo>
                    <a:pt x="320" y="0"/>
                    <a:pt x="123" y="112"/>
                    <a:pt x="33" y="314"/>
                  </a:cubicBezTo>
                  <a:cubicBezTo>
                    <a:pt x="0" y="347"/>
                    <a:pt x="0" y="347"/>
                    <a:pt x="0" y="347"/>
                  </a:cubicBezTo>
                  <a:lnTo>
                    <a:pt x="1101" y="948"/>
                  </a:lnTo>
                  <a:cubicBezTo>
                    <a:pt x="1268" y="614"/>
                    <a:pt x="1134" y="247"/>
                    <a:pt x="834" y="81"/>
                  </a:cubicBezTo>
                  <a:cubicBezTo>
                    <a:pt x="736" y="26"/>
                    <a:pt x="631" y="0"/>
                    <a:pt x="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32;p55">
              <a:extLst>
                <a:ext uri="{FF2B5EF4-FFF2-40B4-BE49-F238E27FC236}">
                  <a16:creationId xmlns:a16="http://schemas.microsoft.com/office/drawing/2014/main" id="{2DA60227-2A3F-4BE9-894B-4FD123CC1468}"/>
                </a:ext>
              </a:extLst>
            </p:cNvPr>
            <p:cNvSpPr/>
            <p:nvPr/>
          </p:nvSpPr>
          <p:spPr>
            <a:xfrm>
              <a:off x="4151475" y="1775050"/>
              <a:ext cx="45875" cy="31300"/>
            </a:xfrm>
            <a:custGeom>
              <a:avLst/>
              <a:gdLst/>
              <a:ahLst/>
              <a:cxnLst/>
              <a:rect l="l" t="t" r="r" b="b"/>
              <a:pathLst>
                <a:path w="1835" h="1252" extrusionOk="0">
                  <a:moveTo>
                    <a:pt x="1668" y="0"/>
                  </a:moveTo>
                  <a:lnTo>
                    <a:pt x="0" y="634"/>
                  </a:lnTo>
                  <a:cubicBezTo>
                    <a:pt x="107" y="1006"/>
                    <a:pt x="446" y="1251"/>
                    <a:pt x="815" y="1251"/>
                  </a:cubicBezTo>
                  <a:cubicBezTo>
                    <a:pt x="910" y="1251"/>
                    <a:pt x="1006" y="1235"/>
                    <a:pt x="1101" y="1201"/>
                  </a:cubicBezTo>
                  <a:lnTo>
                    <a:pt x="1134" y="1201"/>
                  </a:lnTo>
                  <a:cubicBezTo>
                    <a:pt x="1601" y="1001"/>
                    <a:pt x="1835" y="467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33;p55">
              <a:extLst>
                <a:ext uri="{FF2B5EF4-FFF2-40B4-BE49-F238E27FC236}">
                  <a16:creationId xmlns:a16="http://schemas.microsoft.com/office/drawing/2014/main" id="{46C1404E-E89F-412D-BC59-E92328CC5A03}"/>
                </a:ext>
              </a:extLst>
            </p:cNvPr>
            <p:cNvSpPr/>
            <p:nvPr/>
          </p:nvSpPr>
          <p:spPr>
            <a:xfrm>
              <a:off x="4073075" y="1635375"/>
              <a:ext cx="30050" cy="25450"/>
            </a:xfrm>
            <a:custGeom>
              <a:avLst/>
              <a:gdLst/>
              <a:ahLst/>
              <a:cxnLst/>
              <a:rect l="l" t="t" r="r" b="b"/>
              <a:pathLst>
                <a:path w="1202" h="1018" extrusionOk="0">
                  <a:moveTo>
                    <a:pt x="706" y="0"/>
                  </a:moveTo>
                  <a:cubicBezTo>
                    <a:pt x="581" y="0"/>
                    <a:pt x="453" y="38"/>
                    <a:pt x="334" y="117"/>
                  </a:cubicBezTo>
                  <a:cubicBezTo>
                    <a:pt x="67" y="350"/>
                    <a:pt x="1" y="751"/>
                    <a:pt x="201" y="1017"/>
                  </a:cubicBezTo>
                  <a:lnTo>
                    <a:pt x="1202" y="250"/>
                  </a:lnTo>
                  <a:cubicBezTo>
                    <a:pt x="1080" y="89"/>
                    <a:pt x="898" y="0"/>
                    <a:pt x="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34;p55">
              <a:extLst>
                <a:ext uri="{FF2B5EF4-FFF2-40B4-BE49-F238E27FC236}">
                  <a16:creationId xmlns:a16="http://schemas.microsoft.com/office/drawing/2014/main" id="{7DA8C8AF-4237-4D67-BF7A-E8485DFE5A6E}"/>
                </a:ext>
              </a:extLst>
            </p:cNvPr>
            <p:cNvSpPr/>
            <p:nvPr/>
          </p:nvSpPr>
          <p:spPr>
            <a:xfrm>
              <a:off x="4085600" y="1681650"/>
              <a:ext cx="25875" cy="25125"/>
            </a:xfrm>
            <a:custGeom>
              <a:avLst/>
              <a:gdLst/>
              <a:ahLst/>
              <a:cxnLst/>
              <a:rect l="l" t="t" r="r" b="b"/>
              <a:pathLst>
                <a:path w="1035" h="1005" extrusionOk="0">
                  <a:moveTo>
                    <a:pt x="534" y="0"/>
                  </a:moveTo>
                  <a:cubicBezTo>
                    <a:pt x="234" y="0"/>
                    <a:pt x="0" y="234"/>
                    <a:pt x="33" y="534"/>
                  </a:cubicBezTo>
                  <a:cubicBezTo>
                    <a:pt x="33" y="784"/>
                    <a:pt x="238" y="1004"/>
                    <a:pt x="510" y="1004"/>
                  </a:cubicBezTo>
                  <a:cubicBezTo>
                    <a:pt x="529" y="1004"/>
                    <a:pt x="548" y="1003"/>
                    <a:pt x="567" y="1001"/>
                  </a:cubicBezTo>
                  <a:cubicBezTo>
                    <a:pt x="834" y="1001"/>
                    <a:pt x="1034" y="768"/>
                    <a:pt x="1034" y="467"/>
                  </a:cubicBezTo>
                  <a:cubicBezTo>
                    <a:pt x="1034" y="200"/>
                    <a:pt x="801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335;p55">
              <a:extLst>
                <a:ext uri="{FF2B5EF4-FFF2-40B4-BE49-F238E27FC236}">
                  <a16:creationId xmlns:a16="http://schemas.microsoft.com/office/drawing/2014/main" id="{A1467892-5375-4F76-9D10-AF96C4B4E856}"/>
                </a:ext>
              </a:extLst>
            </p:cNvPr>
            <p:cNvSpPr/>
            <p:nvPr/>
          </p:nvSpPr>
          <p:spPr>
            <a:xfrm>
              <a:off x="4107275" y="1681650"/>
              <a:ext cx="43375" cy="76750"/>
            </a:xfrm>
            <a:custGeom>
              <a:avLst/>
              <a:gdLst/>
              <a:ahLst/>
              <a:cxnLst/>
              <a:rect l="l" t="t" r="r" b="b"/>
              <a:pathLst>
                <a:path w="1735" h="3070" extrusionOk="0">
                  <a:moveTo>
                    <a:pt x="1735" y="0"/>
                  </a:moveTo>
                  <a:lnTo>
                    <a:pt x="0" y="2535"/>
                  </a:lnTo>
                  <a:lnTo>
                    <a:pt x="1601" y="306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336;p55">
              <a:extLst>
                <a:ext uri="{FF2B5EF4-FFF2-40B4-BE49-F238E27FC236}">
                  <a16:creationId xmlns:a16="http://schemas.microsoft.com/office/drawing/2014/main" id="{DD1F3AC9-D758-4069-88A1-CE399035068E}"/>
                </a:ext>
              </a:extLst>
            </p:cNvPr>
            <p:cNvSpPr/>
            <p:nvPr/>
          </p:nvSpPr>
          <p:spPr>
            <a:xfrm>
              <a:off x="4038900" y="1461100"/>
              <a:ext cx="295225" cy="150125"/>
            </a:xfrm>
            <a:custGeom>
              <a:avLst/>
              <a:gdLst/>
              <a:ahLst/>
              <a:cxnLst/>
              <a:rect l="l" t="t" r="r" b="b"/>
              <a:pathLst>
                <a:path w="11809" h="6005" extrusionOk="0">
                  <a:moveTo>
                    <a:pt x="2094" y="1"/>
                  </a:moveTo>
                  <a:cubicBezTo>
                    <a:pt x="2063" y="1"/>
                    <a:pt x="2032" y="6"/>
                    <a:pt x="2001" y="16"/>
                  </a:cubicBezTo>
                  <a:cubicBezTo>
                    <a:pt x="1635" y="83"/>
                    <a:pt x="1568" y="750"/>
                    <a:pt x="1534" y="1050"/>
                  </a:cubicBezTo>
                  <a:cubicBezTo>
                    <a:pt x="1468" y="1517"/>
                    <a:pt x="1468" y="1984"/>
                    <a:pt x="1601" y="2451"/>
                  </a:cubicBezTo>
                  <a:cubicBezTo>
                    <a:pt x="1234" y="2251"/>
                    <a:pt x="867" y="2051"/>
                    <a:pt x="534" y="1784"/>
                  </a:cubicBezTo>
                  <a:cubicBezTo>
                    <a:pt x="500" y="1751"/>
                    <a:pt x="434" y="1717"/>
                    <a:pt x="367" y="1717"/>
                  </a:cubicBezTo>
                  <a:cubicBezTo>
                    <a:pt x="300" y="1717"/>
                    <a:pt x="234" y="1784"/>
                    <a:pt x="200" y="1851"/>
                  </a:cubicBezTo>
                  <a:cubicBezTo>
                    <a:pt x="200" y="1884"/>
                    <a:pt x="200" y="1884"/>
                    <a:pt x="200" y="1884"/>
                  </a:cubicBezTo>
                  <a:cubicBezTo>
                    <a:pt x="67" y="2251"/>
                    <a:pt x="0" y="2651"/>
                    <a:pt x="67" y="3018"/>
                  </a:cubicBezTo>
                  <a:cubicBezTo>
                    <a:pt x="133" y="3519"/>
                    <a:pt x="367" y="3952"/>
                    <a:pt x="667" y="4319"/>
                  </a:cubicBezTo>
                  <a:cubicBezTo>
                    <a:pt x="1745" y="5610"/>
                    <a:pt x="3208" y="6004"/>
                    <a:pt x="4752" y="6004"/>
                  </a:cubicBezTo>
                  <a:cubicBezTo>
                    <a:pt x="6361" y="6004"/>
                    <a:pt x="8060" y="5576"/>
                    <a:pt x="9507" y="5286"/>
                  </a:cubicBezTo>
                  <a:cubicBezTo>
                    <a:pt x="10107" y="5186"/>
                    <a:pt x="10708" y="4953"/>
                    <a:pt x="11208" y="4586"/>
                  </a:cubicBezTo>
                  <a:cubicBezTo>
                    <a:pt x="11808" y="4119"/>
                    <a:pt x="11708" y="3452"/>
                    <a:pt x="11408" y="2818"/>
                  </a:cubicBezTo>
                  <a:cubicBezTo>
                    <a:pt x="10741" y="1450"/>
                    <a:pt x="8973" y="917"/>
                    <a:pt x="7539" y="917"/>
                  </a:cubicBezTo>
                  <a:cubicBezTo>
                    <a:pt x="7496" y="916"/>
                    <a:pt x="7454" y="915"/>
                    <a:pt x="7411" y="915"/>
                  </a:cubicBezTo>
                  <a:cubicBezTo>
                    <a:pt x="6589" y="915"/>
                    <a:pt x="5738" y="1063"/>
                    <a:pt x="4915" y="1063"/>
                  </a:cubicBezTo>
                  <a:cubicBezTo>
                    <a:pt x="4073" y="1063"/>
                    <a:pt x="3259" y="908"/>
                    <a:pt x="2535" y="283"/>
                  </a:cubicBezTo>
                  <a:cubicBezTo>
                    <a:pt x="2422" y="142"/>
                    <a:pt x="2262" y="1"/>
                    <a:pt x="2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37;p55">
              <a:extLst>
                <a:ext uri="{FF2B5EF4-FFF2-40B4-BE49-F238E27FC236}">
                  <a16:creationId xmlns:a16="http://schemas.microsoft.com/office/drawing/2014/main" id="{3EA5452F-3803-42E1-AD9E-63DDAF2A87AB}"/>
                </a:ext>
              </a:extLst>
            </p:cNvPr>
            <p:cNvSpPr/>
            <p:nvPr/>
          </p:nvSpPr>
          <p:spPr>
            <a:xfrm>
              <a:off x="4037225" y="1508200"/>
              <a:ext cx="239350" cy="103125"/>
            </a:xfrm>
            <a:custGeom>
              <a:avLst/>
              <a:gdLst/>
              <a:ahLst/>
              <a:cxnLst/>
              <a:rect l="l" t="t" r="r" b="b"/>
              <a:pathLst>
                <a:path w="9574" h="4125" extrusionOk="0">
                  <a:moveTo>
                    <a:pt x="301" y="0"/>
                  </a:moveTo>
                  <a:cubicBezTo>
                    <a:pt x="134" y="367"/>
                    <a:pt x="67" y="767"/>
                    <a:pt x="134" y="1168"/>
                  </a:cubicBezTo>
                  <a:cubicBezTo>
                    <a:pt x="234" y="1668"/>
                    <a:pt x="434" y="2102"/>
                    <a:pt x="768" y="2468"/>
                  </a:cubicBezTo>
                  <a:cubicBezTo>
                    <a:pt x="1824" y="3736"/>
                    <a:pt x="3267" y="4125"/>
                    <a:pt x="4798" y="4125"/>
                  </a:cubicBezTo>
                  <a:cubicBezTo>
                    <a:pt x="6411" y="4125"/>
                    <a:pt x="8119" y="3693"/>
                    <a:pt x="9574" y="3402"/>
                  </a:cubicBezTo>
                  <a:cubicBezTo>
                    <a:pt x="9016" y="3096"/>
                    <a:pt x="8366" y="2952"/>
                    <a:pt x="7739" y="2952"/>
                  </a:cubicBezTo>
                  <a:cubicBezTo>
                    <a:pt x="7615" y="2952"/>
                    <a:pt x="7493" y="2958"/>
                    <a:pt x="7372" y="2969"/>
                  </a:cubicBezTo>
                  <a:cubicBezTo>
                    <a:pt x="6632" y="3047"/>
                    <a:pt x="5540" y="3238"/>
                    <a:pt x="4401" y="3238"/>
                  </a:cubicBezTo>
                  <a:cubicBezTo>
                    <a:pt x="3588" y="3238"/>
                    <a:pt x="2752" y="3141"/>
                    <a:pt x="2002" y="2835"/>
                  </a:cubicBezTo>
                  <a:cubicBezTo>
                    <a:pt x="167" y="2102"/>
                    <a:pt x="0" y="801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38;p55">
              <a:extLst>
                <a:ext uri="{FF2B5EF4-FFF2-40B4-BE49-F238E27FC236}">
                  <a16:creationId xmlns:a16="http://schemas.microsoft.com/office/drawing/2014/main" id="{EF8D5771-F310-4800-A4A9-DEBECA399B67}"/>
                </a:ext>
              </a:extLst>
            </p:cNvPr>
            <p:cNvSpPr/>
            <p:nvPr/>
          </p:nvSpPr>
          <p:spPr>
            <a:xfrm>
              <a:off x="3958000" y="1915150"/>
              <a:ext cx="577925" cy="505625"/>
            </a:xfrm>
            <a:custGeom>
              <a:avLst/>
              <a:gdLst/>
              <a:ahLst/>
              <a:cxnLst/>
              <a:rect l="l" t="t" r="r" b="b"/>
              <a:pathLst>
                <a:path w="23117" h="20225" extrusionOk="0">
                  <a:moveTo>
                    <a:pt x="18280" y="0"/>
                  </a:moveTo>
                  <a:cubicBezTo>
                    <a:pt x="17613" y="434"/>
                    <a:pt x="16045" y="3336"/>
                    <a:pt x="16746" y="8106"/>
                  </a:cubicBezTo>
                  <a:lnTo>
                    <a:pt x="17379" y="14077"/>
                  </a:lnTo>
                  <a:cubicBezTo>
                    <a:pt x="17379" y="14077"/>
                    <a:pt x="15678" y="13977"/>
                    <a:pt x="13677" y="13910"/>
                  </a:cubicBezTo>
                  <a:cubicBezTo>
                    <a:pt x="13652" y="13909"/>
                    <a:pt x="13627" y="13908"/>
                    <a:pt x="13601" y="13908"/>
                  </a:cubicBezTo>
                  <a:cubicBezTo>
                    <a:pt x="12563" y="13908"/>
                    <a:pt x="10486" y="15147"/>
                    <a:pt x="9388" y="15147"/>
                  </a:cubicBezTo>
                  <a:cubicBezTo>
                    <a:pt x="9360" y="15147"/>
                    <a:pt x="9333" y="15146"/>
                    <a:pt x="9307" y="15145"/>
                  </a:cubicBezTo>
                  <a:cubicBezTo>
                    <a:pt x="8206" y="15078"/>
                    <a:pt x="7139" y="14878"/>
                    <a:pt x="6071" y="14744"/>
                  </a:cubicBezTo>
                  <a:cubicBezTo>
                    <a:pt x="5338" y="14627"/>
                    <a:pt x="4604" y="14569"/>
                    <a:pt x="3870" y="14569"/>
                  </a:cubicBezTo>
                  <a:cubicBezTo>
                    <a:pt x="3136" y="14569"/>
                    <a:pt x="2402" y="14627"/>
                    <a:pt x="1668" y="14744"/>
                  </a:cubicBezTo>
                  <a:cubicBezTo>
                    <a:pt x="1335" y="14778"/>
                    <a:pt x="1001" y="14878"/>
                    <a:pt x="701" y="15011"/>
                  </a:cubicBezTo>
                  <a:cubicBezTo>
                    <a:pt x="401" y="15145"/>
                    <a:pt x="201" y="15445"/>
                    <a:pt x="134" y="15778"/>
                  </a:cubicBezTo>
                  <a:cubicBezTo>
                    <a:pt x="0" y="16979"/>
                    <a:pt x="3003" y="17613"/>
                    <a:pt x="3803" y="17813"/>
                  </a:cubicBezTo>
                  <a:cubicBezTo>
                    <a:pt x="4871" y="18113"/>
                    <a:pt x="6939" y="18647"/>
                    <a:pt x="8306" y="18914"/>
                  </a:cubicBezTo>
                  <a:cubicBezTo>
                    <a:pt x="11560" y="19540"/>
                    <a:pt x="17161" y="20224"/>
                    <a:pt x="19468" y="20224"/>
                  </a:cubicBezTo>
                  <a:cubicBezTo>
                    <a:pt x="19621" y="20224"/>
                    <a:pt x="19759" y="20221"/>
                    <a:pt x="19881" y="20215"/>
                  </a:cubicBezTo>
                  <a:cubicBezTo>
                    <a:pt x="22250" y="20081"/>
                    <a:pt x="23050" y="19714"/>
                    <a:pt x="23084" y="17846"/>
                  </a:cubicBezTo>
                  <a:cubicBezTo>
                    <a:pt x="23117" y="15211"/>
                    <a:pt x="23117" y="12876"/>
                    <a:pt x="22950" y="10641"/>
                  </a:cubicBezTo>
                  <a:cubicBezTo>
                    <a:pt x="22717" y="7806"/>
                    <a:pt x="22717" y="5971"/>
                    <a:pt x="22316" y="4470"/>
                  </a:cubicBezTo>
                  <a:cubicBezTo>
                    <a:pt x="21249" y="367"/>
                    <a:pt x="20115" y="301"/>
                    <a:pt x="18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39;p55">
              <a:extLst>
                <a:ext uri="{FF2B5EF4-FFF2-40B4-BE49-F238E27FC236}">
                  <a16:creationId xmlns:a16="http://schemas.microsoft.com/office/drawing/2014/main" id="{443D0741-2B80-4A14-AB2B-095A57AF524E}"/>
                </a:ext>
              </a:extLst>
            </p:cNvPr>
            <p:cNvSpPr/>
            <p:nvPr/>
          </p:nvSpPr>
          <p:spPr>
            <a:xfrm>
              <a:off x="4356625" y="1913300"/>
              <a:ext cx="192650" cy="350075"/>
            </a:xfrm>
            <a:custGeom>
              <a:avLst/>
              <a:gdLst/>
              <a:ahLst/>
              <a:cxnLst/>
              <a:rect l="l" t="t" r="r" b="b"/>
              <a:pathLst>
                <a:path w="7706" h="14003" extrusionOk="0">
                  <a:moveTo>
                    <a:pt x="2172" y="1"/>
                  </a:moveTo>
                  <a:cubicBezTo>
                    <a:pt x="2062" y="1"/>
                    <a:pt x="1950" y="3"/>
                    <a:pt x="1835" y="8"/>
                  </a:cubicBezTo>
                  <a:cubicBezTo>
                    <a:pt x="0" y="2643"/>
                    <a:pt x="500" y="7380"/>
                    <a:pt x="500" y="7380"/>
                  </a:cubicBezTo>
                  <a:lnTo>
                    <a:pt x="1168" y="13351"/>
                  </a:lnTo>
                  <a:cubicBezTo>
                    <a:pt x="2157" y="13840"/>
                    <a:pt x="3214" y="14003"/>
                    <a:pt x="4182" y="14003"/>
                  </a:cubicBezTo>
                  <a:cubicBezTo>
                    <a:pt x="6119" y="14003"/>
                    <a:pt x="7706" y="13351"/>
                    <a:pt x="7706" y="13351"/>
                  </a:cubicBezTo>
                  <a:cubicBezTo>
                    <a:pt x="7706" y="13351"/>
                    <a:pt x="7639" y="11249"/>
                    <a:pt x="7005" y="6746"/>
                  </a:cubicBezTo>
                  <a:cubicBezTo>
                    <a:pt x="6571" y="3544"/>
                    <a:pt x="6004" y="2576"/>
                    <a:pt x="5304" y="1442"/>
                  </a:cubicBezTo>
                  <a:cubicBezTo>
                    <a:pt x="4653" y="418"/>
                    <a:pt x="3626" y="1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40;p55">
              <a:extLst>
                <a:ext uri="{FF2B5EF4-FFF2-40B4-BE49-F238E27FC236}">
                  <a16:creationId xmlns:a16="http://schemas.microsoft.com/office/drawing/2014/main" id="{97BB12EA-0E81-4072-ABFC-7D42EBED9194}"/>
                </a:ext>
              </a:extLst>
            </p:cNvPr>
            <p:cNvSpPr/>
            <p:nvPr/>
          </p:nvSpPr>
          <p:spPr>
            <a:xfrm>
              <a:off x="4356625" y="1913300"/>
              <a:ext cx="192650" cy="350075"/>
            </a:xfrm>
            <a:custGeom>
              <a:avLst/>
              <a:gdLst/>
              <a:ahLst/>
              <a:cxnLst/>
              <a:rect l="l" t="t" r="r" b="b"/>
              <a:pathLst>
                <a:path w="7706" h="14003" extrusionOk="0">
                  <a:moveTo>
                    <a:pt x="2172" y="1"/>
                  </a:moveTo>
                  <a:cubicBezTo>
                    <a:pt x="2062" y="1"/>
                    <a:pt x="1950" y="3"/>
                    <a:pt x="1835" y="8"/>
                  </a:cubicBezTo>
                  <a:cubicBezTo>
                    <a:pt x="0" y="2643"/>
                    <a:pt x="500" y="7380"/>
                    <a:pt x="500" y="7380"/>
                  </a:cubicBezTo>
                  <a:lnTo>
                    <a:pt x="1168" y="13351"/>
                  </a:lnTo>
                  <a:cubicBezTo>
                    <a:pt x="2157" y="13840"/>
                    <a:pt x="3214" y="14003"/>
                    <a:pt x="4182" y="14003"/>
                  </a:cubicBezTo>
                  <a:cubicBezTo>
                    <a:pt x="6119" y="14003"/>
                    <a:pt x="7706" y="13351"/>
                    <a:pt x="7706" y="13351"/>
                  </a:cubicBezTo>
                  <a:cubicBezTo>
                    <a:pt x="7706" y="13351"/>
                    <a:pt x="7639" y="11249"/>
                    <a:pt x="7005" y="6746"/>
                  </a:cubicBezTo>
                  <a:cubicBezTo>
                    <a:pt x="6571" y="3544"/>
                    <a:pt x="6004" y="2576"/>
                    <a:pt x="5304" y="1442"/>
                  </a:cubicBezTo>
                  <a:cubicBezTo>
                    <a:pt x="4653" y="418"/>
                    <a:pt x="3626" y="1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341;p55">
              <a:extLst>
                <a:ext uri="{FF2B5EF4-FFF2-40B4-BE49-F238E27FC236}">
                  <a16:creationId xmlns:a16="http://schemas.microsoft.com/office/drawing/2014/main" id="{A5BCD427-D590-4525-9E39-4C9BB358EECF}"/>
                </a:ext>
              </a:extLst>
            </p:cNvPr>
            <p:cNvSpPr/>
            <p:nvPr/>
          </p:nvSpPr>
          <p:spPr>
            <a:xfrm>
              <a:off x="3958000" y="2262850"/>
              <a:ext cx="507875" cy="112650"/>
            </a:xfrm>
            <a:custGeom>
              <a:avLst/>
              <a:gdLst/>
              <a:ahLst/>
              <a:cxnLst/>
              <a:rect l="l" t="t" r="r" b="b"/>
              <a:pathLst>
                <a:path w="20315" h="4506" extrusionOk="0">
                  <a:moveTo>
                    <a:pt x="13600" y="0"/>
                  </a:moveTo>
                  <a:cubicBezTo>
                    <a:pt x="12543" y="0"/>
                    <a:pt x="10470" y="1242"/>
                    <a:pt x="9418" y="1242"/>
                  </a:cubicBezTo>
                  <a:cubicBezTo>
                    <a:pt x="9380" y="1242"/>
                    <a:pt x="9343" y="1240"/>
                    <a:pt x="9307" y="1237"/>
                  </a:cubicBezTo>
                  <a:cubicBezTo>
                    <a:pt x="8273" y="1170"/>
                    <a:pt x="7139" y="970"/>
                    <a:pt x="6071" y="836"/>
                  </a:cubicBezTo>
                  <a:cubicBezTo>
                    <a:pt x="5338" y="719"/>
                    <a:pt x="4604" y="661"/>
                    <a:pt x="3870" y="661"/>
                  </a:cubicBezTo>
                  <a:cubicBezTo>
                    <a:pt x="3136" y="661"/>
                    <a:pt x="2402" y="719"/>
                    <a:pt x="1668" y="836"/>
                  </a:cubicBezTo>
                  <a:cubicBezTo>
                    <a:pt x="1335" y="870"/>
                    <a:pt x="1001" y="936"/>
                    <a:pt x="701" y="1103"/>
                  </a:cubicBezTo>
                  <a:cubicBezTo>
                    <a:pt x="401" y="1237"/>
                    <a:pt x="201" y="1537"/>
                    <a:pt x="134" y="1870"/>
                  </a:cubicBezTo>
                  <a:cubicBezTo>
                    <a:pt x="0" y="3071"/>
                    <a:pt x="3003" y="3705"/>
                    <a:pt x="3803" y="3905"/>
                  </a:cubicBezTo>
                  <a:cubicBezTo>
                    <a:pt x="4370" y="4072"/>
                    <a:pt x="5204" y="4305"/>
                    <a:pt x="6071" y="4506"/>
                  </a:cubicBezTo>
                  <a:cubicBezTo>
                    <a:pt x="9135" y="3441"/>
                    <a:pt x="15692" y="693"/>
                    <a:pt x="17239" y="693"/>
                  </a:cubicBezTo>
                  <a:cubicBezTo>
                    <a:pt x="17291" y="693"/>
                    <a:pt x="17339" y="696"/>
                    <a:pt x="17379" y="703"/>
                  </a:cubicBezTo>
                  <a:cubicBezTo>
                    <a:pt x="18747" y="970"/>
                    <a:pt x="19915" y="1704"/>
                    <a:pt x="20315" y="2571"/>
                  </a:cubicBezTo>
                  <a:cubicBezTo>
                    <a:pt x="20315" y="2571"/>
                    <a:pt x="20181" y="903"/>
                    <a:pt x="17346" y="169"/>
                  </a:cubicBezTo>
                  <a:cubicBezTo>
                    <a:pt x="17346" y="169"/>
                    <a:pt x="15678" y="69"/>
                    <a:pt x="13677" y="2"/>
                  </a:cubicBezTo>
                  <a:cubicBezTo>
                    <a:pt x="13652" y="1"/>
                    <a:pt x="13626" y="0"/>
                    <a:pt x="13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342;p55">
              <a:extLst>
                <a:ext uri="{FF2B5EF4-FFF2-40B4-BE49-F238E27FC236}">
                  <a16:creationId xmlns:a16="http://schemas.microsoft.com/office/drawing/2014/main" id="{F86A42C2-3FD1-4204-BEC4-8937889D5FA1}"/>
                </a:ext>
              </a:extLst>
            </p:cNvPr>
            <p:cNvSpPr/>
            <p:nvPr/>
          </p:nvSpPr>
          <p:spPr>
            <a:xfrm>
              <a:off x="3917975" y="2216200"/>
              <a:ext cx="473700" cy="159300"/>
            </a:xfrm>
            <a:custGeom>
              <a:avLst/>
              <a:gdLst/>
              <a:ahLst/>
              <a:cxnLst/>
              <a:rect l="l" t="t" r="r" b="b"/>
              <a:pathLst>
                <a:path w="18948" h="6372" extrusionOk="0">
                  <a:moveTo>
                    <a:pt x="3069" y="0"/>
                  </a:moveTo>
                  <a:cubicBezTo>
                    <a:pt x="1868" y="167"/>
                    <a:pt x="0" y="2068"/>
                    <a:pt x="434" y="3736"/>
                  </a:cubicBezTo>
                  <a:cubicBezTo>
                    <a:pt x="868" y="5404"/>
                    <a:pt x="1034" y="6038"/>
                    <a:pt x="2302" y="6372"/>
                  </a:cubicBezTo>
                  <a:cubicBezTo>
                    <a:pt x="6338" y="6205"/>
                    <a:pt x="15111" y="2636"/>
                    <a:pt x="17713" y="2169"/>
                  </a:cubicBezTo>
                  <a:cubicBezTo>
                    <a:pt x="18447" y="2068"/>
                    <a:pt x="18947" y="2035"/>
                    <a:pt x="18947" y="2035"/>
                  </a:cubicBezTo>
                  <a:lnTo>
                    <a:pt x="18914" y="1635"/>
                  </a:lnTo>
                  <a:cubicBezTo>
                    <a:pt x="18914" y="1635"/>
                    <a:pt x="15044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343;p55">
              <a:extLst>
                <a:ext uri="{FF2B5EF4-FFF2-40B4-BE49-F238E27FC236}">
                  <a16:creationId xmlns:a16="http://schemas.microsoft.com/office/drawing/2014/main" id="{440862F1-C4F1-4D37-88E7-A6C6E1B760E3}"/>
                </a:ext>
              </a:extLst>
            </p:cNvPr>
            <p:cNvSpPr/>
            <p:nvPr/>
          </p:nvSpPr>
          <p:spPr>
            <a:xfrm>
              <a:off x="4379125" y="2252900"/>
              <a:ext cx="13375" cy="15025"/>
            </a:xfrm>
            <a:custGeom>
              <a:avLst/>
              <a:gdLst/>
              <a:ahLst/>
              <a:cxnLst/>
              <a:rect l="l" t="t" r="r" b="b"/>
              <a:pathLst>
                <a:path w="535" h="601" extrusionOk="0">
                  <a:moveTo>
                    <a:pt x="34" y="0"/>
                  </a:moveTo>
                  <a:lnTo>
                    <a:pt x="1" y="600"/>
                  </a:lnTo>
                  <a:lnTo>
                    <a:pt x="534" y="567"/>
                  </a:lnTo>
                  <a:lnTo>
                    <a:pt x="468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344;p55">
              <a:extLst>
                <a:ext uri="{FF2B5EF4-FFF2-40B4-BE49-F238E27FC236}">
                  <a16:creationId xmlns:a16="http://schemas.microsoft.com/office/drawing/2014/main" id="{29DAE92A-49B9-4209-BA91-586F6F136032}"/>
                </a:ext>
              </a:extLst>
            </p:cNvPr>
            <p:cNvSpPr/>
            <p:nvPr/>
          </p:nvSpPr>
          <p:spPr>
            <a:xfrm>
              <a:off x="3932150" y="2217025"/>
              <a:ext cx="57550" cy="47575"/>
            </a:xfrm>
            <a:custGeom>
              <a:avLst/>
              <a:gdLst/>
              <a:ahLst/>
              <a:cxnLst/>
              <a:rect l="l" t="t" r="r" b="b"/>
              <a:pathLst>
                <a:path w="2302" h="1903" extrusionOk="0">
                  <a:moveTo>
                    <a:pt x="2302" y="1"/>
                  </a:moveTo>
                  <a:lnTo>
                    <a:pt x="2302" y="1"/>
                  </a:lnTo>
                  <a:cubicBezTo>
                    <a:pt x="1902" y="34"/>
                    <a:pt x="1535" y="34"/>
                    <a:pt x="1168" y="34"/>
                  </a:cubicBezTo>
                  <a:cubicBezTo>
                    <a:pt x="567" y="501"/>
                    <a:pt x="167" y="1168"/>
                    <a:pt x="0" y="1902"/>
                  </a:cubicBezTo>
                  <a:cubicBezTo>
                    <a:pt x="0" y="1902"/>
                    <a:pt x="901" y="334"/>
                    <a:pt x="2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345;p55">
              <a:extLst>
                <a:ext uri="{FF2B5EF4-FFF2-40B4-BE49-F238E27FC236}">
                  <a16:creationId xmlns:a16="http://schemas.microsoft.com/office/drawing/2014/main" id="{60451EC5-F03E-4AD3-9348-2505BFC10174}"/>
                </a:ext>
              </a:extLst>
            </p:cNvPr>
            <p:cNvSpPr/>
            <p:nvPr/>
          </p:nvSpPr>
          <p:spPr>
            <a:xfrm>
              <a:off x="3256675" y="871075"/>
              <a:ext cx="397800" cy="390300"/>
            </a:xfrm>
            <a:custGeom>
              <a:avLst/>
              <a:gdLst/>
              <a:ahLst/>
              <a:cxnLst/>
              <a:rect l="l" t="t" r="r" b="b"/>
              <a:pathLst>
                <a:path w="15912" h="15612" extrusionOk="0">
                  <a:moveTo>
                    <a:pt x="3302" y="0"/>
                  </a:moveTo>
                  <a:cubicBezTo>
                    <a:pt x="2735" y="5304"/>
                    <a:pt x="1601" y="10508"/>
                    <a:pt x="0" y="15611"/>
                  </a:cubicBezTo>
                  <a:lnTo>
                    <a:pt x="14477" y="15611"/>
                  </a:lnTo>
                  <a:cubicBezTo>
                    <a:pt x="15411" y="10708"/>
                    <a:pt x="15911" y="5671"/>
                    <a:pt x="14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346;p55">
              <a:extLst>
                <a:ext uri="{FF2B5EF4-FFF2-40B4-BE49-F238E27FC236}">
                  <a16:creationId xmlns:a16="http://schemas.microsoft.com/office/drawing/2014/main" id="{354ED7C1-C9CB-4095-8C11-8940FC8E363D}"/>
                </a:ext>
              </a:extLst>
            </p:cNvPr>
            <p:cNvSpPr/>
            <p:nvPr/>
          </p:nvSpPr>
          <p:spPr>
            <a:xfrm>
              <a:off x="3595250" y="1016175"/>
              <a:ext cx="235675" cy="389250"/>
            </a:xfrm>
            <a:custGeom>
              <a:avLst/>
              <a:gdLst/>
              <a:ahLst/>
              <a:cxnLst/>
              <a:rect l="l" t="t" r="r" b="b"/>
              <a:pathLst>
                <a:path w="9427" h="15570" extrusionOk="0">
                  <a:moveTo>
                    <a:pt x="0" y="0"/>
                  </a:moveTo>
                  <a:lnTo>
                    <a:pt x="1701" y="9040"/>
                  </a:lnTo>
                  <a:cubicBezTo>
                    <a:pt x="1701" y="9040"/>
                    <a:pt x="4470" y="13410"/>
                    <a:pt x="4837" y="13944"/>
                  </a:cubicBezTo>
                  <a:cubicBezTo>
                    <a:pt x="5270" y="14611"/>
                    <a:pt x="5871" y="15345"/>
                    <a:pt x="6772" y="15511"/>
                  </a:cubicBezTo>
                  <a:cubicBezTo>
                    <a:pt x="6961" y="15551"/>
                    <a:pt x="7135" y="15569"/>
                    <a:pt x="7294" y="15569"/>
                  </a:cubicBezTo>
                  <a:cubicBezTo>
                    <a:pt x="9426" y="15569"/>
                    <a:pt x="8906" y="12276"/>
                    <a:pt x="8906" y="12276"/>
                  </a:cubicBezTo>
                  <a:cubicBezTo>
                    <a:pt x="8906" y="12276"/>
                    <a:pt x="5437" y="4704"/>
                    <a:pt x="4103" y="2802"/>
                  </a:cubicBezTo>
                  <a:cubicBezTo>
                    <a:pt x="2802" y="934"/>
                    <a:pt x="2168" y="6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347;p55">
              <a:extLst>
                <a:ext uri="{FF2B5EF4-FFF2-40B4-BE49-F238E27FC236}">
                  <a16:creationId xmlns:a16="http://schemas.microsoft.com/office/drawing/2014/main" id="{6591D57D-BB92-4630-A6FC-272AACD76922}"/>
                </a:ext>
              </a:extLst>
            </p:cNvPr>
            <p:cNvSpPr/>
            <p:nvPr/>
          </p:nvSpPr>
          <p:spPr>
            <a:xfrm>
              <a:off x="3451800" y="1014525"/>
              <a:ext cx="307750" cy="1080775"/>
            </a:xfrm>
            <a:custGeom>
              <a:avLst/>
              <a:gdLst/>
              <a:ahLst/>
              <a:cxnLst/>
              <a:rect l="l" t="t" r="r" b="b"/>
              <a:pathLst>
                <a:path w="12310" h="43231" extrusionOk="0">
                  <a:moveTo>
                    <a:pt x="5031" y="0"/>
                  </a:moveTo>
                  <a:cubicBezTo>
                    <a:pt x="4742" y="0"/>
                    <a:pt x="4423" y="42"/>
                    <a:pt x="4070" y="133"/>
                  </a:cubicBezTo>
                  <a:lnTo>
                    <a:pt x="1" y="42497"/>
                  </a:lnTo>
                  <a:cubicBezTo>
                    <a:pt x="415" y="42490"/>
                    <a:pt x="830" y="42487"/>
                    <a:pt x="1244" y="42487"/>
                  </a:cubicBezTo>
                  <a:cubicBezTo>
                    <a:pt x="4933" y="42487"/>
                    <a:pt x="8621" y="42751"/>
                    <a:pt x="12309" y="43231"/>
                  </a:cubicBezTo>
                  <a:cubicBezTo>
                    <a:pt x="12309" y="43231"/>
                    <a:pt x="12076" y="37860"/>
                    <a:pt x="11609" y="30955"/>
                  </a:cubicBezTo>
                  <a:cubicBezTo>
                    <a:pt x="11309" y="26352"/>
                    <a:pt x="9641" y="20514"/>
                    <a:pt x="9574" y="15677"/>
                  </a:cubicBezTo>
                  <a:cubicBezTo>
                    <a:pt x="9474" y="8139"/>
                    <a:pt x="8840" y="4036"/>
                    <a:pt x="7739" y="2034"/>
                  </a:cubicBezTo>
                  <a:cubicBezTo>
                    <a:pt x="7158" y="983"/>
                    <a:pt x="6440" y="0"/>
                    <a:pt x="50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348;p55">
              <a:extLst>
                <a:ext uri="{FF2B5EF4-FFF2-40B4-BE49-F238E27FC236}">
                  <a16:creationId xmlns:a16="http://schemas.microsoft.com/office/drawing/2014/main" id="{C578BE65-42C1-443F-B86D-87BC4600D588}"/>
                </a:ext>
              </a:extLst>
            </p:cNvPr>
            <p:cNvSpPr/>
            <p:nvPr/>
          </p:nvSpPr>
          <p:spPr>
            <a:xfrm>
              <a:off x="3224150" y="2770750"/>
              <a:ext cx="141775" cy="349125"/>
            </a:xfrm>
            <a:custGeom>
              <a:avLst/>
              <a:gdLst/>
              <a:ahLst/>
              <a:cxnLst/>
              <a:rect l="l" t="t" r="r" b="b"/>
              <a:pathLst>
                <a:path w="5671" h="13965" extrusionOk="0">
                  <a:moveTo>
                    <a:pt x="1234" y="1"/>
                  </a:moveTo>
                  <a:cubicBezTo>
                    <a:pt x="567" y="34"/>
                    <a:pt x="1101" y="2569"/>
                    <a:pt x="967" y="4204"/>
                  </a:cubicBezTo>
                  <a:cubicBezTo>
                    <a:pt x="834" y="5972"/>
                    <a:pt x="300" y="7273"/>
                    <a:pt x="200" y="8740"/>
                  </a:cubicBezTo>
                  <a:cubicBezTo>
                    <a:pt x="0" y="9975"/>
                    <a:pt x="234" y="11276"/>
                    <a:pt x="867" y="12410"/>
                  </a:cubicBezTo>
                  <a:cubicBezTo>
                    <a:pt x="1206" y="13111"/>
                    <a:pt x="2388" y="13965"/>
                    <a:pt x="3374" y="13965"/>
                  </a:cubicBezTo>
                  <a:cubicBezTo>
                    <a:pt x="3843" y="13965"/>
                    <a:pt x="4268" y="13772"/>
                    <a:pt x="4537" y="13277"/>
                  </a:cubicBezTo>
                  <a:cubicBezTo>
                    <a:pt x="5304" y="11743"/>
                    <a:pt x="5571" y="10041"/>
                    <a:pt x="5337" y="8374"/>
                  </a:cubicBezTo>
                  <a:cubicBezTo>
                    <a:pt x="5170" y="6706"/>
                    <a:pt x="5037" y="5438"/>
                    <a:pt x="4970" y="4171"/>
                  </a:cubicBezTo>
                  <a:cubicBezTo>
                    <a:pt x="4904" y="3036"/>
                    <a:pt x="5671" y="334"/>
                    <a:pt x="4837" y="201"/>
                  </a:cubicBezTo>
                  <a:lnTo>
                    <a:pt x="4804" y="635"/>
                  </a:lnTo>
                  <a:cubicBezTo>
                    <a:pt x="4635" y="991"/>
                    <a:pt x="3646" y="1304"/>
                    <a:pt x="2746" y="1304"/>
                  </a:cubicBezTo>
                  <a:cubicBezTo>
                    <a:pt x="2043" y="1304"/>
                    <a:pt x="1395" y="1113"/>
                    <a:pt x="1234" y="601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349;p55">
              <a:extLst>
                <a:ext uri="{FF2B5EF4-FFF2-40B4-BE49-F238E27FC236}">
                  <a16:creationId xmlns:a16="http://schemas.microsoft.com/office/drawing/2014/main" id="{C2251F63-FCDB-4E6D-8821-C43C96D45570}"/>
                </a:ext>
              </a:extLst>
            </p:cNvPr>
            <p:cNvSpPr/>
            <p:nvPr/>
          </p:nvSpPr>
          <p:spPr>
            <a:xfrm>
              <a:off x="3611075" y="2784100"/>
              <a:ext cx="60900" cy="108425"/>
            </a:xfrm>
            <a:custGeom>
              <a:avLst/>
              <a:gdLst/>
              <a:ahLst/>
              <a:cxnLst/>
              <a:rect l="l" t="t" r="r" b="b"/>
              <a:pathLst>
                <a:path w="2436" h="4337" extrusionOk="0">
                  <a:moveTo>
                    <a:pt x="201" y="1"/>
                  </a:moveTo>
                  <a:cubicBezTo>
                    <a:pt x="1" y="834"/>
                    <a:pt x="301" y="3069"/>
                    <a:pt x="301" y="3069"/>
                  </a:cubicBezTo>
                  <a:cubicBezTo>
                    <a:pt x="701" y="3670"/>
                    <a:pt x="1268" y="4137"/>
                    <a:pt x="1969" y="4337"/>
                  </a:cubicBezTo>
                  <a:lnTo>
                    <a:pt x="2436" y="11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350;p55">
              <a:extLst>
                <a:ext uri="{FF2B5EF4-FFF2-40B4-BE49-F238E27FC236}">
                  <a16:creationId xmlns:a16="http://schemas.microsoft.com/office/drawing/2014/main" id="{93064EDD-9F34-4D33-A6F4-F0952260F7F1}"/>
                </a:ext>
              </a:extLst>
            </p:cNvPr>
            <p:cNvSpPr/>
            <p:nvPr/>
          </p:nvSpPr>
          <p:spPr>
            <a:xfrm>
              <a:off x="3660275" y="2804125"/>
              <a:ext cx="83425" cy="87575"/>
            </a:xfrm>
            <a:custGeom>
              <a:avLst/>
              <a:gdLst/>
              <a:ahLst/>
              <a:cxnLst/>
              <a:rect l="l" t="t" r="r" b="b"/>
              <a:pathLst>
                <a:path w="3337" h="3503" extrusionOk="0">
                  <a:moveTo>
                    <a:pt x="3337" y="0"/>
                  </a:moveTo>
                  <a:lnTo>
                    <a:pt x="268" y="1701"/>
                  </a:lnTo>
                  <a:lnTo>
                    <a:pt x="1" y="3503"/>
                  </a:lnTo>
                  <a:lnTo>
                    <a:pt x="2770" y="2502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351;p55">
              <a:extLst>
                <a:ext uri="{FF2B5EF4-FFF2-40B4-BE49-F238E27FC236}">
                  <a16:creationId xmlns:a16="http://schemas.microsoft.com/office/drawing/2014/main" id="{54C10250-5923-4A24-9DE4-E16280A542FF}"/>
                </a:ext>
              </a:extLst>
            </p:cNvPr>
            <p:cNvSpPr/>
            <p:nvPr/>
          </p:nvSpPr>
          <p:spPr>
            <a:xfrm>
              <a:off x="3610250" y="2693125"/>
              <a:ext cx="296225" cy="279450"/>
            </a:xfrm>
            <a:custGeom>
              <a:avLst/>
              <a:gdLst/>
              <a:ahLst/>
              <a:cxnLst/>
              <a:rect l="l" t="t" r="r" b="b"/>
              <a:pathLst>
                <a:path w="11849" h="11178" extrusionOk="0">
                  <a:moveTo>
                    <a:pt x="739" y="0"/>
                  </a:moveTo>
                  <a:cubicBezTo>
                    <a:pt x="491" y="0"/>
                    <a:pt x="360" y="830"/>
                    <a:pt x="167" y="1505"/>
                  </a:cubicBezTo>
                  <a:cubicBezTo>
                    <a:pt x="0" y="2205"/>
                    <a:pt x="34" y="2972"/>
                    <a:pt x="234" y="3640"/>
                  </a:cubicBezTo>
                  <a:cubicBezTo>
                    <a:pt x="501" y="4407"/>
                    <a:pt x="1602" y="5174"/>
                    <a:pt x="2102" y="5841"/>
                  </a:cubicBezTo>
                  <a:cubicBezTo>
                    <a:pt x="2569" y="6508"/>
                    <a:pt x="2836" y="8210"/>
                    <a:pt x="3403" y="9110"/>
                  </a:cubicBezTo>
                  <a:cubicBezTo>
                    <a:pt x="4003" y="10011"/>
                    <a:pt x="6105" y="10811"/>
                    <a:pt x="7506" y="11078"/>
                  </a:cubicBezTo>
                  <a:cubicBezTo>
                    <a:pt x="7887" y="11146"/>
                    <a:pt x="8248" y="11177"/>
                    <a:pt x="8583" y="11177"/>
                  </a:cubicBezTo>
                  <a:cubicBezTo>
                    <a:pt x="10714" y="11177"/>
                    <a:pt x="11849" y="9928"/>
                    <a:pt x="11042" y="8977"/>
                  </a:cubicBezTo>
                  <a:cubicBezTo>
                    <a:pt x="10341" y="8176"/>
                    <a:pt x="8273" y="7175"/>
                    <a:pt x="7172" y="5307"/>
                  </a:cubicBezTo>
                  <a:cubicBezTo>
                    <a:pt x="5971" y="3239"/>
                    <a:pt x="5037" y="204"/>
                    <a:pt x="4670" y="37"/>
                  </a:cubicBezTo>
                  <a:lnTo>
                    <a:pt x="4670" y="637"/>
                  </a:lnTo>
                  <a:cubicBezTo>
                    <a:pt x="4370" y="1238"/>
                    <a:pt x="3736" y="1371"/>
                    <a:pt x="3069" y="1371"/>
                  </a:cubicBezTo>
                  <a:cubicBezTo>
                    <a:pt x="1668" y="1338"/>
                    <a:pt x="1001" y="904"/>
                    <a:pt x="801" y="537"/>
                  </a:cubicBezTo>
                  <a:lnTo>
                    <a:pt x="768" y="4"/>
                  </a:lnTo>
                  <a:cubicBezTo>
                    <a:pt x="758" y="1"/>
                    <a:pt x="748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352;p55">
              <a:extLst>
                <a:ext uri="{FF2B5EF4-FFF2-40B4-BE49-F238E27FC236}">
                  <a16:creationId xmlns:a16="http://schemas.microsoft.com/office/drawing/2014/main" id="{D8F82A31-F581-4349-B53B-8EA7C6BA3E4D}"/>
                </a:ext>
              </a:extLst>
            </p:cNvPr>
            <p:cNvSpPr/>
            <p:nvPr/>
          </p:nvSpPr>
          <p:spPr>
            <a:xfrm>
              <a:off x="3215800" y="1464000"/>
              <a:ext cx="543750" cy="1433875"/>
            </a:xfrm>
            <a:custGeom>
              <a:avLst/>
              <a:gdLst/>
              <a:ahLst/>
              <a:cxnLst/>
              <a:rect l="l" t="t" r="r" b="b"/>
              <a:pathLst>
                <a:path w="21750" h="57355" extrusionOk="0">
                  <a:moveTo>
                    <a:pt x="5638" y="0"/>
                  </a:moveTo>
                  <a:cubicBezTo>
                    <a:pt x="4671" y="1434"/>
                    <a:pt x="3837" y="2936"/>
                    <a:pt x="3136" y="4503"/>
                  </a:cubicBezTo>
                  <a:cubicBezTo>
                    <a:pt x="2235" y="6638"/>
                    <a:pt x="1869" y="9840"/>
                    <a:pt x="1902" y="14644"/>
                  </a:cubicBezTo>
                  <a:cubicBezTo>
                    <a:pt x="1902" y="19414"/>
                    <a:pt x="1702" y="32023"/>
                    <a:pt x="1702" y="32023"/>
                  </a:cubicBezTo>
                  <a:cubicBezTo>
                    <a:pt x="1235" y="33624"/>
                    <a:pt x="868" y="35225"/>
                    <a:pt x="568" y="36893"/>
                  </a:cubicBezTo>
                  <a:cubicBezTo>
                    <a:pt x="267" y="39262"/>
                    <a:pt x="1" y="47934"/>
                    <a:pt x="1" y="56574"/>
                  </a:cubicBezTo>
                  <a:cubicBezTo>
                    <a:pt x="868" y="57036"/>
                    <a:pt x="2002" y="57354"/>
                    <a:pt x="3158" y="57354"/>
                  </a:cubicBezTo>
                  <a:cubicBezTo>
                    <a:pt x="4091" y="57354"/>
                    <a:pt x="5037" y="57147"/>
                    <a:pt x="5871" y="56641"/>
                  </a:cubicBezTo>
                  <a:cubicBezTo>
                    <a:pt x="5871" y="56641"/>
                    <a:pt x="9541" y="35292"/>
                    <a:pt x="9774" y="33291"/>
                  </a:cubicBezTo>
                  <a:cubicBezTo>
                    <a:pt x="10008" y="31323"/>
                    <a:pt x="11375" y="18547"/>
                    <a:pt x="11375" y="18547"/>
                  </a:cubicBezTo>
                  <a:lnTo>
                    <a:pt x="13410" y="31956"/>
                  </a:lnTo>
                  <a:cubicBezTo>
                    <a:pt x="13077" y="34091"/>
                    <a:pt x="13010" y="36259"/>
                    <a:pt x="13177" y="38394"/>
                  </a:cubicBezTo>
                  <a:cubicBezTo>
                    <a:pt x="13443" y="41830"/>
                    <a:pt x="14578" y="51837"/>
                    <a:pt x="14578" y="51837"/>
                  </a:cubicBezTo>
                  <a:cubicBezTo>
                    <a:pt x="16191" y="52419"/>
                    <a:pt x="17579" y="52605"/>
                    <a:pt x="18693" y="52605"/>
                  </a:cubicBezTo>
                  <a:cubicBezTo>
                    <a:pt x="20642" y="52605"/>
                    <a:pt x="21749" y="52037"/>
                    <a:pt x="21749" y="52037"/>
                  </a:cubicBezTo>
                  <a:cubicBezTo>
                    <a:pt x="21749" y="52037"/>
                    <a:pt x="21149" y="43264"/>
                    <a:pt x="21116" y="39262"/>
                  </a:cubicBezTo>
                  <a:cubicBezTo>
                    <a:pt x="21049" y="33958"/>
                    <a:pt x="20982" y="30922"/>
                    <a:pt x="20882" y="28320"/>
                  </a:cubicBezTo>
                  <a:cubicBezTo>
                    <a:pt x="20749" y="25218"/>
                    <a:pt x="20649" y="22083"/>
                    <a:pt x="20215" y="15211"/>
                  </a:cubicBezTo>
                  <a:cubicBezTo>
                    <a:pt x="19681" y="6638"/>
                    <a:pt x="18047" y="967"/>
                    <a:pt x="18047" y="967"/>
                  </a:cubicBezTo>
                  <a:cubicBezTo>
                    <a:pt x="18047" y="967"/>
                    <a:pt x="17446" y="2368"/>
                    <a:pt x="11909" y="2368"/>
                  </a:cubicBezTo>
                  <a:cubicBezTo>
                    <a:pt x="6338" y="2368"/>
                    <a:pt x="5638" y="0"/>
                    <a:pt x="5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353;p55">
              <a:extLst>
                <a:ext uri="{FF2B5EF4-FFF2-40B4-BE49-F238E27FC236}">
                  <a16:creationId xmlns:a16="http://schemas.microsoft.com/office/drawing/2014/main" id="{E62EE72E-C654-4E33-9883-724ECA847FF1}"/>
                </a:ext>
              </a:extLst>
            </p:cNvPr>
            <p:cNvSpPr/>
            <p:nvPr/>
          </p:nvSpPr>
          <p:spPr>
            <a:xfrm>
              <a:off x="3500175" y="1673300"/>
              <a:ext cx="133450" cy="540425"/>
            </a:xfrm>
            <a:custGeom>
              <a:avLst/>
              <a:gdLst/>
              <a:ahLst/>
              <a:cxnLst/>
              <a:rect l="l" t="t" r="r" b="b"/>
              <a:pathLst>
                <a:path w="5338" h="21617" extrusionOk="0">
                  <a:moveTo>
                    <a:pt x="5337" y="1"/>
                  </a:moveTo>
                  <a:cubicBezTo>
                    <a:pt x="4203" y="1135"/>
                    <a:pt x="2736" y="1869"/>
                    <a:pt x="1101" y="2036"/>
                  </a:cubicBezTo>
                  <a:lnTo>
                    <a:pt x="0" y="10175"/>
                  </a:lnTo>
                  <a:lnTo>
                    <a:pt x="1735" y="21616"/>
                  </a:lnTo>
                  <a:lnTo>
                    <a:pt x="667" y="10175"/>
                  </a:lnTo>
                  <a:lnTo>
                    <a:pt x="2135" y="3070"/>
                  </a:lnTo>
                  <a:cubicBezTo>
                    <a:pt x="4737" y="1969"/>
                    <a:pt x="5337" y="1"/>
                    <a:pt x="5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354;p55">
              <a:extLst>
                <a:ext uri="{FF2B5EF4-FFF2-40B4-BE49-F238E27FC236}">
                  <a16:creationId xmlns:a16="http://schemas.microsoft.com/office/drawing/2014/main" id="{BDF23EA8-82F5-466D-9EF0-212BC6739533}"/>
                </a:ext>
              </a:extLst>
            </p:cNvPr>
            <p:cNvSpPr/>
            <p:nvPr/>
          </p:nvSpPr>
          <p:spPr>
            <a:xfrm>
              <a:off x="3256675" y="1032025"/>
              <a:ext cx="465350" cy="739975"/>
            </a:xfrm>
            <a:custGeom>
              <a:avLst/>
              <a:gdLst/>
              <a:ahLst/>
              <a:cxnLst/>
              <a:rect l="l" t="t" r="r" b="b"/>
              <a:pathLst>
                <a:path w="18614" h="29599" extrusionOk="0">
                  <a:moveTo>
                    <a:pt x="7172" y="0"/>
                  </a:moveTo>
                  <a:lnTo>
                    <a:pt x="4537" y="267"/>
                  </a:lnTo>
                  <a:cubicBezTo>
                    <a:pt x="2835" y="701"/>
                    <a:pt x="2035" y="1468"/>
                    <a:pt x="1868" y="3002"/>
                  </a:cubicBezTo>
                  <a:cubicBezTo>
                    <a:pt x="1534" y="4637"/>
                    <a:pt x="1568" y="6338"/>
                    <a:pt x="1968" y="8006"/>
                  </a:cubicBezTo>
                  <a:cubicBezTo>
                    <a:pt x="2502" y="10141"/>
                    <a:pt x="3970" y="15444"/>
                    <a:pt x="3970" y="15444"/>
                  </a:cubicBezTo>
                  <a:cubicBezTo>
                    <a:pt x="3970" y="15444"/>
                    <a:pt x="600" y="19814"/>
                    <a:pt x="0" y="27353"/>
                  </a:cubicBezTo>
                  <a:cubicBezTo>
                    <a:pt x="2473" y="28979"/>
                    <a:pt x="5483" y="29598"/>
                    <a:pt x="8363" y="29598"/>
                  </a:cubicBezTo>
                  <a:cubicBezTo>
                    <a:pt x="12630" y="29598"/>
                    <a:pt x="16613" y="28240"/>
                    <a:pt x="18146" y="26786"/>
                  </a:cubicBezTo>
                  <a:cubicBezTo>
                    <a:pt x="17913" y="24484"/>
                    <a:pt x="16478" y="18180"/>
                    <a:pt x="16278" y="16145"/>
                  </a:cubicBezTo>
                  <a:cubicBezTo>
                    <a:pt x="16278" y="16145"/>
                    <a:pt x="16412" y="12943"/>
                    <a:pt x="16645" y="11542"/>
                  </a:cubicBezTo>
                  <a:cubicBezTo>
                    <a:pt x="18613" y="9407"/>
                    <a:pt x="18346" y="7372"/>
                    <a:pt x="17479" y="5738"/>
                  </a:cubicBezTo>
                  <a:cubicBezTo>
                    <a:pt x="15878" y="2702"/>
                    <a:pt x="13443" y="67"/>
                    <a:pt x="12642" y="67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355;p55">
              <a:extLst>
                <a:ext uri="{FF2B5EF4-FFF2-40B4-BE49-F238E27FC236}">
                  <a16:creationId xmlns:a16="http://schemas.microsoft.com/office/drawing/2014/main" id="{2F79BBB0-DAD1-4719-96A2-0D409AE0E456}"/>
                </a:ext>
              </a:extLst>
            </p:cNvPr>
            <p:cNvSpPr/>
            <p:nvPr/>
          </p:nvSpPr>
          <p:spPr>
            <a:xfrm>
              <a:off x="3256675" y="1032025"/>
              <a:ext cx="465350" cy="739975"/>
            </a:xfrm>
            <a:custGeom>
              <a:avLst/>
              <a:gdLst/>
              <a:ahLst/>
              <a:cxnLst/>
              <a:rect l="l" t="t" r="r" b="b"/>
              <a:pathLst>
                <a:path w="18614" h="29599" extrusionOk="0">
                  <a:moveTo>
                    <a:pt x="7172" y="0"/>
                  </a:moveTo>
                  <a:lnTo>
                    <a:pt x="4537" y="267"/>
                  </a:lnTo>
                  <a:cubicBezTo>
                    <a:pt x="2835" y="701"/>
                    <a:pt x="2035" y="1468"/>
                    <a:pt x="1868" y="3002"/>
                  </a:cubicBezTo>
                  <a:cubicBezTo>
                    <a:pt x="1534" y="4637"/>
                    <a:pt x="1568" y="6338"/>
                    <a:pt x="1968" y="8006"/>
                  </a:cubicBezTo>
                  <a:cubicBezTo>
                    <a:pt x="2502" y="10141"/>
                    <a:pt x="3970" y="15444"/>
                    <a:pt x="3970" y="15444"/>
                  </a:cubicBezTo>
                  <a:cubicBezTo>
                    <a:pt x="3970" y="15444"/>
                    <a:pt x="600" y="19814"/>
                    <a:pt x="0" y="27353"/>
                  </a:cubicBezTo>
                  <a:cubicBezTo>
                    <a:pt x="2473" y="28979"/>
                    <a:pt x="5483" y="29598"/>
                    <a:pt x="8363" y="29598"/>
                  </a:cubicBezTo>
                  <a:cubicBezTo>
                    <a:pt x="12630" y="29598"/>
                    <a:pt x="16613" y="28240"/>
                    <a:pt x="18146" y="26786"/>
                  </a:cubicBezTo>
                  <a:cubicBezTo>
                    <a:pt x="17913" y="24484"/>
                    <a:pt x="16478" y="18180"/>
                    <a:pt x="16278" y="16145"/>
                  </a:cubicBezTo>
                  <a:cubicBezTo>
                    <a:pt x="16278" y="16145"/>
                    <a:pt x="16412" y="12943"/>
                    <a:pt x="16645" y="11542"/>
                  </a:cubicBezTo>
                  <a:cubicBezTo>
                    <a:pt x="18613" y="9407"/>
                    <a:pt x="18346" y="7372"/>
                    <a:pt x="17479" y="5738"/>
                  </a:cubicBezTo>
                  <a:cubicBezTo>
                    <a:pt x="15878" y="2702"/>
                    <a:pt x="13443" y="67"/>
                    <a:pt x="12642" y="67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356;p55">
              <a:extLst>
                <a:ext uri="{FF2B5EF4-FFF2-40B4-BE49-F238E27FC236}">
                  <a16:creationId xmlns:a16="http://schemas.microsoft.com/office/drawing/2014/main" id="{DFFBBF1B-1DA5-4783-99FF-5E2B30FE0C02}"/>
                </a:ext>
              </a:extLst>
            </p:cNvPr>
            <p:cNvSpPr/>
            <p:nvPr/>
          </p:nvSpPr>
          <p:spPr>
            <a:xfrm>
              <a:off x="3554375" y="986150"/>
              <a:ext cx="110100" cy="141800"/>
            </a:xfrm>
            <a:custGeom>
              <a:avLst/>
              <a:gdLst/>
              <a:ahLst/>
              <a:cxnLst/>
              <a:rect l="l" t="t" r="r" b="b"/>
              <a:pathLst>
                <a:path w="4404" h="5672" extrusionOk="0">
                  <a:moveTo>
                    <a:pt x="1" y="0"/>
                  </a:moveTo>
                  <a:lnTo>
                    <a:pt x="1" y="1902"/>
                  </a:lnTo>
                  <a:cubicBezTo>
                    <a:pt x="334" y="1968"/>
                    <a:pt x="634" y="2102"/>
                    <a:pt x="935" y="2269"/>
                  </a:cubicBezTo>
                  <a:cubicBezTo>
                    <a:pt x="2436" y="3036"/>
                    <a:pt x="4404" y="5671"/>
                    <a:pt x="4404" y="5671"/>
                  </a:cubicBezTo>
                  <a:cubicBezTo>
                    <a:pt x="4404" y="5671"/>
                    <a:pt x="1902" y="1535"/>
                    <a:pt x="1535" y="1001"/>
                  </a:cubicBezTo>
                  <a:cubicBezTo>
                    <a:pt x="868" y="134"/>
                    <a:pt x="768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357;p55">
              <a:extLst>
                <a:ext uri="{FF2B5EF4-FFF2-40B4-BE49-F238E27FC236}">
                  <a16:creationId xmlns:a16="http://schemas.microsoft.com/office/drawing/2014/main" id="{9869332E-71F4-4F44-B075-3BBF971A86A2}"/>
                </a:ext>
              </a:extLst>
            </p:cNvPr>
            <p:cNvSpPr/>
            <p:nvPr/>
          </p:nvSpPr>
          <p:spPr>
            <a:xfrm>
              <a:off x="3211625" y="1031950"/>
              <a:ext cx="298575" cy="1100875"/>
            </a:xfrm>
            <a:custGeom>
              <a:avLst/>
              <a:gdLst/>
              <a:ahLst/>
              <a:cxnLst/>
              <a:rect l="l" t="t" r="r" b="b"/>
              <a:pathLst>
                <a:path w="11943" h="44035" extrusionOk="0">
                  <a:moveTo>
                    <a:pt x="8518" y="1"/>
                  </a:moveTo>
                  <a:cubicBezTo>
                    <a:pt x="7739" y="1"/>
                    <a:pt x="5549" y="44"/>
                    <a:pt x="4037" y="503"/>
                  </a:cubicBezTo>
                  <a:cubicBezTo>
                    <a:pt x="2102" y="1070"/>
                    <a:pt x="1969" y="3139"/>
                    <a:pt x="1969" y="3139"/>
                  </a:cubicBezTo>
                  <a:lnTo>
                    <a:pt x="4938" y="15414"/>
                  </a:lnTo>
                  <a:cubicBezTo>
                    <a:pt x="4938" y="15414"/>
                    <a:pt x="2469" y="19984"/>
                    <a:pt x="1869" y="24554"/>
                  </a:cubicBezTo>
                  <a:cubicBezTo>
                    <a:pt x="1268" y="29424"/>
                    <a:pt x="1" y="42000"/>
                    <a:pt x="1" y="42000"/>
                  </a:cubicBezTo>
                  <a:cubicBezTo>
                    <a:pt x="434" y="42534"/>
                    <a:pt x="1402" y="43201"/>
                    <a:pt x="3937" y="43668"/>
                  </a:cubicBezTo>
                  <a:cubicBezTo>
                    <a:pt x="5405" y="43935"/>
                    <a:pt x="6872" y="44035"/>
                    <a:pt x="8373" y="44035"/>
                  </a:cubicBezTo>
                  <a:cubicBezTo>
                    <a:pt x="8373" y="44035"/>
                    <a:pt x="9074" y="36729"/>
                    <a:pt x="9541" y="31726"/>
                  </a:cubicBezTo>
                  <a:cubicBezTo>
                    <a:pt x="10275" y="24020"/>
                    <a:pt x="11943" y="13313"/>
                    <a:pt x="11442" y="9477"/>
                  </a:cubicBezTo>
                  <a:cubicBezTo>
                    <a:pt x="10975" y="5640"/>
                    <a:pt x="8807" y="3"/>
                    <a:pt x="8807" y="3"/>
                  </a:cubicBezTo>
                  <a:cubicBezTo>
                    <a:pt x="8807" y="3"/>
                    <a:pt x="8702" y="1"/>
                    <a:pt x="8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358;p55">
              <a:extLst>
                <a:ext uri="{FF2B5EF4-FFF2-40B4-BE49-F238E27FC236}">
                  <a16:creationId xmlns:a16="http://schemas.microsoft.com/office/drawing/2014/main" id="{74C88BF6-43AA-42BC-BF77-F96A148121C5}"/>
                </a:ext>
              </a:extLst>
            </p:cNvPr>
            <p:cNvSpPr/>
            <p:nvPr/>
          </p:nvSpPr>
          <p:spPr>
            <a:xfrm>
              <a:off x="3266675" y="1534875"/>
              <a:ext cx="211000" cy="115100"/>
            </a:xfrm>
            <a:custGeom>
              <a:avLst/>
              <a:gdLst/>
              <a:ahLst/>
              <a:cxnLst/>
              <a:rect l="l" t="t" r="r" b="b"/>
              <a:pathLst>
                <a:path w="8440" h="4604" extrusionOk="0">
                  <a:moveTo>
                    <a:pt x="734" y="0"/>
                  </a:moveTo>
                  <a:cubicBezTo>
                    <a:pt x="467" y="801"/>
                    <a:pt x="200" y="1668"/>
                    <a:pt x="0" y="2536"/>
                  </a:cubicBezTo>
                  <a:cubicBezTo>
                    <a:pt x="2636" y="3470"/>
                    <a:pt x="5371" y="4137"/>
                    <a:pt x="8106" y="4604"/>
                  </a:cubicBezTo>
                  <a:cubicBezTo>
                    <a:pt x="8240" y="3636"/>
                    <a:pt x="8340" y="2669"/>
                    <a:pt x="8440" y="170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359;p55">
              <a:extLst>
                <a:ext uri="{FF2B5EF4-FFF2-40B4-BE49-F238E27FC236}">
                  <a16:creationId xmlns:a16="http://schemas.microsoft.com/office/drawing/2014/main" id="{C7D74078-BBAA-4F6D-9E3F-75576A56F125}"/>
                </a:ext>
              </a:extLst>
            </p:cNvPr>
            <p:cNvSpPr/>
            <p:nvPr/>
          </p:nvSpPr>
          <p:spPr>
            <a:xfrm>
              <a:off x="3263325" y="1093725"/>
              <a:ext cx="101775" cy="520400"/>
            </a:xfrm>
            <a:custGeom>
              <a:avLst/>
              <a:gdLst/>
              <a:ahLst/>
              <a:cxnLst/>
              <a:rect l="l" t="t" r="r" b="b"/>
              <a:pathLst>
                <a:path w="4071" h="20816" extrusionOk="0">
                  <a:moveTo>
                    <a:pt x="3337" y="1"/>
                  </a:moveTo>
                  <a:lnTo>
                    <a:pt x="868" y="4737"/>
                  </a:lnTo>
                  <a:lnTo>
                    <a:pt x="2870" y="12943"/>
                  </a:lnTo>
                  <a:cubicBezTo>
                    <a:pt x="1569" y="15445"/>
                    <a:pt x="601" y="18080"/>
                    <a:pt x="1" y="20815"/>
                  </a:cubicBezTo>
                  <a:cubicBezTo>
                    <a:pt x="1969" y="15311"/>
                    <a:pt x="4070" y="13644"/>
                    <a:pt x="4070" y="13644"/>
                  </a:cubicBezTo>
                  <a:lnTo>
                    <a:pt x="2936" y="9007"/>
                  </a:lnTo>
                  <a:cubicBezTo>
                    <a:pt x="2936" y="9007"/>
                    <a:pt x="3170" y="7839"/>
                    <a:pt x="3537" y="5304"/>
                  </a:cubicBezTo>
                  <a:cubicBezTo>
                    <a:pt x="3937" y="2369"/>
                    <a:pt x="3804" y="935"/>
                    <a:pt x="3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360;p55">
              <a:extLst>
                <a:ext uri="{FF2B5EF4-FFF2-40B4-BE49-F238E27FC236}">
                  <a16:creationId xmlns:a16="http://schemas.microsoft.com/office/drawing/2014/main" id="{518D2B43-02A6-4F66-A9C0-73C0379DF167}"/>
                </a:ext>
              </a:extLst>
            </p:cNvPr>
            <p:cNvSpPr/>
            <p:nvPr/>
          </p:nvSpPr>
          <p:spPr>
            <a:xfrm>
              <a:off x="3402600" y="1013675"/>
              <a:ext cx="29225" cy="191825"/>
            </a:xfrm>
            <a:custGeom>
              <a:avLst/>
              <a:gdLst/>
              <a:ahLst/>
              <a:cxnLst/>
              <a:rect l="l" t="t" r="r" b="b"/>
              <a:pathLst>
                <a:path w="1169" h="7673" extrusionOk="0">
                  <a:moveTo>
                    <a:pt x="1068" y="0"/>
                  </a:moveTo>
                  <a:cubicBezTo>
                    <a:pt x="1" y="234"/>
                    <a:pt x="101" y="3102"/>
                    <a:pt x="301" y="6271"/>
                  </a:cubicBezTo>
                  <a:cubicBezTo>
                    <a:pt x="334" y="6905"/>
                    <a:pt x="367" y="7439"/>
                    <a:pt x="367" y="7672"/>
                  </a:cubicBezTo>
                  <a:lnTo>
                    <a:pt x="834" y="7672"/>
                  </a:lnTo>
                  <a:cubicBezTo>
                    <a:pt x="834" y="7406"/>
                    <a:pt x="801" y="6872"/>
                    <a:pt x="768" y="6238"/>
                  </a:cubicBezTo>
                  <a:cubicBezTo>
                    <a:pt x="668" y="4704"/>
                    <a:pt x="401" y="601"/>
                    <a:pt x="1168" y="4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361;p55">
              <a:extLst>
                <a:ext uri="{FF2B5EF4-FFF2-40B4-BE49-F238E27FC236}">
                  <a16:creationId xmlns:a16="http://schemas.microsoft.com/office/drawing/2014/main" id="{AF0DD880-B5E2-4245-A931-B7F4393A5F9E}"/>
                </a:ext>
              </a:extLst>
            </p:cNvPr>
            <p:cNvSpPr/>
            <p:nvPr/>
          </p:nvSpPr>
          <p:spPr>
            <a:xfrm>
              <a:off x="3322550" y="677125"/>
              <a:ext cx="50900" cy="43025"/>
            </a:xfrm>
            <a:custGeom>
              <a:avLst/>
              <a:gdLst/>
              <a:ahLst/>
              <a:cxnLst/>
              <a:rect l="l" t="t" r="r" b="b"/>
              <a:pathLst>
                <a:path w="2036" h="1721" extrusionOk="0">
                  <a:moveTo>
                    <a:pt x="811" y="0"/>
                  </a:moveTo>
                  <a:cubicBezTo>
                    <a:pt x="512" y="0"/>
                    <a:pt x="217" y="118"/>
                    <a:pt x="0" y="353"/>
                  </a:cubicBezTo>
                  <a:lnTo>
                    <a:pt x="1668" y="1720"/>
                  </a:lnTo>
                  <a:cubicBezTo>
                    <a:pt x="2035" y="1287"/>
                    <a:pt x="1968" y="653"/>
                    <a:pt x="1568" y="286"/>
                  </a:cubicBezTo>
                  <a:cubicBezTo>
                    <a:pt x="1535" y="253"/>
                    <a:pt x="1535" y="253"/>
                    <a:pt x="1535" y="253"/>
                  </a:cubicBezTo>
                  <a:cubicBezTo>
                    <a:pt x="1321" y="85"/>
                    <a:pt x="1065" y="0"/>
                    <a:pt x="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362;p55">
              <a:extLst>
                <a:ext uri="{FF2B5EF4-FFF2-40B4-BE49-F238E27FC236}">
                  <a16:creationId xmlns:a16="http://schemas.microsoft.com/office/drawing/2014/main" id="{3A4F89CB-5FF4-437C-AD97-C5CA6E0A5C3B}"/>
                </a:ext>
              </a:extLst>
            </p:cNvPr>
            <p:cNvSpPr/>
            <p:nvPr/>
          </p:nvSpPr>
          <p:spPr>
            <a:xfrm>
              <a:off x="3307525" y="606600"/>
              <a:ext cx="397825" cy="384575"/>
            </a:xfrm>
            <a:custGeom>
              <a:avLst/>
              <a:gdLst/>
              <a:ahLst/>
              <a:cxnLst/>
              <a:rect l="l" t="t" r="r" b="b"/>
              <a:pathLst>
                <a:path w="15913" h="15383" extrusionOk="0">
                  <a:moveTo>
                    <a:pt x="8688" y="0"/>
                  </a:moveTo>
                  <a:cubicBezTo>
                    <a:pt x="8010" y="0"/>
                    <a:pt x="7273" y="55"/>
                    <a:pt x="6472" y="172"/>
                  </a:cubicBezTo>
                  <a:cubicBezTo>
                    <a:pt x="5004" y="405"/>
                    <a:pt x="3703" y="1272"/>
                    <a:pt x="2903" y="2507"/>
                  </a:cubicBezTo>
                  <a:cubicBezTo>
                    <a:pt x="2669" y="2874"/>
                    <a:pt x="2503" y="3274"/>
                    <a:pt x="2403" y="3674"/>
                  </a:cubicBezTo>
                  <a:cubicBezTo>
                    <a:pt x="2403" y="3708"/>
                    <a:pt x="2336" y="4175"/>
                    <a:pt x="2336" y="4175"/>
                  </a:cubicBezTo>
                  <a:cubicBezTo>
                    <a:pt x="635" y="4742"/>
                    <a:pt x="1" y="8378"/>
                    <a:pt x="1268" y="10579"/>
                  </a:cubicBezTo>
                  <a:cubicBezTo>
                    <a:pt x="2503" y="12781"/>
                    <a:pt x="4938" y="14348"/>
                    <a:pt x="4938" y="15383"/>
                  </a:cubicBezTo>
                  <a:lnTo>
                    <a:pt x="13644" y="8978"/>
                  </a:lnTo>
                  <a:cubicBezTo>
                    <a:pt x="14911" y="8711"/>
                    <a:pt x="15812" y="7610"/>
                    <a:pt x="15845" y="6343"/>
                  </a:cubicBezTo>
                  <a:cubicBezTo>
                    <a:pt x="15912" y="5475"/>
                    <a:pt x="15779" y="4642"/>
                    <a:pt x="15445" y="3841"/>
                  </a:cubicBezTo>
                  <a:cubicBezTo>
                    <a:pt x="14591" y="1848"/>
                    <a:pt x="12643" y="0"/>
                    <a:pt x="8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363;p55">
              <a:extLst>
                <a:ext uri="{FF2B5EF4-FFF2-40B4-BE49-F238E27FC236}">
                  <a16:creationId xmlns:a16="http://schemas.microsoft.com/office/drawing/2014/main" id="{48F9614A-7359-4745-A4B1-BA38F2D416E3}"/>
                </a:ext>
              </a:extLst>
            </p:cNvPr>
            <p:cNvSpPr/>
            <p:nvPr/>
          </p:nvSpPr>
          <p:spPr>
            <a:xfrm>
              <a:off x="3351725" y="682600"/>
              <a:ext cx="321100" cy="401775"/>
            </a:xfrm>
            <a:custGeom>
              <a:avLst/>
              <a:gdLst/>
              <a:ahLst/>
              <a:cxnLst/>
              <a:rect l="l" t="t" r="r" b="b"/>
              <a:pathLst>
                <a:path w="12844" h="16071" extrusionOk="0">
                  <a:moveTo>
                    <a:pt x="10742" y="0"/>
                  </a:moveTo>
                  <a:cubicBezTo>
                    <a:pt x="10775" y="1401"/>
                    <a:pt x="10475" y="3003"/>
                    <a:pt x="7539" y="4470"/>
                  </a:cubicBezTo>
                  <a:cubicBezTo>
                    <a:pt x="6405" y="5071"/>
                    <a:pt x="4838" y="5237"/>
                    <a:pt x="3770" y="5371"/>
                  </a:cubicBezTo>
                  <a:lnTo>
                    <a:pt x="3170" y="5671"/>
                  </a:lnTo>
                  <a:cubicBezTo>
                    <a:pt x="2757" y="5242"/>
                    <a:pt x="2328" y="5041"/>
                    <a:pt x="1911" y="5041"/>
                  </a:cubicBezTo>
                  <a:cubicBezTo>
                    <a:pt x="1485" y="5041"/>
                    <a:pt x="1072" y="5250"/>
                    <a:pt x="701" y="5638"/>
                  </a:cubicBezTo>
                  <a:cubicBezTo>
                    <a:pt x="1" y="6438"/>
                    <a:pt x="334" y="7873"/>
                    <a:pt x="1302" y="8707"/>
                  </a:cubicBezTo>
                  <a:cubicBezTo>
                    <a:pt x="1774" y="9124"/>
                    <a:pt x="2166" y="9245"/>
                    <a:pt x="2462" y="9245"/>
                  </a:cubicBezTo>
                  <a:cubicBezTo>
                    <a:pt x="2876" y="9245"/>
                    <a:pt x="3103" y="9007"/>
                    <a:pt x="3103" y="9007"/>
                  </a:cubicBezTo>
                  <a:lnTo>
                    <a:pt x="3136" y="13910"/>
                  </a:lnTo>
                  <a:cubicBezTo>
                    <a:pt x="3136" y="13910"/>
                    <a:pt x="3570" y="15211"/>
                    <a:pt x="5538" y="15812"/>
                  </a:cubicBezTo>
                  <a:cubicBezTo>
                    <a:pt x="6088" y="15995"/>
                    <a:pt x="6578" y="16070"/>
                    <a:pt x="7000" y="16070"/>
                  </a:cubicBezTo>
                  <a:cubicBezTo>
                    <a:pt x="7885" y="16070"/>
                    <a:pt x="8470" y="15739"/>
                    <a:pt x="8674" y="15378"/>
                  </a:cubicBezTo>
                  <a:cubicBezTo>
                    <a:pt x="8940" y="14844"/>
                    <a:pt x="8107" y="14010"/>
                    <a:pt x="8107" y="14010"/>
                  </a:cubicBezTo>
                  <a:lnTo>
                    <a:pt x="8107" y="11809"/>
                  </a:lnTo>
                  <a:cubicBezTo>
                    <a:pt x="8775" y="11907"/>
                    <a:pt x="9455" y="11994"/>
                    <a:pt x="10031" y="11994"/>
                  </a:cubicBezTo>
                  <a:cubicBezTo>
                    <a:pt x="10432" y="11994"/>
                    <a:pt x="10782" y="11952"/>
                    <a:pt x="11042" y="11842"/>
                  </a:cubicBezTo>
                  <a:cubicBezTo>
                    <a:pt x="11642" y="11542"/>
                    <a:pt x="12843" y="10541"/>
                    <a:pt x="12843" y="6672"/>
                  </a:cubicBezTo>
                  <a:cubicBezTo>
                    <a:pt x="12843" y="2102"/>
                    <a:pt x="11809" y="467"/>
                    <a:pt x="10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364;p55">
              <a:extLst>
                <a:ext uri="{FF2B5EF4-FFF2-40B4-BE49-F238E27FC236}">
                  <a16:creationId xmlns:a16="http://schemas.microsoft.com/office/drawing/2014/main" id="{1F9B6843-4DF6-4FEC-B997-B45760521E32}"/>
                </a:ext>
              </a:extLst>
            </p:cNvPr>
            <p:cNvSpPr/>
            <p:nvPr/>
          </p:nvSpPr>
          <p:spPr>
            <a:xfrm>
              <a:off x="3430950" y="809350"/>
              <a:ext cx="25875" cy="54225"/>
            </a:xfrm>
            <a:custGeom>
              <a:avLst/>
              <a:gdLst/>
              <a:ahLst/>
              <a:cxnLst/>
              <a:rect l="l" t="t" r="r" b="b"/>
              <a:pathLst>
                <a:path w="1035" h="2169" extrusionOk="0">
                  <a:moveTo>
                    <a:pt x="1" y="1"/>
                  </a:moveTo>
                  <a:lnTo>
                    <a:pt x="1" y="2169"/>
                  </a:lnTo>
                  <a:cubicBezTo>
                    <a:pt x="568" y="2169"/>
                    <a:pt x="1035" y="1735"/>
                    <a:pt x="1035" y="1168"/>
                  </a:cubicBezTo>
                  <a:lnTo>
                    <a:pt x="1035" y="1101"/>
                  </a:lnTo>
                  <a:cubicBezTo>
                    <a:pt x="1035" y="534"/>
                    <a:pt x="601" y="34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365;p55">
              <a:extLst>
                <a:ext uri="{FF2B5EF4-FFF2-40B4-BE49-F238E27FC236}">
                  <a16:creationId xmlns:a16="http://schemas.microsoft.com/office/drawing/2014/main" id="{542245D7-7FAE-4F7C-99A9-1B9F8EB21798}"/>
                </a:ext>
              </a:extLst>
            </p:cNvPr>
            <p:cNvSpPr/>
            <p:nvPr/>
          </p:nvSpPr>
          <p:spPr>
            <a:xfrm>
              <a:off x="3621925" y="804275"/>
              <a:ext cx="27550" cy="26875"/>
            </a:xfrm>
            <a:custGeom>
              <a:avLst/>
              <a:gdLst/>
              <a:ahLst/>
              <a:cxnLst/>
              <a:rect l="l" t="t" r="r" b="b"/>
              <a:pathLst>
                <a:path w="1102" h="1075" extrusionOk="0">
                  <a:moveTo>
                    <a:pt x="511" y="0"/>
                  </a:moveTo>
                  <a:cubicBezTo>
                    <a:pt x="238" y="0"/>
                    <a:pt x="34" y="223"/>
                    <a:pt x="34" y="504"/>
                  </a:cubicBezTo>
                  <a:cubicBezTo>
                    <a:pt x="0" y="771"/>
                    <a:pt x="201" y="1038"/>
                    <a:pt x="501" y="1071"/>
                  </a:cubicBezTo>
                  <a:cubicBezTo>
                    <a:pt x="520" y="1073"/>
                    <a:pt x="540" y="1075"/>
                    <a:pt x="559" y="1075"/>
                  </a:cubicBezTo>
                  <a:cubicBezTo>
                    <a:pt x="806" y="1075"/>
                    <a:pt x="1037" y="885"/>
                    <a:pt x="1068" y="637"/>
                  </a:cubicBezTo>
                  <a:cubicBezTo>
                    <a:pt x="1068" y="604"/>
                    <a:pt x="1068" y="571"/>
                    <a:pt x="1068" y="537"/>
                  </a:cubicBezTo>
                  <a:cubicBezTo>
                    <a:pt x="1101" y="270"/>
                    <a:pt x="868" y="4"/>
                    <a:pt x="568" y="4"/>
                  </a:cubicBezTo>
                  <a:cubicBezTo>
                    <a:pt x="548" y="1"/>
                    <a:pt x="529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366;p55">
              <a:extLst>
                <a:ext uri="{FF2B5EF4-FFF2-40B4-BE49-F238E27FC236}">
                  <a16:creationId xmlns:a16="http://schemas.microsoft.com/office/drawing/2014/main" id="{19EE3C72-7815-4A4C-BBC0-A5AEAF5CB1EB}"/>
                </a:ext>
              </a:extLst>
            </p:cNvPr>
            <p:cNvSpPr/>
            <p:nvPr/>
          </p:nvSpPr>
          <p:spPr>
            <a:xfrm>
              <a:off x="3520175" y="808525"/>
              <a:ext cx="27550" cy="27550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568" y="0"/>
                  </a:moveTo>
                  <a:cubicBezTo>
                    <a:pt x="268" y="0"/>
                    <a:pt x="1" y="267"/>
                    <a:pt x="1" y="567"/>
                  </a:cubicBezTo>
                  <a:cubicBezTo>
                    <a:pt x="1" y="868"/>
                    <a:pt x="268" y="1101"/>
                    <a:pt x="568" y="1101"/>
                  </a:cubicBezTo>
                  <a:cubicBezTo>
                    <a:pt x="868" y="1101"/>
                    <a:pt x="1102" y="868"/>
                    <a:pt x="1102" y="567"/>
                  </a:cubicBezTo>
                  <a:cubicBezTo>
                    <a:pt x="1102" y="267"/>
                    <a:pt x="868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367;p55">
              <a:extLst>
                <a:ext uri="{FF2B5EF4-FFF2-40B4-BE49-F238E27FC236}">
                  <a16:creationId xmlns:a16="http://schemas.microsoft.com/office/drawing/2014/main" id="{CD372F40-C5A3-4993-8595-B9514856F00B}"/>
                </a:ext>
              </a:extLst>
            </p:cNvPr>
            <p:cNvSpPr/>
            <p:nvPr/>
          </p:nvSpPr>
          <p:spPr>
            <a:xfrm>
              <a:off x="3623600" y="767850"/>
              <a:ext cx="36700" cy="24850"/>
            </a:xfrm>
            <a:custGeom>
              <a:avLst/>
              <a:gdLst/>
              <a:ahLst/>
              <a:cxnLst/>
              <a:rect l="l" t="t" r="r" b="b"/>
              <a:pathLst>
                <a:path w="1468" h="994" extrusionOk="0">
                  <a:moveTo>
                    <a:pt x="676" y="0"/>
                  </a:moveTo>
                  <a:cubicBezTo>
                    <a:pt x="379" y="0"/>
                    <a:pt x="110" y="185"/>
                    <a:pt x="0" y="460"/>
                  </a:cubicBezTo>
                  <a:lnTo>
                    <a:pt x="1334" y="994"/>
                  </a:lnTo>
                  <a:cubicBezTo>
                    <a:pt x="1468" y="627"/>
                    <a:pt x="1301" y="226"/>
                    <a:pt x="934" y="60"/>
                  </a:cubicBezTo>
                  <a:cubicBezTo>
                    <a:pt x="901" y="60"/>
                    <a:pt x="901" y="26"/>
                    <a:pt x="867" y="26"/>
                  </a:cubicBezTo>
                  <a:cubicBezTo>
                    <a:pt x="803" y="9"/>
                    <a:pt x="739" y="0"/>
                    <a:pt x="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368;p55">
              <a:extLst>
                <a:ext uri="{FF2B5EF4-FFF2-40B4-BE49-F238E27FC236}">
                  <a16:creationId xmlns:a16="http://schemas.microsoft.com/office/drawing/2014/main" id="{5FFEA639-8B27-46F0-9A8D-25F965ECBF86}"/>
                </a:ext>
              </a:extLst>
            </p:cNvPr>
            <p:cNvSpPr/>
            <p:nvPr/>
          </p:nvSpPr>
          <p:spPr>
            <a:xfrm>
              <a:off x="3590225" y="806025"/>
              <a:ext cx="42575" cy="80075"/>
            </a:xfrm>
            <a:custGeom>
              <a:avLst/>
              <a:gdLst/>
              <a:ahLst/>
              <a:cxnLst/>
              <a:rect l="l" t="t" r="r" b="b"/>
              <a:pathLst>
                <a:path w="1703" h="3203" extrusionOk="0">
                  <a:moveTo>
                    <a:pt x="68" y="0"/>
                  </a:moveTo>
                  <a:lnTo>
                    <a:pt x="1" y="3203"/>
                  </a:lnTo>
                  <a:lnTo>
                    <a:pt x="1702" y="28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369;p55">
              <a:extLst>
                <a:ext uri="{FF2B5EF4-FFF2-40B4-BE49-F238E27FC236}">
                  <a16:creationId xmlns:a16="http://schemas.microsoft.com/office/drawing/2014/main" id="{9E785F92-8E11-451F-B344-4690CF434715}"/>
                </a:ext>
              </a:extLst>
            </p:cNvPr>
            <p:cNvSpPr/>
            <p:nvPr/>
          </p:nvSpPr>
          <p:spPr>
            <a:xfrm>
              <a:off x="3537700" y="901925"/>
              <a:ext cx="45050" cy="29700"/>
            </a:xfrm>
            <a:custGeom>
              <a:avLst/>
              <a:gdLst/>
              <a:ahLst/>
              <a:cxnLst/>
              <a:rect l="l" t="t" r="r" b="b"/>
              <a:pathLst>
                <a:path w="1802" h="1188" extrusionOk="0">
                  <a:moveTo>
                    <a:pt x="134" y="0"/>
                  </a:moveTo>
                  <a:lnTo>
                    <a:pt x="134" y="0"/>
                  </a:lnTo>
                  <a:cubicBezTo>
                    <a:pt x="0" y="501"/>
                    <a:pt x="267" y="1001"/>
                    <a:pt x="734" y="1168"/>
                  </a:cubicBezTo>
                  <a:lnTo>
                    <a:pt x="834" y="1168"/>
                  </a:lnTo>
                  <a:cubicBezTo>
                    <a:pt x="895" y="1181"/>
                    <a:pt x="956" y="1187"/>
                    <a:pt x="1015" y="1187"/>
                  </a:cubicBezTo>
                  <a:cubicBezTo>
                    <a:pt x="1408" y="1187"/>
                    <a:pt x="1744" y="911"/>
                    <a:pt x="1802" y="53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70;p55">
              <a:extLst>
                <a:ext uri="{FF2B5EF4-FFF2-40B4-BE49-F238E27FC236}">
                  <a16:creationId xmlns:a16="http://schemas.microsoft.com/office/drawing/2014/main" id="{36FC204A-54BC-44E8-9EBD-0BDC88575845}"/>
                </a:ext>
              </a:extLst>
            </p:cNvPr>
            <p:cNvSpPr/>
            <p:nvPr/>
          </p:nvSpPr>
          <p:spPr>
            <a:xfrm>
              <a:off x="3452625" y="931950"/>
              <a:ext cx="101775" cy="64225"/>
            </a:xfrm>
            <a:custGeom>
              <a:avLst/>
              <a:gdLst/>
              <a:ahLst/>
              <a:cxnLst/>
              <a:rect l="l" t="t" r="r" b="b"/>
              <a:pathLst>
                <a:path w="4071" h="2569" extrusionOk="0">
                  <a:moveTo>
                    <a:pt x="1" y="0"/>
                  </a:moveTo>
                  <a:cubicBezTo>
                    <a:pt x="134" y="501"/>
                    <a:pt x="468" y="934"/>
                    <a:pt x="868" y="1268"/>
                  </a:cubicBezTo>
                  <a:cubicBezTo>
                    <a:pt x="1635" y="1902"/>
                    <a:pt x="4071" y="2569"/>
                    <a:pt x="4071" y="2569"/>
                  </a:cubicBezTo>
                  <a:lnTo>
                    <a:pt x="4071" y="1835"/>
                  </a:lnTo>
                  <a:cubicBezTo>
                    <a:pt x="2870" y="1668"/>
                    <a:pt x="368" y="10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71;p55">
              <a:extLst>
                <a:ext uri="{FF2B5EF4-FFF2-40B4-BE49-F238E27FC236}">
                  <a16:creationId xmlns:a16="http://schemas.microsoft.com/office/drawing/2014/main" id="{6912E4D9-CC13-4AD7-A9C5-4BA7584FAB72}"/>
                </a:ext>
              </a:extLst>
            </p:cNvPr>
            <p:cNvSpPr/>
            <p:nvPr/>
          </p:nvSpPr>
          <p:spPr>
            <a:xfrm>
              <a:off x="3380925" y="985750"/>
              <a:ext cx="125950" cy="462425"/>
            </a:xfrm>
            <a:custGeom>
              <a:avLst/>
              <a:gdLst/>
              <a:ahLst/>
              <a:cxnLst/>
              <a:rect l="l" t="t" r="r" b="b"/>
              <a:pathLst>
                <a:path w="5038" h="18497" extrusionOk="0">
                  <a:moveTo>
                    <a:pt x="1813" y="0"/>
                  </a:moveTo>
                  <a:cubicBezTo>
                    <a:pt x="1550" y="0"/>
                    <a:pt x="1330" y="153"/>
                    <a:pt x="1134" y="517"/>
                  </a:cubicBezTo>
                  <a:cubicBezTo>
                    <a:pt x="901" y="950"/>
                    <a:pt x="300" y="1884"/>
                    <a:pt x="300" y="1884"/>
                  </a:cubicBezTo>
                  <a:cubicBezTo>
                    <a:pt x="300" y="1884"/>
                    <a:pt x="0" y="4920"/>
                    <a:pt x="300" y="5687"/>
                  </a:cubicBezTo>
                  <a:cubicBezTo>
                    <a:pt x="534" y="6354"/>
                    <a:pt x="3336" y="8789"/>
                    <a:pt x="3336" y="8789"/>
                  </a:cubicBezTo>
                  <a:cubicBezTo>
                    <a:pt x="3336" y="8789"/>
                    <a:pt x="2602" y="11525"/>
                    <a:pt x="2569" y="12425"/>
                  </a:cubicBezTo>
                  <a:cubicBezTo>
                    <a:pt x="2535" y="13326"/>
                    <a:pt x="4237" y="16728"/>
                    <a:pt x="4437" y="18496"/>
                  </a:cubicBezTo>
                  <a:cubicBezTo>
                    <a:pt x="4437" y="18496"/>
                    <a:pt x="5037" y="12992"/>
                    <a:pt x="4804" y="11024"/>
                  </a:cubicBezTo>
                  <a:cubicBezTo>
                    <a:pt x="4303" y="7822"/>
                    <a:pt x="3336" y="4720"/>
                    <a:pt x="1968" y="1784"/>
                  </a:cubicBezTo>
                  <a:lnTo>
                    <a:pt x="1968" y="16"/>
                  </a:lnTo>
                  <a:cubicBezTo>
                    <a:pt x="1915" y="6"/>
                    <a:pt x="1863" y="0"/>
                    <a:pt x="1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372;p55">
              <a:extLst>
                <a:ext uri="{FF2B5EF4-FFF2-40B4-BE49-F238E27FC236}">
                  <a16:creationId xmlns:a16="http://schemas.microsoft.com/office/drawing/2014/main" id="{9C1FFCEF-20F0-4896-B633-1F3D1B19098F}"/>
                </a:ext>
              </a:extLst>
            </p:cNvPr>
            <p:cNvSpPr/>
            <p:nvPr/>
          </p:nvSpPr>
          <p:spPr>
            <a:xfrm>
              <a:off x="3359225" y="1200475"/>
              <a:ext cx="124300" cy="269375"/>
            </a:xfrm>
            <a:custGeom>
              <a:avLst/>
              <a:gdLst/>
              <a:ahLst/>
              <a:cxnLst/>
              <a:rect l="l" t="t" r="r" b="b"/>
              <a:pathLst>
                <a:path w="4972" h="10775" extrusionOk="0">
                  <a:moveTo>
                    <a:pt x="2336" y="300"/>
                  </a:moveTo>
                  <a:cubicBezTo>
                    <a:pt x="2803" y="300"/>
                    <a:pt x="3737" y="1701"/>
                    <a:pt x="4271" y="2869"/>
                  </a:cubicBezTo>
                  <a:cubicBezTo>
                    <a:pt x="4671" y="3836"/>
                    <a:pt x="4004" y="8406"/>
                    <a:pt x="3570" y="9073"/>
                  </a:cubicBezTo>
                  <a:cubicBezTo>
                    <a:pt x="3337" y="9374"/>
                    <a:pt x="3070" y="9674"/>
                    <a:pt x="2770" y="9907"/>
                  </a:cubicBezTo>
                  <a:cubicBezTo>
                    <a:pt x="2436" y="9674"/>
                    <a:pt x="2136" y="9440"/>
                    <a:pt x="1869" y="9140"/>
                  </a:cubicBezTo>
                  <a:cubicBezTo>
                    <a:pt x="1402" y="8506"/>
                    <a:pt x="368" y="4036"/>
                    <a:pt x="668" y="3036"/>
                  </a:cubicBezTo>
                  <a:cubicBezTo>
                    <a:pt x="1035" y="1802"/>
                    <a:pt x="1869" y="300"/>
                    <a:pt x="2336" y="300"/>
                  </a:cubicBezTo>
                  <a:close/>
                  <a:moveTo>
                    <a:pt x="2336" y="0"/>
                  </a:moveTo>
                  <a:cubicBezTo>
                    <a:pt x="1535" y="0"/>
                    <a:pt x="635" y="2035"/>
                    <a:pt x="368" y="2936"/>
                  </a:cubicBezTo>
                  <a:cubicBezTo>
                    <a:pt x="1" y="4003"/>
                    <a:pt x="1102" y="8673"/>
                    <a:pt x="1602" y="9307"/>
                  </a:cubicBezTo>
                  <a:cubicBezTo>
                    <a:pt x="1869" y="9607"/>
                    <a:pt x="2136" y="9874"/>
                    <a:pt x="2436" y="10074"/>
                  </a:cubicBezTo>
                  <a:cubicBezTo>
                    <a:pt x="2136" y="10308"/>
                    <a:pt x="1802" y="10441"/>
                    <a:pt x="1435" y="10474"/>
                  </a:cubicBezTo>
                  <a:lnTo>
                    <a:pt x="1435" y="10775"/>
                  </a:lnTo>
                  <a:lnTo>
                    <a:pt x="1469" y="10775"/>
                  </a:lnTo>
                  <a:cubicBezTo>
                    <a:pt x="1936" y="10741"/>
                    <a:pt x="2403" y="10541"/>
                    <a:pt x="2770" y="10241"/>
                  </a:cubicBezTo>
                  <a:cubicBezTo>
                    <a:pt x="3170" y="10508"/>
                    <a:pt x="3637" y="10675"/>
                    <a:pt x="4137" y="10675"/>
                  </a:cubicBezTo>
                  <a:lnTo>
                    <a:pt x="4104" y="10341"/>
                  </a:lnTo>
                  <a:cubicBezTo>
                    <a:pt x="3737" y="10341"/>
                    <a:pt x="3370" y="10241"/>
                    <a:pt x="3036" y="10041"/>
                  </a:cubicBezTo>
                  <a:cubicBezTo>
                    <a:pt x="3337" y="9807"/>
                    <a:pt x="3604" y="9540"/>
                    <a:pt x="3837" y="9207"/>
                  </a:cubicBezTo>
                  <a:cubicBezTo>
                    <a:pt x="4271" y="8540"/>
                    <a:pt x="4971" y="3803"/>
                    <a:pt x="4538" y="2769"/>
                  </a:cubicBezTo>
                  <a:cubicBezTo>
                    <a:pt x="4204" y="1868"/>
                    <a:pt x="3137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373;p55">
              <a:extLst>
                <a:ext uri="{FF2B5EF4-FFF2-40B4-BE49-F238E27FC236}">
                  <a16:creationId xmlns:a16="http://schemas.microsoft.com/office/drawing/2014/main" id="{91422B00-E516-44BC-9E04-6CACBA3568EE}"/>
                </a:ext>
              </a:extLst>
            </p:cNvPr>
            <p:cNvSpPr/>
            <p:nvPr/>
          </p:nvSpPr>
          <p:spPr>
            <a:xfrm>
              <a:off x="3450125" y="1451475"/>
              <a:ext cx="24225" cy="23375"/>
            </a:xfrm>
            <a:custGeom>
              <a:avLst/>
              <a:gdLst/>
              <a:ahLst/>
              <a:cxnLst/>
              <a:rect l="l" t="t" r="r" b="b"/>
              <a:pathLst>
                <a:path w="969" h="935" extrusionOk="0">
                  <a:moveTo>
                    <a:pt x="468" y="1"/>
                  </a:moveTo>
                  <a:cubicBezTo>
                    <a:pt x="201" y="34"/>
                    <a:pt x="1" y="234"/>
                    <a:pt x="34" y="501"/>
                  </a:cubicBezTo>
                  <a:cubicBezTo>
                    <a:pt x="34" y="735"/>
                    <a:pt x="234" y="935"/>
                    <a:pt x="501" y="935"/>
                  </a:cubicBezTo>
                  <a:cubicBezTo>
                    <a:pt x="768" y="935"/>
                    <a:pt x="968" y="701"/>
                    <a:pt x="935" y="468"/>
                  </a:cubicBezTo>
                  <a:cubicBezTo>
                    <a:pt x="935" y="201"/>
                    <a:pt x="7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374;p55">
              <a:extLst>
                <a:ext uri="{FF2B5EF4-FFF2-40B4-BE49-F238E27FC236}">
                  <a16:creationId xmlns:a16="http://schemas.microsoft.com/office/drawing/2014/main" id="{B85E7962-A680-4BFA-949E-893F360DE54E}"/>
                </a:ext>
              </a:extLst>
            </p:cNvPr>
            <p:cNvSpPr/>
            <p:nvPr/>
          </p:nvSpPr>
          <p:spPr>
            <a:xfrm>
              <a:off x="3383425" y="1454825"/>
              <a:ext cx="23375" cy="22625"/>
            </a:xfrm>
            <a:custGeom>
              <a:avLst/>
              <a:gdLst/>
              <a:ahLst/>
              <a:cxnLst/>
              <a:rect l="l" t="t" r="r" b="b"/>
              <a:pathLst>
                <a:path w="935" h="905" extrusionOk="0">
                  <a:moveTo>
                    <a:pt x="434" y="0"/>
                  </a:moveTo>
                  <a:cubicBezTo>
                    <a:pt x="200" y="0"/>
                    <a:pt x="0" y="234"/>
                    <a:pt x="0" y="467"/>
                  </a:cubicBezTo>
                  <a:cubicBezTo>
                    <a:pt x="31" y="714"/>
                    <a:pt x="205" y="904"/>
                    <a:pt x="443" y="904"/>
                  </a:cubicBezTo>
                  <a:cubicBezTo>
                    <a:pt x="462" y="904"/>
                    <a:pt x="481" y="903"/>
                    <a:pt x="501" y="901"/>
                  </a:cubicBezTo>
                  <a:cubicBezTo>
                    <a:pt x="734" y="901"/>
                    <a:pt x="934" y="701"/>
                    <a:pt x="934" y="434"/>
                  </a:cubicBezTo>
                  <a:cubicBezTo>
                    <a:pt x="901" y="167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375;p55">
              <a:extLst>
                <a:ext uri="{FF2B5EF4-FFF2-40B4-BE49-F238E27FC236}">
                  <a16:creationId xmlns:a16="http://schemas.microsoft.com/office/drawing/2014/main" id="{0CD77CFD-4573-4981-92A3-15C7525D6A3E}"/>
                </a:ext>
              </a:extLst>
            </p:cNvPr>
            <p:cNvSpPr/>
            <p:nvPr/>
          </p:nvSpPr>
          <p:spPr>
            <a:xfrm>
              <a:off x="3363400" y="1198800"/>
              <a:ext cx="115950" cy="126775"/>
            </a:xfrm>
            <a:custGeom>
              <a:avLst/>
              <a:gdLst/>
              <a:ahLst/>
              <a:cxnLst/>
              <a:rect l="l" t="t" r="r" b="b"/>
              <a:pathLst>
                <a:path w="4638" h="5071" extrusionOk="0">
                  <a:moveTo>
                    <a:pt x="2156" y="0"/>
                  </a:moveTo>
                  <a:cubicBezTo>
                    <a:pt x="2149" y="0"/>
                    <a:pt x="2143" y="0"/>
                    <a:pt x="2136" y="1"/>
                  </a:cubicBezTo>
                  <a:cubicBezTo>
                    <a:pt x="1235" y="34"/>
                    <a:pt x="301" y="2369"/>
                    <a:pt x="101" y="3003"/>
                  </a:cubicBezTo>
                  <a:cubicBezTo>
                    <a:pt x="1" y="3670"/>
                    <a:pt x="1" y="4337"/>
                    <a:pt x="168" y="4971"/>
                  </a:cubicBezTo>
                  <a:cubicBezTo>
                    <a:pt x="168" y="5037"/>
                    <a:pt x="234" y="5071"/>
                    <a:pt x="268" y="5071"/>
                  </a:cubicBezTo>
                  <a:lnTo>
                    <a:pt x="534" y="5037"/>
                  </a:lnTo>
                  <a:cubicBezTo>
                    <a:pt x="601" y="5004"/>
                    <a:pt x="635" y="4971"/>
                    <a:pt x="635" y="4904"/>
                  </a:cubicBezTo>
                  <a:cubicBezTo>
                    <a:pt x="501" y="4337"/>
                    <a:pt x="468" y="3737"/>
                    <a:pt x="534" y="3136"/>
                  </a:cubicBezTo>
                  <a:cubicBezTo>
                    <a:pt x="901" y="1969"/>
                    <a:pt x="1735" y="501"/>
                    <a:pt x="2169" y="468"/>
                  </a:cubicBezTo>
                  <a:cubicBezTo>
                    <a:pt x="2174" y="467"/>
                    <a:pt x="2178" y="467"/>
                    <a:pt x="2183" y="467"/>
                  </a:cubicBezTo>
                  <a:cubicBezTo>
                    <a:pt x="2591" y="467"/>
                    <a:pt x="3542" y="1881"/>
                    <a:pt x="4004" y="3003"/>
                  </a:cubicBezTo>
                  <a:cubicBezTo>
                    <a:pt x="4137" y="3570"/>
                    <a:pt x="4170" y="4170"/>
                    <a:pt x="4070" y="4771"/>
                  </a:cubicBezTo>
                  <a:cubicBezTo>
                    <a:pt x="4070" y="4804"/>
                    <a:pt x="4137" y="4871"/>
                    <a:pt x="4170" y="4871"/>
                  </a:cubicBezTo>
                  <a:lnTo>
                    <a:pt x="4437" y="4871"/>
                  </a:lnTo>
                  <a:cubicBezTo>
                    <a:pt x="4504" y="4871"/>
                    <a:pt x="4537" y="4837"/>
                    <a:pt x="4537" y="4804"/>
                  </a:cubicBezTo>
                  <a:cubicBezTo>
                    <a:pt x="4637" y="4137"/>
                    <a:pt x="4604" y="3470"/>
                    <a:pt x="4437" y="2803"/>
                  </a:cubicBezTo>
                  <a:cubicBezTo>
                    <a:pt x="4205" y="2207"/>
                    <a:pt x="3086" y="0"/>
                    <a:pt x="2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376;p55">
              <a:extLst>
                <a:ext uri="{FF2B5EF4-FFF2-40B4-BE49-F238E27FC236}">
                  <a16:creationId xmlns:a16="http://schemas.microsoft.com/office/drawing/2014/main" id="{B2207B98-173E-46E9-BF0F-27F3C88EDC60}"/>
                </a:ext>
              </a:extLst>
            </p:cNvPr>
            <p:cNvSpPr/>
            <p:nvPr/>
          </p:nvSpPr>
          <p:spPr>
            <a:xfrm>
              <a:off x="3500175" y="1237150"/>
              <a:ext cx="346925" cy="508725"/>
            </a:xfrm>
            <a:custGeom>
              <a:avLst/>
              <a:gdLst/>
              <a:ahLst/>
              <a:cxnLst/>
              <a:rect l="l" t="t" r="r" b="b"/>
              <a:pathLst>
                <a:path w="13877" h="20349" extrusionOk="0">
                  <a:moveTo>
                    <a:pt x="13610" y="1"/>
                  </a:moveTo>
                  <a:lnTo>
                    <a:pt x="1768" y="4171"/>
                  </a:lnTo>
                  <a:lnTo>
                    <a:pt x="0" y="20082"/>
                  </a:lnTo>
                  <a:lnTo>
                    <a:pt x="267" y="20349"/>
                  </a:lnTo>
                  <a:lnTo>
                    <a:pt x="11542" y="16146"/>
                  </a:lnTo>
                  <a:lnTo>
                    <a:pt x="13877" y="268"/>
                  </a:lnTo>
                  <a:lnTo>
                    <a:pt x="13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377;p55">
              <a:extLst>
                <a:ext uri="{FF2B5EF4-FFF2-40B4-BE49-F238E27FC236}">
                  <a16:creationId xmlns:a16="http://schemas.microsoft.com/office/drawing/2014/main" id="{F135AE47-659F-4E2A-B38B-8026178B8510}"/>
                </a:ext>
              </a:extLst>
            </p:cNvPr>
            <p:cNvSpPr/>
            <p:nvPr/>
          </p:nvSpPr>
          <p:spPr>
            <a:xfrm>
              <a:off x="3500175" y="1341400"/>
              <a:ext cx="50900" cy="404475"/>
            </a:xfrm>
            <a:custGeom>
              <a:avLst/>
              <a:gdLst/>
              <a:ahLst/>
              <a:cxnLst/>
              <a:rect l="l" t="t" r="r" b="b"/>
              <a:pathLst>
                <a:path w="2036" h="16179" extrusionOk="0">
                  <a:moveTo>
                    <a:pt x="1768" y="1"/>
                  </a:moveTo>
                  <a:lnTo>
                    <a:pt x="0" y="15912"/>
                  </a:lnTo>
                  <a:lnTo>
                    <a:pt x="267" y="16179"/>
                  </a:lnTo>
                  <a:lnTo>
                    <a:pt x="2035" y="26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378;p55">
              <a:extLst>
                <a:ext uri="{FF2B5EF4-FFF2-40B4-BE49-F238E27FC236}">
                  <a16:creationId xmlns:a16="http://schemas.microsoft.com/office/drawing/2014/main" id="{1D261A04-631C-46F5-A629-BF8937659367}"/>
                </a:ext>
              </a:extLst>
            </p:cNvPr>
            <p:cNvSpPr/>
            <p:nvPr/>
          </p:nvSpPr>
          <p:spPr>
            <a:xfrm>
              <a:off x="3619425" y="1300450"/>
              <a:ext cx="141250" cy="64325"/>
            </a:xfrm>
            <a:custGeom>
              <a:avLst/>
              <a:gdLst/>
              <a:ahLst/>
              <a:cxnLst/>
              <a:rect l="l" t="t" r="r" b="b"/>
              <a:pathLst>
                <a:path w="5650" h="2573" extrusionOk="0">
                  <a:moveTo>
                    <a:pt x="5436" y="0"/>
                  </a:moveTo>
                  <a:cubicBezTo>
                    <a:pt x="5174" y="0"/>
                    <a:pt x="4678" y="155"/>
                    <a:pt x="4070" y="438"/>
                  </a:cubicBezTo>
                  <a:lnTo>
                    <a:pt x="1935" y="1105"/>
                  </a:lnTo>
                  <a:cubicBezTo>
                    <a:pt x="1034" y="1505"/>
                    <a:pt x="167" y="1839"/>
                    <a:pt x="100" y="2106"/>
                  </a:cubicBezTo>
                  <a:lnTo>
                    <a:pt x="0" y="2573"/>
                  </a:lnTo>
                  <a:lnTo>
                    <a:pt x="5538" y="605"/>
                  </a:lnTo>
                  <a:cubicBezTo>
                    <a:pt x="5538" y="605"/>
                    <a:pt x="5571" y="404"/>
                    <a:pt x="5638" y="138"/>
                  </a:cubicBezTo>
                  <a:cubicBezTo>
                    <a:pt x="5649" y="45"/>
                    <a:pt x="5576" y="0"/>
                    <a:pt x="5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379;p55">
              <a:extLst>
                <a:ext uri="{FF2B5EF4-FFF2-40B4-BE49-F238E27FC236}">
                  <a16:creationId xmlns:a16="http://schemas.microsoft.com/office/drawing/2014/main" id="{C66E4758-E094-4D8A-9AFC-581E8335D150}"/>
                </a:ext>
              </a:extLst>
            </p:cNvPr>
            <p:cNvSpPr/>
            <p:nvPr/>
          </p:nvSpPr>
          <p:spPr>
            <a:xfrm>
              <a:off x="3623600" y="1281232"/>
              <a:ext cx="152200" cy="65275"/>
            </a:xfrm>
            <a:custGeom>
              <a:avLst/>
              <a:gdLst/>
              <a:ahLst/>
              <a:cxnLst/>
              <a:rect l="l" t="t" r="r" b="b"/>
              <a:pathLst>
                <a:path w="6088" h="2611" extrusionOk="0">
                  <a:moveTo>
                    <a:pt x="4300" y="1"/>
                  </a:moveTo>
                  <a:cubicBezTo>
                    <a:pt x="4101" y="1"/>
                    <a:pt x="3822" y="40"/>
                    <a:pt x="3436" y="142"/>
                  </a:cubicBezTo>
                  <a:cubicBezTo>
                    <a:pt x="1668" y="643"/>
                    <a:pt x="1635" y="1510"/>
                    <a:pt x="1635" y="1510"/>
                  </a:cubicBezTo>
                  <a:cubicBezTo>
                    <a:pt x="1368" y="1643"/>
                    <a:pt x="1068" y="1743"/>
                    <a:pt x="801" y="1844"/>
                  </a:cubicBezTo>
                  <a:cubicBezTo>
                    <a:pt x="200" y="2010"/>
                    <a:pt x="134" y="2144"/>
                    <a:pt x="100" y="2311"/>
                  </a:cubicBezTo>
                  <a:lnTo>
                    <a:pt x="0" y="2611"/>
                  </a:lnTo>
                  <a:lnTo>
                    <a:pt x="6038" y="476"/>
                  </a:lnTo>
                  <a:cubicBezTo>
                    <a:pt x="6038" y="476"/>
                    <a:pt x="6038" y="342"/>
                    <a:pt x="6071" y="209"/>
                  </a:cubicBezTo>
                  <a:cubicBezTo>
                    <a:pt x="6088" y="126"/>
                    <a:pt x="6029" y="92"/>
                    <a:pt x="5921" y="92"/>
                  </a:cubicBezTo>
                  <a:cubicBezTo>
                    <a:pt x="5813" y="92"/>
                    <a:pt x="5654" y="126"/>
                    <a:pt x="5471" y="176"/>
                  </a:cubicBezTo>
                  <a:lnTo>
                    <a:pt x="4770" y="409"/>
                  </a:lnTo>
                  <a:cubicBezTo>
                    <a:pt x="4770" y="409"/>
                    <a:pt x="4945" y="1"/>
                    <a:pt x="4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380;p55">
              <a:extLst>
                <a:ext uri="{FF2B5EF4-FFF2-40B4-BE49-F238E27FC236}">
                  <a16:creationId xmlns:a16="http://schemas.microsoft.com/office/drawing/2014/main" id="{5AB126D1-F122-4E16-846B-8C17A7BF08F5}"/>
                </a:ext>
              </a:extLst>
            </p:cNvPr>
            <p:cNvSpPr/>
            <p:nvPr/>
          </p:nvSpPr>
          <p:spPr>
            <a:xfrm>
              <a:off x="3578550" y="1347250"/>
              <a:ext cx="250225" cy="105925"/>
            </a:xfrm>
            <a:custGeom>
              <a:avLst/>
              <a:gdLst/>
              <a:ahLst/>
              <a:cxnLst/>
              <a:rect l="l" t="t" r="r" b="b"/>
              <a:pathLst>
                <a:path w="10009" h="4237" extrusionOk="0">
                  <a:moveTo>
                    <a:pt x="8540" y="0"/>
                  </a:moveTo>
                  <a:lnTo>
                    <a:pt x="1" y="3236"/>
                  </a:lnTo>
                  <a:cubicBezTo>
                    <a:pt x="468" y="3636"/>
                    <a:pt x="968" y="3970"/>
                    <a:pt x="1535" y="4236"/>
                  </a:cubicBezTo>
                  <a:lnTo>
                    <a:pt x="10008" y="1001"/>
                  </a:lnTo>
                  <a:cubicBezTo>
                    <a:pt x="9441" y="834"/>
                    <a:pt x="8907" y="467"/>
                    <a:pt x="8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381;p55">
              <a:extLst>
                <a:ext uri="{FF2B5EF4-FFF2-40B4-BE49-F238E27FC236}">
                  <a16:creationId xmlns:a16="http://schemas.microsoft.com/office/drawing/2014/main" id="{71F2A439-CA4E-4A79-A02C-6229485E10EF}"/>
                </a:ext>
              </a:extLst>
            </p:cNvPr>
            <p:cNvSpPr/>
            <p:nvPr/>
          </p:nvSpPr>
          <p:spPr>
            <a:xfrm>
              <a:off x="3566875" y="1332225"/>
              <a:ext cx="277725" cy="124325"/>
            </a:xfrm>
            <a:custGeom>
              <a:avLst/>
              <a:gdLst/>
              <a:ahLst/>
              <a:cxnLst/>
              <a:rect l="l" t="t" r="r" b="b"/>
              <a:pathLst>
                <a:path w="11109" h="4973" extrusionOk="0">
                  <a:moveTo>
                    <a:pt x="8774" y="1"/>
                  </a:moveTo>
                  <a:lnTo>
                    <a:pt x="334" y="3236"/>
                  </a:lnTo>
                  <a:cubicBezTo>
                    <a:pt x="268" y="3270"/>
                    <a:pt x="168" y="3336"/>
                    <a:pt x="134" y="3403"/>
                  </a:cubicBezTo>
                  <a:cubicBezTo>
                    <a:pt x="1" y="3603"/>
                    <a:pt x="68" y="3870"/>
                    <a:pt x="268" y="3970"/>
                  </a:cubicBezTo>
                  <a:lnTo>
                    <a:pt x="1335" y="4737"/>
                  </a:lnTo>
                  <a:cubicBezTo>
                    <a:pt x="1574" y="4897"/>
                    <a:pt x="1849" y="4973"/>
                    <a:pt x="2116" y="4973"/>
                  </a:cubicBezTo>
                  <a:cubicBezTo>
                    <a:pt x="2297" y="4973"/>
                    <a:pt x="2475" y="4938"/>
                    <a:pt x="2636" y="4871"/>
                  </a:cubicBezTo>
                  <a:lnTo>
                    <a:pt x="11109" y="1669"/>
                  </a:lnTo>
                  <a:lnTo>
                    <a:pt x="10809" y="1435"/>
                  </a:lnTo>
                  <a:lnTo>
                    <a:pt x="2469" y="4604"/>
                  </a:lnTo>
                  <a:cubicBezTo>
                    <a:pt x="2353" y="4648"/>
                    <a:pt x="2230" y="4672"/>
                    <a:pt x="2109" y="4672"/>
                  </a:cubicBezTo>
                  <a:cubicBezTo>
                    <a:pt x="1953" y="4672"/>
                    <a:pt x="1800" y="4631"/>
                    <a:pt x="1669" y="4537"/>
                  </a:cubicBezTo>
                  <a:lnTo>
                    <a:pt x="668" y="3837"/>
                  </a:lnTo>
                  <a:cubicBezTo>
                    <a:pt x="601" y="3803"/>
                    <a:pt x="535" y="3737"/>
                    <a:pt x="535" y="3670"/>
                  </a:cubicBezTo>
                  <a:cubicBezTo>
                    <a:pt x="501" y="3537"/>
                    <a:pt x="568" y="3403"/>
                    <a:pt x="701" y="3370"/>
                  </a:cubicBezTo>
                  <a:lnTo>
                    <a:pt x="9041" y="201"/>
                  </a:lnTo>
                  <a:lnTo>
                    <a:pt x="8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382;p55">
              <a:extLst>
                <a:ext uri="{FF2B5EF4-FFF2-40B4-BE49-F238E27FC236}">
                  <a16:creationId xmlns:a16="http://schemas.microsoft.com/office/drawing/2014/main" id="{F65BD718-6BE3-4FF0-AA19-202D4411F9CD}"/>
                </a:ext>
              </a:extLst>
            </p:cNvPr>
            <p:cNvSpPr/>
            <p:nvPr/>
          </p:nvSpPr>
          <p:spPr>
            <a:xfrm>
              <a:off x="3536025" y="1373925"/>
              <a:ext cx="307750" cy="417450"/>
            </a:xfrm>
            <a:custGeom>
              <a:avLst/>
              <a:gdLst/>
              <a:ahLst/>
              <a:cxnLst/>
              <a:rect l="l" t="t" r="r" b="b"/>
              <a:pathLst>
                <a:path w="12310" h="16698" extrusionOk="0">
                  <a:moveTo>
                    <a:pt x="1268" y="1902"/>
                  </a:moveTo>
                  <a:cubicBezTo>
                    <a:pt x="1264" y="1925"/>
                    <a:pt x="1262" y="1948"/>
                    <a:pt x="1262" y="1971"/>
                  </a:cubicBezTo>
                  <a:lnTo>
                    <a:pt x="1262" y="1971"/>
                  </a:lnTo>
                  <a:lnTo>
                    <a:pt x="1268" y="1902"/>
                  </a:lnTo>
                  <a:close/>
                  <a:moveTo>
                    <a:pt x="12309" y="1"/>
                  </a:moveTo>
                  <a:lnTo>
                    <a:pt x="3870" y="3203"/>
                  </a:lnTo>
                  <a:cubicBezTo>
                    <a:pt x="3694" y="3284"/>
                    <a:pt x="3513" y="3321"/>
                    <a:pt x="3332" y="3321"/>
                  </a:cubicBezTo>
                  <a:cubicBezTo>
                    <a:pt x="3068" y="3321"/>
                    <a:pt x="2807" y="3241"/>
                    <a:pt x="2569" y="3103"/>
                  </a:cubicBezTo>
                  <a:lnTo>
                    <a:pt x="1502" y="2336"/>
                  </a:lnTo>
                  <a:cubicBezTo>
                    <a:pt x="1358" y="2249"/>
                    <a:pt x="1264" y="2113"/>
                    <a:pt x="1262" y="1971"/>
                  </a:cubicBezTo>
                  <a:lnTo>
                    <a:pt x="1262" y="1971"/>
                  </a:lnTo>
                  <a:lnTo>
                    <a:pt x="34" y="15278"/>
                  </a:lnTo>
                  <a:cubicBezTo>
                    <a:pt x="1" y="15445"/>
                    <a:pt x="101" y="15612"/>
                    <a:pt x="268" y="15712"/>
                  </a:cubicBezTo>
                  <a:lnTo>
                    <a:pt x="1335" y="16479"/>
                  </a:lnTo>
                  <a:cubicBezTo>
                    <a:pt x="1573" y="16618"/>
                    <a:pt x="1834" y="16698"/>
                    <a:pt x="2098" y="16698"/>
                  </a:cubicBezTo>
                  <a:cubicBezTo>
                    <a:pt x="2278" y="16698"/>
                    <a:pt x="2460" y="16660"/>
                    <a:pt x="2636" y="16579"/>
                  </a:cubicBezTo>
                  <a:lnTo>
                    <a:pt x="11075" y="13377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383;p55">
              <a:extLst>
                <a:ext uri="{FF2B5EF4-FFF2-40B4-BE49-F238E27FC236}">
                  <a16:creationId xmlns:a16="http://schemas.microsoft.com/office/drawing/2014/main" id="{4C9AB398-8B96-4910-8F9A-1651DF2E1543}"/>
                </a:ext>
              </a:extLst>
            </p:cNvPr>
            <p:cNvSpPr/>
            <p:nvPr/>
          </p:nvSpPr>
          <p:spPr>
            <a:xfrm>
              <a:off x="3536025" y="1421450"/>
              <a:ext cx="80925" cy="370300"/>
            </a:xfrm>
            <a:custGeom>
              <a:avLst/>
              <a:gdLst/>
              <a:ahLst/>
              <a:cxnLst/>
              <a:rect l="l" t="t" r="r" b="b"/>
              <a:pathLst>
                <a:path w="3237" h="14812" extrusionOk="0">
                  <a:moveTo>
                    <a:pt x="1268" y="1"/>
                  </a:moveTo>
                  <a:lnTo>
                    <a:pt x="1" y="13410"/>
                  </a:lnTo>
                  <a:cubicBezTo>
                    <a:pt x="1" y="13577"/>
                    <a:pt x="101" y="13744"/>
                    <a:pt x="234" y="13811"/>
                  </a:cubicBezTo>
                  <a:lnTo>
                    <a:pt x="1335" y="14578"/>
                  </a:lnTo>
                  <a:cubicBezTo>
                    <a:pt x="1502" y="14711"/>
                    <a:pt x="1735" y="14778"/>
                    <a:pt x="1969" y="14811"/>
                  </a:cubicBezTo>
                  <a:lnTo>
                    <a:pt x="3236" y="1402"/>
                  </a:lnTo>
                  <a:cubicBezTo>
                    <a:pt x="3003" y="1369"/>
                    <a:pt x="2769" y="1302"/>
                    <a:pt x="2569" y="1168"/>
                  </a:cubicBezTo>
                  <a:lnTo>
                    <a:pt x="1502" y="401"/>
                  </a:lnTo>
                  <a:cubicBezTo>
                    <a:pt x="1368" y="334"/>
                    <a:pt x="1268" y="168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384;p55">
              <a:extLst>
                <a:ext uri="{FF2B5EF4-FFF2-40B4-BE49-F238E27FC236}">
                  <a16:creationId xmlns:a16="http://schemas.microsoft.com/office/drawing/2014/main" id="{5B2FACF3-B150-436E-B84F-46B5A78B9593}"/>
                </a:ext>
              </a:extLst>
            </p:cNvPr>
            <p:cNvSpPr/>
            <p:nvPr/>
          </p:nvSpPr>
          <p:spPr>
            <a:xfrm>
              <a:off x="3764525" y="1421450"/>
              <a:ext cx="94250" cy="172800"/>
            </a:xfrm>
            <a:custGeom>
              <a:avLst/>
              <a:gdLst/>
              <a:ahLst/>
              <a:cxnLst/>
              <a:rect l="l" t="t" r="r" b="b"/>
              <a:pathLst>
                <a:path w="3770" h="6912" extrusionOk="0">
                  <a:moveTo>
                    <a:pt x="3003" y="1"/>
                  </a:moveTo>
                  <a:lnTo>
                    <a:pt x="2903" y="1202"/>
                  </a:lnTo>
                  <a:cubicBezTo>
                    <a:pt x="2169" y="1735"/>
                    <a:pt x="1535" y="2303"/>
                    <a:pt x="935" y="2936"/>
                  </a:cubicBezTo>
                  <a:cubicBezTo>
                    <a:pt x="67" y="3870"/>
                    <a:pt x="1" y="6472"/>
                    <a:pt x="734" y="6839"/>
                  </a:cubicBezTo>
                  <a:cubicBezTo>
                    <a:pt x="835" y="6889"/>
                    <a:pt x="942" y="6912"/>
                    <a:pt x="1055" y="6912"/>
                  </a:cubicBezTo>
                  <a:cubicBezTo>
                    <a:pt x="1767" y="6912"/>
                    <a:pt x="2680" y="6001"/>
                    <a:pt x="3169" y="5338"/>
                  </a:cubicBezTo>
                  <a:cubicBezTo>
                    <a:pt x="3770" y="4571"/>
                    <a:pt x="3770" y="3136"/>
                    <a:pt x="3770" y="2236"/>
                  </a:cubicBezTo>
                  <a:cubicBezTo>
                    <a:pt x="3770" y="1335"/>
                    <a:pt x="3703" y="50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385;p55">
              <a:extLst>
                <a:ext uri="{FF2B5EF4-FFF2-40B4-BE49-F238E27FC236}">
                  <a16:creationId xmlns:a16="http://schemas.microsoft.com/office/drawing/2014/main" id="{A917C56C-F6BA-4A28-9F1B-FBE812CB75FB}"/>
                </a:ext>
              </a:extLst>
            </p:cNvPr>
            <p:cNvSpPr/>
            <p:nvPr/>
          </p:nvSpPr>
          <p:spPr>
            <a:xfrm>
              <a:off x="3119075" y="1044525"/>
              <a:ext cx="568050" cy="588075"/>
            </a:xfrm>
            <a:custGeom>
              <a:avLst/>
              <a:gdLst/>
              <a:ahLst/>
              <a:cxnLst/>
              <a:rect l="l" t="t" r="r" b="b"/>
              <a:pathLst>
                <a:path w="22722" h="23523" extrusionOk="0">
                  <a:moveTo>
                    <a:pt x="7739" y="0"/>
                  </a:moveTo>
                  <a:cubicBezTo>
                    <a:pt x="5104" y="0"/>
                    <a:pt x="4303" y="1235"/>
                    <a:pt x="3503" y="3603"/>
                  </a:cubicBezTo>
                  <a:cubicBezTo>
                    <a:pt x="2769" y="5771"/>
                    <a:pt x="267" y="15812"/>
                    <a:pt x="134" y="17313"/>
                  </a:cubicBezTo>
                  <a:cubicBezTo>
                    <a:pt x="0" y="18847"/>
                    <a:pt x="667" y="19448"/>
                    <a:pt x="2202" y="20115"/>
                  </a:cubicBezTo>
                  <a:cubicBezTo>
                    <a:pt x="3703" y="20782"/>
                    <a:pt x="7205" y="21616"/>
                    <a:pt x="10374" y="22483"/>
                  </a:cubicBezTo>
                  <a:cubicBezTo>
                    <a:pt x="11975" y="22950"/>
                    <a:pt x="13610" y="23250"/>
                    <a:pt x="15244" y="23417"/>
                  </a:cubicBezTo>
                  <a:cubicBezTo>
                    <a:pt x="16100" y="23485"/>
                    <a:pt x="16851" y="23523"/>
                    <a:pt x="17510" y="23523"/>
                  </a:cubicBezTo>
                  <a:cubicBezTo>
                    <a:pt x="19753" y="23523"/>
                    <a:pt x="20930" y="23091"/>
                    <a:pt x="21549" y="21983"/>
                  </a:cubicBezTo>
                  <a:cubicBezTo>
                    <a:pt x="22721" y="20019"/>
                    <a:pt x="22194" y="19059"/>
                    <a:pt x="20690" y="19059"/>
                  </a:cubicBezTo>
                  <a:cubicBezTo>
                    <a:pt x="20483" y="19059"/>
                    <a:pt x="20257" y="19078"/>
                    <a:pt x="20014" y="19114"/>
                  </a:cubicBezTo>
                  <a:cubicBezTo>
                    <a:pt x="19489" y="19195"/>
                    <a:pt x="18976" y="19239"/>
                    <a:pt x="18461" y="19239"/>
                  </a:cubicBezTo>
                  <a:cubicBezTo>
                    <a:pt x="18125" y="19239"/>
                    <a:pt x="17788" y="19220"/>
                    <a:pt x="17446" y="19181"/>
                  </a:cubicBezTo>
                  <a:cubicBezTo>
                    <a:pt x="17846" y="19014"/>
                    <a:pt x="18213" y="18814"/>
                    <a:pt x="18547" y="18514"/>
                  </a:cubicBezTo>
                  <a:cubicBezTo>
                    <a:pt x="18914" y="18247"/>
                    <a:pt x="19014" y="17746"/>
                    <a:pt x="18780" y="17346"/>
                  </a:cubicBezTo>
                  <a:cubicBezTo>
                    <a:pt x="18755" y="17314"/>
                    <a:pt x="18722" y="17301"/>
                    <a:pt x="18680" y="17301"/>
                  </a:cubicBezTo>
                  <a:cubicBezTo>
                    <a:pt x="18502" y="17301"/>
                    <a:pt x="18160" y="17545"/>
                    <a:pt x="17513" y="17680"/>
                  </a:cubicBezTo>
                  <a:cubicBezTo>
                    <a:pt x="16545" y="17913"/>
                    <a:pt x="15911" y="17746"/>
                    <a:pt x="14977" y="18247"/>
                  </a:cubicBezTo>
                  <a:cubicBezTo>
                    <a:pt x="14644" y="18386"/>
                    <a:pt x="14287" y="18455"/>
                    <a:pt x="13927" y="18455"/>
                  </a:cubicBezTo>
                  <a:cubicBezTo>
                    <a:pt x="13854" y="18455"/>
                    <a:pt x="13782" y="18453"/>
                    <a:pt x="13710" y="18447"/>
                  </a:cubicBezTo>
                  <a:cubicBezTo>
                    <a:pt x="12976" y="18447"/>
                    <a:pt x="11975" y="18180"/>
                    <a:pt x="10074" y="17613"/>
                  </a:cubicBezTo>
                  <a:cubicBezTo>
                    <a:pt x="8506" y="17079"/>
                    <a:pt x="6972" y="16446"/>
                    <a:pt x="5471" y="15712"/>
                  </a:cubicBezTo>
                  <a:lnTo>
                    <a:pt x="8339" y="7372"/>
                  </a:lnTo>
                  <a:cubicBezTo>
                    <a:pt x="8339" y="7372"/>
                    <a:pt x="10007" y="1802"/>
                    <a:pt x="7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86;p55">
              <a:extLst>
                <a:ext uri="{FF2B5EF4-FFF2-40B4-BE49-F238E27FC236}">
                  <a16:creationId xmlns:a16="http://schemas.microsoft.com/office/drawing/2014/main" id="{F12818CE-4E84-40C3-B526-169526D0B1A7}"/>
                </a:ext>
              </a:extLst>
            </p:cNvPr>
            <p:cNvSpPr/>
            <p:nvPr/>
          </p:nvSpPr>
          <p:spPr>
            <a:xfrm>
              <a:off x="3101550" y="1040575"/>
              <a:ext cx="292725" cy="563550"/>
            </a:xfrm>
            <a:custGeom>
              <a:avLst/>
              <a:gdLst/>
              <a:ahLst/>
              <a:cxnLst/>
              <a:rect l="l" t="t" r="r" b="b"/>
              <a:pathLst>
                <a:path w="11709" h="22542" extrusionOk="0">
                  <a:moveTo>
                    <a:pt x="7973" y="0"/>
                  </a:moveTo>
                  <a:cubicBezTo>
                    <a:pt x="6743" y="0"/>
                    <a:pt x="5679" y="238"/>
                    <a:pt x="4837" y="1760"/>
                  </a:cubicBezTo>
                  <a:cubicBezTo>
                    <a:pt x="3803" y="3628"/>
                    <a:pt x="2236" y="9365"/>
                    <a:pt x="1402" y="13501"/>
                  </a:cubicBezTo>
                  <a:cubicBezTo>
                    <a:pt x="568" y="17638"/>
                    <a:pt x="1" y="19272"/>
                    <a:pt x="1902" y="20139"/>
                  </a:cubicBezTo>
                  <a:cubicBezTo>
                    <a:pt x="3803" y="20973"/>
                    <a:pt x="10175" y="22541"/>
                    <a:pt x="10175" y="22541"/>
                  </a:cubicBezTo>
                  <a:cubicBezTo>
                    <a:pt x="10175" y="22541"/>
                    <a:pt x="9941" y="19939"/>
                    <a:pt x="11709" y="18038"/>
                  </a:cubicBezTo>
                  <a:lnTo>
                    <a:pt x="6472" y="15803"/>
                  </a:lnTo>
                  <a:lnTo>
                    <a:pt x="9274" y="7630"/>
                  </a:lnTo>
                  <a:cubicBezTo>
                    <a:pt x="9274" y="7630"/>
                    <a:pt x="11042" y="2393"/>
                    <a:pt x="8840" y="25"/>
                  </a:cubicBezTo>
                  <a:cubicBezTo>
                    <a:pt x="8543" y="13"/>
                    <a:pt x="8254" y="0"/>
                    <a:pt x="7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387;p55">
              <a:extLst>
                <a:ext uri="{FF2B5EF4-FFF2-40B4-BE49-F238E27FC236}">
                  <a16:creationId xmlns:a16="http://schemas.microsoft.com/office/drawing/2014/main" id="{F85A0CB6-DB1D-4D06-B42D-54FAEE3BE9FA}"/>
                </a:ext>
              </a:extLst>
            </p:cNvPr>
            <p:cNvSpPr/>
            <p:nvPr/>
          </p:nvSpPr>
          <p:spPr>
            <a:xfrm>
              <a:off x="2886400" y="4042500"/>
              <a:ext cx="320250" cy="135300"/>
            </a:xfrm>
            <a:custGeom>
              <a:avLst/>
              <a:gdLst/>
              <a:ahLst/>
              <a:cxnLst/>
              <a:rect l="l" t="t" r="r" b="b"/>
              <a:pathLst>
                <a:path w="12810" h="5412" extrusionOk="0">
                  <a:moveTo>
                    <a:pt x="34" y="1"/>
                  </a:moveTo>
                  <a:cubicBezTo>
                    <a:pt x="34" y="1"/>
                    <a:pt x="0" y="1101"/>
                    <a:pt x="267" y="1368"/>
                  </a:cubicBezTo>
                  <a:cubicBezTo>
                    <a:pt x="834" y="1735"/>
                    <a:pt x="1502" y="2002"/>
                    <a:pt x="2169" y="2135"/>
                  </a:cubicBezTo>
                  <a:cubicBezTo>
                    <a:pt x="3036" y="2336"/>
                    <a:pt x="4103" y="3236"/>
                    <a:pt x="4871" y="3870"/>
                  </a:cubicBezTo>
                  <a:cubicBezTo>
                    <a:pt x="5638" y="4504"/>
                    <a:pt x="6672" y="5104"/>
                    <a:pt x="8573" y="5338"/>
                  </a:cubicBezTo>
                  <a:cubicBezTo>
                    <a:pt x="8855" y="5387"/>
                    <a:pt x="9140" y="5411"/>
                    <a:pt x="9424" y="5411"/>
                  </a:cubicBezTo>
                  <a:cubicBezTo>
                    <a:pt x="10486" y="5411"/>
                    <a:pt x="11541" y="5076"/>
                    <a:pt x="12409" y="4470"/>
                  </a:cubicBezTo>
                  <a:cubicBezTo>
                    <a:pt x="12710" y="4137"/>
                    <a:pt x="12810" y="3637"/>
                    <a:pt x="12643" y="3236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388;p55">
              <a:extLst>
                <a:ext uri="{FF2B5EF4-FFF2-40B4-BE49-F238E27FC236}">
                  <a16:creationId xmlns:a16="http://schemas.microsoft.com/office/drawing/2014/main" id="{3FD7E6E4-FB76-4689-8E8F-81837E08F801}"/>
                </a:ext>
              </a:extLst>
            </p:cNvPr>
            <p:cNvSpPr/>
            <p:nvPr/>
          </p:nvSpPr>
          <p:spPr>
            <a:xfrm>
              <a:off x="2886400" y="3936600"/>
              <a:ext cx="325250" cy="226850"/>
            </a:xfrm>
            <a:custGeom>
              <a:avLst/>
              <a:gdLst/>
              <a:ahLst/>
              <a:cxnLst/>
              <a:rect l="l" t="t" r="r" b="b"/>
              <a:pathLst>
                <a:path w="13010" h="9074" extrusionOk="0">
                  <a:moveTo>
                    <a:pt x="801" y="0"/>
                  </a:moveTo>
                  <a:cubicBezTo>
                    <a:pt x="634" y="0"/>
                    <a:pt x="534" y="100"/>
                    <a:pt x="501" y="234"/>
                  </a:cubicBezTo>
                  <a:cubicBezTo>
                    <a:pt x="434" y="534"/>
                    <a:pt x="401" y="1435"/>
                    <a:pt x="267" y="1902"/>
                  </a:cubicBezTo>
                  <a:cubicBezTo>
                    <a:pt x="67" y="2802"/>
                    <a:pt x="0" y="3703"/>
                    <a:pt x="67" y="4570"/>
                  </a:cubicBezTo>
                  <a:cubicBezTo>
                    <a:pt x="167" y="5137"/>
                    <a:pt x="1468" y="5538"/>
                    <a:pt x="2302" y="5871"/>
                  </a:cubicBezTo>
                  <a:cubicBezTo>
                    <a:pt x="3303" y="6305"/>
                    <a:pt x="4203" y="6872"/>
                    <a:pt x="5004" y="7572"/>
                  </a:cubicBezTo>
                  <a:cubicBezTo>
                    <a:pt x="6172" y="8440"/>
                    <a:pt x="7573" y="8973"/>
                    <a:pt x="9040" y="9073"/>
                  </a:cubicBezTo>
                  <a:cubicBezTo>
                    <a:pt x="10508" y="9073"/>
                    <a:pt x="12176" y="8573"/>
                    <a:pt x="12543" y="7906"/>
                  </a:cubicBezTo>
                  <a:cubicBezTo>
                    <a:pt x="13010" y="7072"/>
                    <a:pt x="12643" y="6572"/>
                    <a:pt x="10475" y="5538"/>
                  </a:cubicBezTo>
                  <a:cubicBezTo>
                    <a:pt x="10041" y="5371"/>
                    <a:pt x="8607" y="4503"/>
                    <a:pt x="8106" y="4203"/>
                  </a:cubicBezTo>
                  <a:cubicBezTo>
                    <a:pt x="6772" y="3369"/>
                    <a:pt x="5438" y="2168"/>
                    <a:pt x="4837" y="701"/>
                  </a:cubicBezTo>
                  <a:cubicBezTo>
                    <a:pt x="4771" y="501"/>
                    <a:pt x="4670" y="367"/>
                    <a:pt x="4504" y="234"/>
                  </a:cubicBezTo>
                  <a:cubicBezTo>
                    <a:pt x="4409" y="210"/>
                    <a:pt x="4315" y="187"/>
                    <a:pt x="4221" y="187"/>
                  </a:cubicBezTo>
                  <a:cubicBezTo>
                    <a:pt x="4182" y="187"/>
                    <a:pt x="4142" y="191"/>
                    <a:pt x="4103" y="200"/>
                  </a:cubicBezTo>
                  <a:cubicBezTo>
                    <a:pt x="3736" y="267"/>
                    <a:pt x="3370" y="367"/>
                    <a:pt x="3036" y="534"/>
                  </a:cubicBezTo>
                  <a:cubicBezTo>
                    <a:pt x="2769" y="667"/>
                    <a:pt x="2335" y="834"/>
                    <a:pt x="2335" y="1201"/>
                  </a:cubicBezTo>
                  <a:cubicBezTo>
                    <a:pt x="2335" y="1335"/>
                    <a:pt x="2369" y="1468"/>
                    <a:pt x="2436" y="1568"/>
                  </a:cubicBezTo>
                  <a:cubicBezTo>
                    <a:pt x="2469" y="1635"/>
                    <a:pt x="2469" y="1768"/>
                    <a:pt x="2402" y="1802"/>
                  </a:cubicBezTo>
                  <a:cubicBezTo>
                    <a:pt x="2384" y="1810"/>
                    <a:pt x="2366" y="1815"/>
                    <a:pt x="2349" y="1815"/>
                  </a:cubicBezTo>
                  <a:cubicBezTo>
                    <a:pt x="2300" y="1815"/>
                    <a:pt x="2251" y="1784"/>
                    <a:pt x="2202" y="1735"/>
                  </a:cubicBezTo>
                  <a:cubicBezTo>
                    <a:pt x="2002" y="1535"/>
                    <a:pt x="1802" y="1301"/>
                    <a:pt x="1602" y="1034"/>
                  </a:cubicBezTo>
                  <a:cubicBezTo>
                    <a:pt x="1502" y="901"/>
                    <a:pt x="1401" y="801"/>
                    <a:pt x="1268" y="701"/>
                  </a:cubicBezTo>
                  <a:cubicBezTo>
                    <a:pt x="1135" y="601"/>
                    <a:pt x="1035" y="534"/>
                    <a:pt x="901" y="434"/>
                  </a:cubicBezTo>
                  <a:cubicBezTo>
                    <a:pt x="768" y="334"/>
                    <a:pt x="801" y="167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389;p55">
              <a:extLst>
                <a:ext uri="{FF2B5EF4-FFF2-40B4-BE49-F238E27FC236}">
                  <a16:creationId xmlns:a16="http://schemas.microsoft.com/office/drawing/2014/main" id="{D9A312A0-EA7C-43EB-B276-CF10C70E6B78}"/>
                </a:ext>
              </a:extLst>
            </p:cNvPr>
            <p:cNvSpPr/>
            <p:nvPr/>
          </p:nvSpPr>
          <p:spPr>
            <a:xfrm>
              <a:off x="2886400" y="3936600"/>
              <a:ext cx="325250" cy="226850"/>
            </a:xfrm>
            <a:custGeom>
              <a:avLst/>
              <a:gdLst/>
              <a:ahLst/>
              <a:cxnLst/>
              <a:rect l="l" t="t" r="r" b="b"/>
              <a:pathLst>
                <a:path w="13010" h="9074" extrusionOk="0">
                  <a:moveTo>
                    <a:pt x="801" y="0"/>
                  </a:moveTo>
                  <a:cubicBezTo>
                    <a:pt x="634" y="0"/>
                    <a:pt x="534" y="100"/>
                    <a:pt x="501" y="234"/>
                  </a:cubicBezTo>
                  <a:cubicBezTo>
                    <a:pt x="434" y="534"/>
                    <a:pt x="401" y="1435"/>
                    <a:pt x="267" y="1902"/>
                  </a:cubicBezTo>
                  <a:cubicBezTo>
                    <a:pt x="67" y="2802"/>
                    <a:pt x="0" y="3703"/>
                    <a:pt x="67" y="4570"/>
                  </a:cubicBezTo>
                  <a:cubicBezTo>
                    <a:pt x="167" y="5137"/>
                    <a:pt x="1468" y="5538"/>
                    <a:pt x="2302" y="5871"/>
                  </a:cubicBezTo>
                  <a:cubicBezTo>
                    <a:pt x="3303" y="6305"/>
                    <a:pt x="4203" y="6872"/>
                    <a:pt x="5004" y="7572"/>
                  </a:cubicBezTo>
                  <a:cubicBezTo>
                    <a:pt x="6172" y="8440"/>
                    <a:pt x="7573" y="8973"/>
                    <a:pt x="9040" y="9073"/>
                  </a:cubicBezTo>
                  <a:cubicBezTo>
                    <a:pt x="10508" y="9073"/>
                    <a:pt x="12176" y="8573"/>
                    <a:pt x="12543" y="7906"/>
                  </a:cubicBezTo>
                  <a:cubicBezTo>
                    <a:pt x="13010" y="7072"/>
                    <a:pt x="12643" y="6572"/>
                    <a:pt x="10475" y="5538"/>
                  </a:cubicBezTo>
                  <a:cubicBezTo>
                    <a:pt x="10041" y="5371"/>
                    <a:pt x="8607" y="4503"/>
                    <a:pt x="8106" y="4203"/>
                  </a:cubicBezTo>
                  <a:cubicBezTo>
                    <a:pt x="6772" y="3369"/>
                    <a:pt x="5438" y="2168"/>
                    <a:pt x="4837" y="701"/>
                  </a:cubicBezTo>
                  <a:cubicBezTo>
                    <a:pt x="4771" y="501"/>
                    <a:pt x="4670" y="367"/>
                    <a:pt x="4504" y="234"/>
                  </a:cubicBezTo>
                  <a:cubicBezTo>
                    <a:pt x="4409" y="210"/>
                    <a:pt x="4315" y="187"/>
                    <a:pt x="4221" y="187"/>
                  </a:cubicBezTo>
                  <a:cubicBezTo>
                    <a:pt x="4182" y="187"/>
                    <a:pt x="4142" y="191"/>
                    <a:pt x="4103" y="200"/>
                  </a:cubicBezTo>
                  <a:cubicBezTo>
                    <a:pt x="3736" y="267"/>
                    <a:pt x="3370" y="367"/>
                    <a:pt x="3036" y="534"/>
                  </a:cubicBezTo>
                  <a:cubicBezTo>
                    <a:pt x="2769" y="667"/>
                    <a:pt x="2335" y="834"/>
                    <a:pt x="2335" y="1201"/>
                  </a:cubicBezTo>
                  <a:cubicBezTo>
                    <a:pt x="2335" y="1335"/>
                    <a:pt x="2369" y="1468"/>
                    <a:pt x="2436" y="1568"/>
                  </a:cubicBezTo>
                  <a:cubicBezTo>
                    <a:pt x="2469" y="1635"/>
                    <a:pt x="2469" y="1768"/>
                    <a:pt x="2402" y="1802"/>
                  </a:cubicBezTo>
                  <a:cubicBezTo>
                    <a:pt x="2384" y="1810"/>
                    <a:pt x="2366" y="1815"/>
                    <a:pt x="2349" y="1815"/>
                  </a:cubicBezTo>
                  <a:cubicBezTo>
                    <a:pt x="2300" y="1815"/>
                    <a:pt x="2251" y="1784"/>
                    <a:pt x="2202" y="1735"/>
                  </a:cubicBezTo>
                  <a:cubicBezTo>
                    <a:pt x="2002" y="1535"/>
                    <a:pt x="1802" y="1301"/>
                    <a:pt x="1602" y="1034"/>
                  </a:cubicBezTo>
                  <a:cubicBezTo>
                    <a:pt x="1502" y="901"/>
                    <a:pt x="1401" y="801"/>
                    <a:pt x="1268" y="701"/>
                  </a:cubicBezTo>
                  <a:cubicBezTo>
                    <a:pt x="1135" y="601"/>
                    <a:pt x="1035" y="534"/>
                    <a:pt x="901" y="434"/>
                  </a:cubicBezTo>
                  <a:cubicBezTo>
                    <a:pt x="768" y="334"/>
                    <a:pt x="801" y="167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90;p55">
              <a:extLst>
                <a:ext uri="{FF2B5EF4-FFF2-40B4-BE49-F238E27FC236}">
                  <a16:creationId xmlns:a16="http://schemas.microsoft.com/office/drawing/2014/main" id="{A10BF2E3-4B10-4A79-BCE4-BA5E4365B5BE}"/>
                </a:ext>
              </a:extLst>
            </p:cNvPr>
            <p:cNvSpPr/>
            <p:nvPr/>
          </p:nvSpPr>
          <p:spPr>
            <a:xfrm>
              <a:off x="2982300" y="4070025"/>
              <a:ext cx="229350" cy="94275"/>
            </a:xfrm>
            <a:custGeom>
              <a:avLst/>
              <a:gdLst/>
              <a:ahLst/>
              <a:cxnLst/>
              <a:rect l="l" t="t" r="r" b="b"/>
              <a:pathLst>
                <a:path w="9174" h="3771" extrusionOk="0">
                  <a:moveTo>
                    <a:pt x="6205" y="0"/>
                  </a:moveTo>
                  <a:cubicBezTo>
                    <a:pt x="5571" y="67"/>
                    <a:pt x="3937" y="834"/>
                    <a:pt x="3937" y="1001"/>
                  </a:cubicBezTo>
                  <a:cubicBezTo>
                    <a:pt x="4137" y="1435"/>
                    <a:pt x="4003" y="1935"/>
                    <a:pt x="3603" y="2202"/>
                  </a:cubicBezTo>
                  <a:cubicBezTo>
                    <a:pt x="3411" y="2332"/>
                    <a:pt x="3166" y="2385"/>
                    <a:pt x="2894" y="2385"/>
                  </a:cubicBezTo>
                  <a:cubicBezTo>
                    <a:pt x="1703" y="2385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35"/>
                    <a:pt x="801" y="1935"/>
                    <a:pt x="1168" y="2235"/>
                  </a:cubicBezTo>
                  <a:cubicBezTo>
                    <a:pt x="2051" y="2955"/>
                    <a:pt x="3929" y="3771"/>
                    <a:pt x="5165" y="3771"/>
                  </a:cubicBezTo>
                  <a:cubicBezTo>
                    <a:pt x="5189" y="3771"/>
                    <a:pt x="5214" y="3770"/>
                    <a:pt x="5238" y="3770"/>
                  </a:cubicBezTo>
                  <a:cubicBezTo>
                    <a:pt x="7139" y="3770"/>
                    <a:pt x="8340" y="3236"/>
                    <a:pt x="8707" y="2569"/>
                  </a:cubicBezTo>
                  <a:cubicBezTo>
                    <a:pt x="9174" y="1702"/>
                    <a:pt x="8807" y="1235"/>
                    <a:pt x="6605" y="234"/>
                  </a:cubicBezTo>
                  <a:cubicBezTo>
                    <a:pt x="6539" y="167"/>
                    <a:pt x="6372" y="100"/>
                    <a:pt x="6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391;p55">
              <a:extLst>
                <a:ext uri="{FF2B5EF4-FFF2-40B4-BE49-F238E27FC236}">
                  <a16:creationId xmlns:a16="http://schemas.microsoft.com/office/drawing/2014/main" id="{3B497726-3BA0-4E19-8D71-84F448996C35}"/>
                </a:ext>
              </a:extLst>
            </p:cNvPr>
            <p:cNvSpPr/>
            <p:nvPr/>
          </p:nvSpPr>
          <p:spPr>
            <a:xfrm>
              <a:off x="2982300" y="4070025"/>
              <a:ext cx="229350" cy="94275"/>
            </a:xfrm>
            <a:custGeom>
              <a:avLst/>
              <a:gdLst/>
              <a:ahLst/>
              <a:cxnLst/>
              <a:rect l="l" t="t" r="r" b="b"/>
              <a:pathLst>
                <a:path w="9174" h="3771" extrusionOk="0">
                  <a:moveTo>
                    <a:pt x="6205" y="0"/>
                  </a:moveTo>
                  <a:cubicBezTo>
                    <a:pt x="5571" y="67"/>
                    <a:pt x="3937" y="834"/>
                    <a:pt x="3937" y="1001"/>
                  </a:cubicBezTo>
                  <a:cubicBezTo>
                    <a:pt x="4137" y="1435"/>
                    <a:pt x="4003" y="1935"/>
                    <a:pt x="3603" y="2202"/>
                  </a:cubicBezTo>
                  <a:cubicBezTo>
                    <a:pt x="3411" y="2332"/>
                    <a:pt x="3166" y="2385"/>
                    <a:pt x="2894" y="2385"/>
                  </a:cubicBezTo>
                  <a:cubicBezTo>
                    <a:pt x="1703" y="2385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35"/>
                    <a:pt x="801" y="1935"/>
                    <a:pt x="1168" y="2235"/>
                  </a:cubicBezTo>
                  <a:cubicBezTo>
                    <a:pt x="2051" y="2955"/>
                    <a:pt x="3929" y="3771"/>
                    <a:pt x="5165" y="3771"/>
                  </a:cubicBezTo>
                  <a:cubicBezTo>
                    <a:pt x="5189" y="3771"/>
                    <a:pt x="5214" y="3770"/>
                    <a:pt x="5238" y="3770"/>
                  </a:cubicBezTo>
                  <a:cubicBezTo>
                    <a:pt x="7139" y="3770"/>
                    <a:pt x="8340" y="3236"/>
                    <a:pt x="8707" y="2569"/>
                  </a:cubicBezTo>
                  <a:cubicBezTo>
                    <a:pt x="9174" y="1702"/>
                    <a:pt x="8807" y="1235"/>
                    <a:pt x="6605" y="234"/>
                  </a:cubicBezTo>
                  <a:cubicBezTo>
                    <a:pt x="6539" y="167"/>
                    <a:pt x="6372" y="100"/>
                    <a:pt x="6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392;p55">
              <a:extLst>
                <a:ext uri="{FF2B5EF4-FFF2-40B4-BE49-F238E27FC236}">
                  <a16:creationId xmlns:a16="http://schemas.microsoft.com/office/drawing/2014/main" id="{60182884-C38A-4A0D-8F52-1F50B9F8526B}"/>
                </a:ext>
              </a:extLst>
            </p:cNvPr>
            <p:cNvSpPr/>
            <p:nvPr/>
          </p:nvSpPr>
          <p:spPr>
            <a:xfrm>
              <a:off x="2897250" y="3935750"/>
              <a:ext cx="212675" cy="167675"/>
            </a:xfrm>
            <a:custGeom>
              <a:avLst/>
              <a:gdLst/>
              <a:ahLst/>
              <a:cxnLst/>
              <a:rect l="l" t="t" r="r" b="b"/>
              <a:pathLst>
                <a:path w="8507" h="6707" extrusionOk="0">
                  <a:moveTo>
                    <a:pt x="367" y="1"/>
                  </a:moveTo>
                  <a:cubicBezTo>
                    <a:pt x="234" y="1"/>
                    <a:pt x="100" y="134"/>
                    <a:pt x="67" y="268"/>
                  </a:cubicBezTo>
                  <a:cubicBezTo>
                    <a:pt x="67" y="401"/>
                    <a:pt x="33" y="668"/>
                    <a:pt x="0" y="968"/>
                  </a:cubicBezTo>
                  <a:cubicBezTo>
                    <a:pt x="167" y="1168"/>
                    <a:pt x="400" y="1335"/>
                    <a:pt x="601" y="1502"/>
                  </a:cubicBezTo>
                  <a:cubicBezTo>
                    <a:pt x="1134" y="1936"/>
                    <a:pt x="2068" y="3170"/>
                    <a:pt x="3503" y="4337"/>
                  </a:cubicBezTo>
                  <a:cubicBezTo>
                    <a:pt x="4886" y="5424"/>
                    <a:pt x="7147" y="6706"/>
                    <a:pt x="7557" y="6706"/>
                  </a:cubicBezTo>
                  <a:cubicBezTo>
                    <a:pt x="7563" y="6706"/>
                    <a:pt x="7568" y="6706"/>
                    <a:pt x="7572" y="6706"/>
                  </a:cubicBezTo>
                  <a:cubicBezTo>
                    <a:pt x="7939" y="6672"/>
                    <a:pt x="8506" y="6405"/>
                    <a:pt x="7139" y="5872"/>
                  </a:cubicBezTo>
                  <a:cubicBezTo>
                    <a:pt x="5804" y="5338"/>
                    <a:pt x="2969" y="3303"/>
                    <a:pt x="1768" y="1769"/>
                  </a:cubicBezTo>
                  <a:cubicBezTo>
                    <a:pt x="1568" y="1569"/>
                    <a:pt x="1368" y="1335"/>
                    <a:pt x="1201" y="1068"/>
                  </a:cubicBezTo>
                  <a:cubicBezTo>
                    <a:pt x="1101" y="935"/>
                    <a:pt x="967" y="835"/>
                    <a:pt x="834" y="735"/>
                  </a:cubicBezTo>
                  <a:cubicBezTo>
                    <a:pt x="734" y="635"/>
                    <a:pt x="601" y="568"/>
                    <a:pt x="467" y="468"/>
                  </a:cubicBezTo>
                  <a:cubicBezTo>
                    <a:pt x="334" y="334"/>
                    <a:pt x="367" y="168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393;p55">
              <a:extLst>
                <a:ext uri="{FF2B5EF4-FFF2-40B4-BE49-F238E27FC236}">
                  <a16:creationId xmlns:a16="http://schemas.microsoft.com/office/drawing/2014/main" id="{38DF2313-3385-48AB-8E38-0CAF91BE8537}"/>
                </a:ext>
              </a:extLst>
            </p:cNvPr>
            <p:cNvSpPr/>
            <p:nvPr/>
          </p:nvSpPr>
          <p:spPr>
            <a:xfrm>
              <a:off x="3079875" y="4069000"/>
              <a:ext cx="66725" cy="30225"/>
            </a:xfrm>
            <a:custGeom>
              <a:avLst/>
              <a:gdLst/>
              <a:ahLst/>
              <a:cxnLst/>
              <a:rect l="l" t="t" r="r" b="b"/>
              <a:pathLst>
                <a:path w="2669" h="1209" extrusionOk="0">
                  <a:moveTo>
                    <a:pt x="2318" y="0"/>
                  </a:moveTo>
                  <a:cubicBezTo>
                    <a:pt x="1463" y="0"/>
                    <a:pt x="649" y="360"/>
                    <a:pt x="34" y="975"/>
                  </a:cubicBezTo>
                  <a:cubicBezTo>
                    <a:pt x="34" y="1009"/>
                    <a:pt x="0" y="1009"/>
                    <a:pt x="0" y="1042"/>
                  </a:cubicBezTo>
                  <a:cubicBezTo>
                    <a:pt x="0" y="1142"/>
                    <a:pt x="67" y="1176"/>
                    <a:pt x="134" y="1209"/>
                  </a:cubicBezTo>
                  <a:cubicBezTo>
                    <a:pt x="200" y="1209"/>
                    <a:pt x="234" y="1176"/>
                    <a:pt x="267" y="1142"/>
                  </a:cubicBezTo>
                  <a:cubicBezTo>
                    <a:pt x="838" y="572"/>
                    <a:pt x="1588" y="272"/>
                    <a:pt x="2377" y="272"/>
                  </a:cubicBezTo>
                  <a:cubicBezTo>
                    <a:pt x="2419" y="272"/>
                    <a:pt x="2460" y="273"/>
                    <a:pt x="2502" y="275"/>
                  </a:cubicBezTo>
                  <a:cubicBezTo>
                    <a:pt x="2602" y="275"/>
                    <a:pt x="2636" y="208"/>
                    <a:pt x="2669" y="141"/>
                  </a:cubicBezTo>
                  <a:cubicBezTo>
                    <a:pt x="2669" y="75"/>
                    <a:pt x="2602" y="8"/>
                    <a:pt x="2535" y="8"/>
                  </a:cubicBezTo>
                  <a:cubicBezTo>
                    <a:pt x="2463" y="3"/>
                    <a:pt x="2390" y="0"/>
                    <a:pt x="2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394;p55">
              <a:extLst>
                <a:ext uri="{FF2B5EF4-FFF2-40B4-BE49-F238E27FC236}">
                  <a16:creationId xmlns:a16="http://schemas.microsoft.com/office/drawing/2014/main" id="{B776B3C7-50BD-441B-9B5F-2C7B27D318A5}"/>
                </a:ext>
              </a:extLst>
            </p:cNvPr>
            <p:cNvSpPr/>
            <p:nvPr/>
          </p:nvSpPr>
          <p:spPr>
            <a:xfrm>
              <a:off x="3050675" y="4050775"/>
              <a:ext cx="65925" cy="30125"/>
            </a:xfrm>
            <a:custGeom>
              <a:avLst/>
              <a:gdLst/>
              <a:ahLst/>
              <a:cxnLst/>
              <a:rect l="l" t="t" r="r" b="b"/>
              <a:pathLst>
                <a:path w="2637" h="1205" extrusionOk="0">
                  <a:moveTo>
                    <a:pt x="2409" y="1"/>
                  </a:moveTo>
                  <a:cubicBezTo>
                    <a:pt x="1520" y="1"/>
                    <a:pt x="671" y="334"/>
                    <a:pt x="34" y="971"/>
                  </a:cubicBezTo>
                  <a:cubicBezTo>
                    <a:pt x="1" y="1037"/>
                    <a:pt x="1" y="1104"/>
                    <a:pt x="34" y="1171"/>
                  </a:cubicBezTo>
                  <a:cubicBezTo>
                    <a:pt x="68" y="1204"/>
                    <a:pt x="101" y="1204"/>
                    <a:pt x="134" y="1204"/>
                  </a:cubicBezTo>
                  <a:cubicBezTo>
                    <a:pt x="168" y="1204"/>
                    <a:pt x="234" y="1171"/>
                    <a:pt x="234" y="1137"/>
                  </a:cubicBezTo>
                  <a:cubicBezTo>
                    <a:pt x="807" y="596"/>
                    <a:pt x="1593" y="268"/>
                    <a:pt x="2388" y="268"/>
                  </a:cubicBezTo>
                  <a:cubicBezTo>
                    <a:pt x="2426" y="268"/>
                    <a:pt x="2464" y="269"/>
                    <a:pt x="2503" y="270"/>
                  </a:cubicBezTo>
                  <a:cubicBezTo>
                    <a:pt x="2569" y="270"/>
                    <a:pt x="2636" y="237"/>
                    <a:pt x="2636" y="137"/>
                  </a:cubicBezTo>
                  <a:cubicBezTo>
                    <a:pt x="2636" y="70"/>
                    <a:pt x="2603" y="3"/>
                    <a:pt x="2536" y="3"/>
                  </a:cubicBezTo>
                  <a:cubicBezTo>
                    <a:pt x="2493" y="2"/>
                    <a:pt x="2451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395;p55">
              <a:extLst>
                <a:ext uri="{FF2B5EF4-FFF2-40B4-BE49-F238E27FC236}">
                  <a16:creationId xmlns:a16="http://schemas.microsoft.com/office/drawing/2014/main" id="{4E4F12CB-4E34-4931-ABEE-39983162F9EA}"/>
                </a:ext>
              </a:extLst>
            </p:cNvPr>
            <p:cNvSpPr/>
            <p:nvPr/>
          </p:nvSpPr>
          <p:spPr>
            <a:xfrm>
              <a:off x="3020650" y="4033275"/>
              <a:ext cx="67575" cy="30450"/>
            </a:xfrm>
            <a:custGeom>
              <a:avLst/>
              <a:gdLst/>
              <a:ahLst/>
              <a:cxnLst/>
              <a:rect l="l" t="t" r="r" b="b"/>
              <a:pathLst>
                <a:path w="2703" h="1218" extrusionOk="0">
                  <a:moveTo>
                    <a:pt x="2442" y="0"/>
                  </a:moveTo>
                  <a:cubicBezTo>
                    <a:pt x="1551" y="0"/>
                    <a:pt x="673" y="335"/>
                    <a:pt x="68" y="1003"/>
                  </a:cubicBezTo>
                  <a:cubicBezTo>
                    <a:pt x="1" y="1037"/>
                    <a:pt x="1" y="1137"/>
                    <a:pt x="68" y="1170"/>
                  </a:cubicBezTo>
                  <a:cubicBezTo>
                    <a:pt x="101" y="1204"/>
                    <a:pt x="134" y="1204"/>
                    <a:pt x="134" y="1204"/>
                  </a:cubicBezTo>
                  <a:cubicBezTo>
                    <a:pt x="154" y="1213"/>
                    <a:pt x="173" y="1217"/>
                    <a:pt x="192" y="1217"/>
                  </a:cubicBezTo>
                  <a:cubicBezTo>
                    <a:pt x="237" y="1217"/>
                    <a:pt x="278" y="1194"/>
                    <a:pt x="301" y="1170"/>
                  </a:cubicBezTo>
                  <a:cubicBezTo>
                    <a:pt x="842" y="597"/>
                    <a:pt x="1626" y="267"/>
                    <a:pt x="2422" y="267"/>
                  </a:cubicBezTo>
                  <a:cubicBezTo>
                    <a:pt x="2460" y="267"/>
                    <a:pt x="2498" y="268"/>
                    <a:pt x="2536" y="270"/>
                  </a:cubicBezTo>
                  <a:cubicBezTo>
                    <a:pt x="2548" y="276"/>
                    <a:pt x="2561" y="278"/>
                    <a:pt x="2572" y="278"/>
                  </a:cubicBezTo>
                  <a:cubicBezTo>
                    <a:pt x="2625" y="278"/>
                    <a:pt x="2670" y="224"/>
                    <a:pt x="2670" y="169"/>
                  </a:cubicBezTo>
                  <a:cubicBezTo>
                    <a:pt x="2703" y="103"/>
                    <a:pt x="2636" y="36"/>
                    <a:pt x="2569" y="3"/>
                  </a:cubicBezTo>
                  <a:cubicBezTo>
                    <a:pt x="2527" y="1"/>
                    <a:pt x="2485" y="0"/>
                    <a:pt x="2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96;p55">
              <a:extLst>
                <a:ext uri="{FF2B5EF4-FFF2-40B4-BE49-F238E27FC236}">
                  <a16:creationId xmlns:a16="http://schemas.microsoft.com/office/drawing/2014/main" id="{861216F4-47EE-4D6C-B8B6-51C845D53154}"/>
                </a:ext>
              </a:extLst>
            </p:cNvPr>
            <p:cNvSpPr/>
            <p:nvPr/>
          </p:nvSpPr>
          <p:spPr>
            <a:xfrm>
              <a:off x="2993975" y="4013950"/>
              <a:ext cx="66750" cy="30250"/>
            </a:xfrm>
            <a:custGeom>
              <a:avLst/>
              <a:gdLst/>
              <a:ahLst/>
              <a:cxnLst/>
              <a:rect l="l" t="t" r="r" b="b"/>
              <a:pathLst>
                <a:path w="2670" h="1210" extrusionOk="0">
                  <a:moveTo>
                    <a:pt x="2318" y="1"/>
                  </a:moveTo>
                  <a:cubicBezTo>
                    <a:pt x="1463" y="1"/>
                    <a:pt x="649" y="361"/>
                    <a:pt x="34" y="976"/>
                  </a:cubicBezTo>
                  <a:cubicBezTo>
                    <a:pt x="1" y="1043"/>
                    <a:pt x="1" y="1109"/>
                    <a:pt x="34" y="1176"/>
                  </a:cubicBezTo>
                  <a:cubicBezTo>
                    <a:pt x="67" y="1176"/>
                    <a:pt x="101" y="1209"/>
                    <a:pt x="134" y="1209"/>
                  </a:cubicBezTo>
                  <a:cubicBezTo>
                    <a:pt x="167" y="1209"/>
                    <a:pt x="234" y="1176"/>
                    <a:pt x="267" y="1143"/>
                  </a:cubicBezTo>
                  <a:cubicBezTo>
                    <a:pt x="838" y="572"/>
                    <a:pt x="1589" y="273"/>
                    <a:pt x="2377" y="273"/>
                  </a:cubicBezTo>
                  <a:cubicBezTo>
                    <a:pt x="2419" y="273"/>
                    <a:pt x="2461" y="274"/>
                    <a:pt x="2502" y="275"/>
                  </a:cubicBezTo>
                  <a:cubicBezTo>
                    <a:pt x="2569" y="275"/>
                    <a:pt x="2636" y="209"/>
                    <a:pt x="2669" y="142"/>
                  </a:cubicBezTo>
                  <a:cubicBezTo>
                    <a:pt x="2669" y="75"/>
                    <a:pt x="2602" y="8"/>
                    <a:pt x="2536" y="8"/>
                  </a:cubicBezTo>
                  <a:cubicBezTo>
                    <a:pt x="2463" y="3"/>
                    <a:pt x="2390" y="1"/>
                    <a:pt x="2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97;p55">
              <a:extLst>
                <a:ext uri="{FF2B5EF4-FFF2-40B4-BE49-F238E27FC236}">
                  <a16:creationId xmlns:a16="http://schemas.microsoft.com/office/drawing/2014/main" id="{D42BDA9A-DDFF-44CA-9010-FA4B79AEF62C}"/>
                </a:ext>
              </a:extLst>
            </p:cNvPr>
            <p:cNvSpPr/>
            <p:nvPr/>
          </p:nvSpPr>
          <p:spPr>
            <a:xfrm>
              <a:off x="2966450" y="3993725"/>
              <a:ext cx="71750" cy="30450"/>
            </a:xfrm>
            <a:custGeom>
              <a:avLst/>
              <a:gdLst/>
              <a:ahLst/>
              <a:cxnLst/>
              <a:rect l="l" t="t" r="r" b="b"/>
              <a:pathLst>
                <a:path w="2870" h="1218" extrusionOk="0">
                  <a:moveTo>
                    <a:pt x="2433" y="1"/>
                  </a:moveTo>
                  <a:cubicBezTo>
                    <a:pt x="1521" y="1"/>
                    <a:pt x="658" y="360"/>
                    <a:pt x="34" y="984"/>
                  </a:cubicBezTo>
                  <a:cubicBezTo>
                    <a:pt x="1" y="1051"/>
                    <a:pt x="1" y="1151"/>
                    <a:pt x="67" y="1184"/>
                  </a:cubicBezTo>
                  <a:cubicBezTo>
                    <a:pt x="101" y="1218"/>
                    <a:pt x="134" y="1218"/>
                    <a:pt x="134" y="1218"/>
                  </a:cubicBezTo>
                  <a:cubicBezTo>
                    <a:pt x="201" y="1218"/>
                    <a:pt x="234" y="1184"/>
                    <a:pt x="234" y="1151"/>
                  </a:cubicBezTo>
                  <a:cubicBezTo>
                    <a:pt x="823" y="592"/>
                    <a:pt x="1594" y="266"/>
                    <a:pt x="2408" y="266"/>
                  </a:cubicBezTo>
                  <a:cubicBezTo>
                    <a:pt x="2517" y="266"/>
                    <a:pt x="2626" y="272"/>
                    <a:pt x="2736" y="284"/>
                  </a:cubicBezTo>
                  <a:cubicBezTo>
                    <a:pt x="2769" y="284"/>
                    <a:pt x="2836" y="217"/>
                    <a:pt x="2836" y="184"/>
                  </a:cubicBezTo>
                  <a:cubicBezTo>
                    <a:pt x="2869" y="117"/>
                    <a:pt x="2836" y="17"/>
                    <a:pt x="2769" y="17"/>
                  </a:cubicBezTo>
                  <a:cubicBezTo>
                    <a:pt x="2657" y="6"/>
                    <a:pt x="2545" y="1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98;p55">
              <a:extLst>
                <a:ext uri="{FF2B5EF4-FFF2-40B4-BE49-F238E27FC236}">
                  <a16:creationId xmlns:a16="http://schemas.microsoft.com/office/drawing/2014/main" id="{46366F58-653D-458B-9EA3-EC30C53E5D5C}"/>
                </a:ext>
              </a:extLst>
            </p:cNvPr>
            <p:cNvSpPr/>
            <p:nvPr/>
          </p:nvSpPr>
          <p:spPr>
            <a:xfrm>
              <a:off x="2552000" y="4186775"/>
              <a:ext cx="136775" cy="120550"/>
            </a:xfrm>
            <a:custGeom>
              <a:avLst/>
              <a:gdLst/>
              <a:ahLst/>
              <a:cxnLst/>
              <a:rect l="l" t="t" r="r" b="b"/>
              <a:pathLst>
                <a:path w="5471" h="4822" extrusionOk="0">
                  <a:moveTo>
                    <a:pt x="100" y="0"/>
                  </a:moveTo>
                  <a:lnTo>
                    <a:pt x="100" y="0"/>
                  </a:lnTo>
                  <a:cubicBezTo>
                    <a:pt x="0" y="1034"/>
                    <a:pt x="100" y="2102"/>
                    <a:pt x="434" y="3069"/>
                  </a:cubicBezTo>
                  <a:cubicBezTo>
                    <a:pt x="767" y="4170"/>
                    <a:pt x="1968" y="4637"/>
                    <a:pt x="2869" y="4770"/>
                  </a:cubicBezTo>
                  <a:cubicBezTo>
                    <a:pt x="3012" y="4805"/>
                    <a:pt x="3156" y="4821"/>
                    <a:pt x="3299" y="4821"/>
                  </a:cubicBezTo>
                  <a:cubicBezTo>
                    <a:pt x="3987" y="4821"/>
                    <a:pt x="4639" y="4433"/>
                    <a:pt x="4970" y="3770"/>
                  </a:cubicBezTo>
                  <a:cubicBezTo>
                    <a:pt x="5337" y="2969"/>
                    <a:pt x="5471" y="2102"/>
                    <a:pt x="5404" y="80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399;p55">
              <a:extLst>
                <a:ext uri="{FF2B5EF4-FFF2-40B4-BE49-F238E27FC236}">
                  <a16:creationId xmlns:a16="http://schemas.microsoft.com/office/drawing/2014/main" id="{21B3F09D-5E36-4E56-BB08-8FFEB26A719B}"/>
                </a:ext>
              </a:extLst>
            </p:cNvPr>
            <p:cNvSpPr/>
            <p:nvPr/>
          </p:nvSpPr>
          <p:spPr>
            <a:xfrm>
              <a:off x="2553650" y="3982450"/>
              <a:ext cx="137625" cy="310850"/>
            </a:xfrm>
            <a:custGeom>
              <a:avLst/>
              <a:gdLst/>
              <a:ahLst/>
              <a:cxnLst/>
              <a:rect l="l" t="t" r="r" b="b"/>
              <a:pathLst>
                <a:path w="5505" h="12434" extrusionOk="0">
                  <a:moveTo>
                    <a:pt x="935" y="1"/>
                  </a:moveTo>
                  <a:cubicBezTo>
                    <a:pt x="568" y="68"/>
                    <a:pt x="635" y="1802"/>
                    <a:pt x="601" y="3570"/>
                  </a:cubicBezTo>
                  <a:cubicBezTo>
                    <a:pt x="568" y="5438"/>
                    <a:pt x="101" y="6272"/>
                    <a:pt x="34" y="7806"/>
                  </a:cubicBezTo>
                  <a:cubicBezTo>
                    <a:pt x="1" y="9574"/>
                    <a:pt x="168" y="10342"/>
                    <a:pt x="868" y="11309"/>
                  </a:cubicBezTo>
                  <a:cubicBezTo>
                    <a:pt x="1302" y="11900"/>
                    <a:pt x="2271" y="12433"/>
                    <a:pt x="3178" y="12433"/>
                  </a:cubicBezTo>
                  <a:cubicBezTo>
                    <a:pt x="3805" y="12433"/>
                    <a:pt x="4403" y="12178"/>
                    <a:pt x="4771" y="11509"/>
                  </a:cubicBezTo>
                  <a:cubicBezTo>
                    <a:pt x="5505" y="10208"/>
                    <a:pt x="5405" y="8841"/>
                    <a:pt x="5171" y="7106"/>
                  </a:cubicBezTo>
                  <a:cubicBezTo>
                    <a:pt x="4904" y="5638"/>
                    <a:pt x="4738" y="4171"/>
                    <a:pt x="4638" y="2703"/>
                  </a:cubicBezTo>
                  <a:cubicBezTo>
                    <a:pt x="4571" y="1402"/>
                    <a:pt x="4538" y="101"/>
                    <a:pt x="4204" y="1"/>
                  </a:cubicBezTo>
                  <a:lnTo>
                    <a:pt x="4204" y="635"/>
                  </a:lnTo>
                  <a:cubicBezTo>
                    <a:pt x="4204" y="835"/>
                    <a:pt x="4237" y="1469"/>
                    <a:pt x="4037" y="1502"/>
                  </a:cubicBezTo>
                  <a:cubicBezTo>
                    <a:pt x="4004" y="1369"/>
                    <a:pt x="4004" y="1202"/>
                    <a:pt x="4004" y="1035"/>
                  </a:cubicBezTo>
                  <a:cubicBezTo>
                    <a:pt x="4004" y="868"/>
                    <a:pt x="3937" y="735"/>
                    <a:pt x="3870" y="601"/>
                  </a:cubicBezTo>
                  <a:cubicBezTo>
                    <a:pt x="3737" y="501"/>
                    <a:pt x="3604" y="468"/>
                    <a:pt x="3437" y="468"/>
                  </a:cubicBezTo>
                  <a:cubicBezTo>
                    <a:pt x="3070" y="435"/>
                    <a:pt x="2703" y="401"/>
                    <a:pt x="2336" y="401"/>
                  </a:cubicBezTo>
                  <a:cubicBezTo>
                    <a:pt x="2169" y="401"/>
                    <a:pt x="1969" y="401"/>
                    <a:pt x="1802" y="435"/>
                  </a:cubicBezTo>
                  <a:cubicBezTo>
                    <a:pt x="1635" y="468"/>
                    <a:pt x="1502" y="501"/>
                    <a:pt x="1369" y="568"/>
                  </a:cubicBezTo>
                  <a:cubicBezTo>
                    <a:pt x="1269" y="601"/>
                    <a:pt x="1202" y="668"/>
                    <a:pt x="1168" y="735"/>
                  </a:cubicBezTo>
                  <a:cubicBezTo>
                    <a:pt x="1168" y="801"/>
                    <a:pt x="1168" y="868"/>
                    <a:pt x="1168" y="935"/>
                  </a:cubicBezTo>
                  <a:cubicBezTo>
                    <a:pt x="1202" y="1068"/>
                    <a:pt x="1202" y="1202"/>
                    <a:pt x="1168" y="1302"/>
                  </a:cubicBezTo>
                  <a:cubicBezTo>
                    <a:pt x="1168" y="1369"/>
                    <a:pt x="1135" y="1435"/>
                    <a:pt x="1102" y="1435"/>
                  </a:cubicBezTo>
                  <a:cubicBezTo>
                    <a:pt x="1035" y="1435"/>
                    <a:pt x="1035" y="1369"/>
                    <a:pt x="1035" y="1335"/>
                  </a:cubicBezTo>
                  <a:cubicBezTo>
                    <a:pt x="1002" y="1102"/>
                    <a:pt x="1035" y="968"/>
                    <a:pt x="1002" y="701"/>
                  </a:cubicBezTo>
                  <a:lnTo>
                    <a:pt x="1002" y="334"/>
                  </a:lnTo>
                  <a:cubicBezTo>
                    <a:pt x="1002" y="234"/>
                    <a:pt x="935" y="101"/>
                    <a:pt x="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400;p55">
              <a:extLst>
                <a:ext uri="{FF2B5EF4-FFF2-40B4-BE49-F238E27FC236}">
                  <a16:creationId xmlns:a16="http://schemas.microsoft.com/office/drawing/2014/main" id="{CAD12450-04E8-4B96-96E9-A8804E5CC1BB}"/>
                </a:ext>
              </a:extLst>
            </p:cNvPr>
            <p:cNvSpPr/>
            <p:nvPr/>
          </p:nvSpPr>
          <p:spPr>
            <a:xfrm>
              <a:off x="2553650" y="3982450"/>
              <a:ext cx="137625" cy="310850"/>
            </a:xfrm>
            <a:custGeom>
              <a:avLst/>
              <a:gdLst/>
              <a:ahLst/>
              <a:cxnLst/>
              <a:rect l="l" t="t" r="r" b="b"/>
              <a:pathLst>
                <a:path w="5505" h="12434" extrusionOk="0">
                  <a:moveTo>
                    <a:pt x="935" y="1"/>
                  </a:moveTo>
                  <a:cubicBezTo>
                    <a:pt x="568" y="68"/>
                    <a:pt x="635" y="1802"/>
                    <a:pt x="601" y="3570"/>
                  </a:cubicBezTo>
                  <a:cubicBezTo>
                    <a:pt x="568" y="5438"/>
                    <a:pt x="101" y="6272"/>
                    <a:pt x="34" y="7806"/>
                  </a:cubicBezTo>
                  <a:cubicBezTo>
                    <a:pt x="1" y="9574"/>
                    <a:pt x="168" y="10342"/>
                    <a:pt x="868" y="11309"/>
                  </a:cubicBezTo>
                  <a:cubicBezTo>
                    <a:pt x="1302" y="11900"/>
                    <a:pt x="2271" y="12433"/>
                    <a:pt x="3178" y="12433"/>
                  </a:cubicBezTo>
                  <a:cubicBezTo>
                    <a:pt x="3805" y="12433"/>
                    <a:pt x="4403" y="12178"/>
                    <a:pt x="4771" y="11509"/>
                  </a:cubicBezTo>
                  <a:cubicBezTo>
                    <a:pt x="5505" y="10208"/>
                    <a:pt x="5405" y="8841"/>
                    <a:pt x="5171" y="7106"/>
                  </a:cubicBezTo>
                  <a:cubicBezTo>
                    <a:pt x="4904" y="5638"/>
                    <a:pt x="4738" y="4171"/>
                    <a:pt x="4638" y="2703"/>
                  </a:cubicBezTo>
                  <a:cubicBezTo>
                    <a:pt x="4571" y="1402"/>
                    <a:pt x="4538" y="101"/>
                    <a:pt x="4204" y="1"/>
                  </a:cubicBezTo>
                  <a:lnTo>
                    <a:pt x="4204" y="635"/>
                  </a:lnTo>
                  <a:cubicBezTo>
                    <a:pt x="4204" y="835"/>
                    <a:pt x="4237" y="1469"/>
                    <a:pt x="4037" y="1502"/>
                  </a:cubicBezTo>
                  <a:cubicBezTo>
                    <a:pt x="4004" y="1369"/>
                    <a:pt x="4004" y="1202"/>
                    <a:pt x="4004" y="1035"/>
                  </a:cubicBezTo>
                  <a:cubicBezTo>
                    <a:pt x="4004" y="868"/>
                    <a:pt x="3937" y="735"/>
                    <a:pt x="3870" y="601"/>
                  </a:cubicBezTo>
                  <a:cubicBezTo>
                    <a:pt x="3737" y="501"/>
                    <a:pt x="3604" y="468"/>
                    <a:pt x="3437" y="468"/>
                  </a:cubicBezTo>
                  <a:cubicBezTo>
                    <a:pt x="3070" y="435"/>
                    <a:pt x="2703" y="401"/>
                    <a:pt x="2336" y="401"/>
                  </a:cubicBezTo>
                  <a:cubicBezTo>
                    <a:pt x="2169" y="401"/>
                    <a:pt x="1969" y="401"/>
                    <a:pt x="1802" y="435"/>
                  </a:cubicBezTo>
                  <a:cubicBezTo>
                    <a:pt x="1635" y="468"/>
                    <a:pt x="1502" y="501"/>
                    <a:pt x="1369" y="568"/>
                  </a:cubicBezTo>
                  <a:cubicBezTo>
                    <a:pt x="1269" y="601"/>
                    <a:pt x="1202" y="668"/>
                    <a:pt x="1168" y="735"/>
                  </a:cubicBezTo>
                  <a:cubicBezTo>
                    <a:pt x="1168" y="801"/>
                    <a:pt x="1168" y="868"/>
                    <a:pt x="1168" y="935"/>
                  </a:cubicBezTo>
                  <a:cubicBezTo>
                    <a:pt x="1202" y="1068"/>
                    <a:pt x="1202" y="1202"/>
                    <a:pt x="1168" y="1302"/>
                  </a:cubicBezTo>
                  <a:cubicBezTo>
                    <a:pt x="1168" y="1369"/>
                    <a:pt x="1135" y="1435"/>
                    <a:pt x="1102" y="1435"/>
                  </a:cubicBezTo>
                  <a:cubicBezTo>
                    <a:pt x="1035" y="1435"/>
                    <a:pt x="1035" y="1369"/>
                    <a:pt x="1035" y="1335"/>
                  </a:cubicBezTo>
                  <a:cubicBezTo>
                    <a:pt x="1002" y="1102"/>
                    <a:pt x="1035" y="968"/>
                    <a:pt x="1002" y="701"/>
                  </a:cubicBezTo>
                  <a:lnTo>
                    <a:pt x="1002" y="334"/>
                  </a:lnTo>
                  <a:cubicBezTo>
                    <a:pt x="1002" y="234"/>
                    <a:pt x="935" y="101"/>
                    <a:pt x="9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401;p55">
              <a:extLst>
                <a:ext uri="{FF2B5EF4-FFF2-40B4-BE49-F238E27FC236}">
                  <a16:creationId xmlns:a16="http://schemas.microsoft.com/office/drawing/2014/main" id="{679B161C-E85B-4EDA-B9B2-E782B10C906B}"/>
                </a:ext>
              </a:extLst>
            </p:cNvPr>
            <p:cNvSpPr/>
            <p:nvPr/>
          </p:nvSpPr>
          <p:spPr>
            <a:xfrm>
              <a:off x="2552825" y="4164250"/>
              <a:ext cx="137625" cy="129100"/>
            </a:xfrm>
            <a:custGeom>
              <a:avLst/>
              <a:gdLst/>
              <a:ahLst/>
              <a:cxnLst/>
              <a:rect l="l" t="t" r="r" b="b"/>
              <a:pathLst>
                <a:path w="5505" h="5164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61"/>
                    <a:pt x="100" y="103"/>
                    <a:pt x="100" y="155"/>
                  </a:cubicBezTo>
                  <a:lnTo>
                    <a:pt x="100" y="155"/>
                  </a:lnTo>
                  <a:cubicBezTo>
                    <a:pt x="101" y="115"/>
                    <a:pt x="101" y="75"/>
                    <a:pt x="101" y="34"/>
                  </a:cubicBezTo>
                  <a:close/>
                  <a:moveTo>
                    <a:pt x="5204" y="1"/>
                  </a:moveTo>
                  <a:cubicBezTo>
                    <a:pt x="5204" y="1"/>
                    <a:pt x="5204" y="1936"/>
                    <a:pt x="4771" y="2169"/>
                  </a:cubicBezTo>
                  <a:cubicBezTo>
                    <a:pt x="4720" y="2196"/>
                    <a:pt x="4671" y="2208"/>
                    <a:pt x="4624" y="2208"/>
                  </a:cubicBezTo>
                  <a:cubicBezTo>
                    <a:pt x="4264" y="2208"/>
                    <a:pt x="4007" y="1504"/>
                    <a:pt x="4037" y="1268"/>
                  </a:cubicBezTo>
                  <a:cubicBezTo>
                    <a:pt x="3382" y="1054"/>
                    <a:pt x="2817" y="987"/>
                    <a:pt x="2367" y="987"/>
                  </a:cubicBezTo>
                  <a:cubicBezTo>
                    <a:pt x="1628" y="987"/>
                    <a:pt x="1201" y="1168"/>
                    <a:pt x="1201" y="1168"/>
                  </a:cubicBezTo>
                  <a:cubicBezTo>
                    <a:pt x="1201" y="1168"/>
                    <a:pt x="1033" y="2264"/>
                    <a:pt x="644" y="2264"/>
                  </a:cubicBezTo>
                  <a:cubicBezTo>
                    <a:pt x="609" y="2264"/>
                    <a:pt x="573" y="2255"/>
                    <a:pt x="534" y="2236"/>
                  </a:cubicBezTo>
                  <a:cubicBezTo>
                    <a:pt x="115" y="1996"/>
                    <a:pt x="99" y="624"/>
                    <a:pt x="100" y="155"/>
                  </a:cubicBezTo>
                  <a:lnTo>
                    <a:pt x="100" y="155"/>
                  </a:lnTo>
                  <a:cubicBezTo>
                    <a:pt x="99" y="282"/>
                    <a:pt x="93" y="408"/>
                    <a:pt x="67" y="534"/>
                  </a:cubicBezTo>
                  <a:cubicBezTo>
                    <a:pt x="1" y="2302"/>
                    <a:pt x="167" y="3070"/>
                    <a:pt x="901" y="4070"/>
                  </a:cubicBezTo>
                  <a:cubicBezTo>
                    <a:pt x="1314" y="4640"/>
                    <a:pt x="2270" y="5164"/>
                    <a:pt x="3171" y="5164"/>
                  </a:cubicBezTo>
                  <a:cubicBezTo>
                    <a:pt x="3799" y="5164"/>
                    <a:pt x="4401" y="4909"/>
                    <a:pt x="4771" y="4237"/>
                  </a:cubicBezTo>
                  <a:cubicBezTo>
                    <a:pt x="5505" y="2970"/>
                    <a:pt x="5438" y="1669"/>
                    <a:pt x="5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402;p55">
              <a:extLst>
                <a:ext uri="{FF2B5EF4-FFF2-40B4-BE49-F238E27FC236}">
                  <a16:creationId xmlns:a16="http://schemas.microsoft.com/office/drawing/2014/main" id="{0371CC15-8DCD-45CF-9D48-858F761DC170}"/>
                </a:ext>
              </a:extLst>
            </p:cNvPr>
            <p:cNvSpPr/>
            <p:nvPr/>
          </p:nvSpPr>
          <p:spPr>
            <a:xfrm>
              <a:off x="2552825" y="4164250"/>
              <a:ext cx="137625" cy="129100"/>
            </a:xfrm>
            <a:custGeom>
              <a:avLst/>
              <a:gdLst/>
              <a:ahLst/>
              <a:cxnLst/>
              <a:rect l="l" t="t" r="r" b="b"/>
              <a:pathLst>
                <a:path w="5505" h="5164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61"/>
                    <a:pt x="100" y="103"/>
                    <a:pt x="100" y="155"/>
                  </a:cubicBezTo>
                  <a:lnTo>
                    <a:pt x="100" y="155"/>
                  </a:lnTo>
                  <a:cubicBezTo>
                    <a:pt x="101" y="115"/>
                    <a:pt x="101" y="75"/>
                    <a:pt x="101" y="34"/>
                  </a:cubicBezTo>
                  <a:close/>
                  <a:moveTo>
                    <a:pt x="5204" y="1"/>
                  </a:moveTo>
                  <a:cubicBezTo>
                    <a:pt x="5204" y="1"/>
                    <a:pt x="5204" y="1936"/>
                    <a:pt x="4771" y="2169"/>
                  </a:cubicBezTo>
                  <a:cubicBezTo>
                    <a:pt x="4720" y="2196"/>
                    <a:pt x="4671" y="2208"/>
                    <a:pt x="4624" y="2208"/>
                  </a:cubicBezTo>
                  <a:cubicBezTo>
                    <a:pt x="4264" y="2208"/>
                    <a:pt x="4007" y="1504"/>
                    <a:pt x="4037" y="1268"/>
                  </a:cubicBezTo>
                  <a:cubicBezTo>
                    <a:pt x="3382" y="1054"/>
                    <a:pt x="2817" y="987"/>
                    <a:pt x="2367" y="987"/>
                  </a:cubicBezTo>
                  <a:cubicBezTo>
                    <a:pt x="1628" y="987"/>
                    <a:pt x="1201" y="1168"/>
                    <a:pt x="1201" y="1168"/>
                  </a:cubicBezTo>
                  <a:cubicBezTo>
                    <a:pt x="1201" y="1168"/>
                    <a:pt x="1033" y="2264"/>
                    <a:pt x="644" y="2264"/>
                  </a:cubicBezTo>
                  <a:cubicBezTo>
                    <a:pt x="609" y="2264"/>
                    <a:pt x="573" y="2255"/>
                    <a:pt x="534" y="2236"/>
                  </a:cubicBezTo>
                  <a:cubicBezTo>
                    <a:pt x="115" y="1996"/>
                    <a:pt x="99" y="624"/>
                    <a:pt x="100" y="155"/>
                  </a:cubicBezTo>
                  <a:lnTo>
                    <a:pt x="100" y="155"/>
                  </a:lnTo>
                  <a:cubicBezTo>
                    <a:pt x="99" y="282"/>
                    <a:pt x="93" y="408"/>
                    <a:pt x="67" y="534"/>
                  </a:cubicBezTo>
                  <a:cubicBezTo>
                    <a:pt x="1" y="2302"/>
                    <a:pt x="167" y="3070"/>
                    <a:pt x="901" y="4070"/>
                  </a:cubicBezTo>
                  <a:cubicBezTo>
                    <a:pt x="1314" y="4640"/>
                    <a:pt x="2270" y="5164"/>
                    <a:pt x="3171" y="5164"/>
                  </a:cubicBezTo>
                  <a:cubicBezTo>
                    <a:pt x="3799" y="5164"/>
                    <a:pt x="4401" y="4909"/>
                    <a:pt x="4771" y="4237"/>
                  </a:cubicBezTo>
                  <a:cubicBezTo>
                    <a:pt x="5505" y="2970"/>
                    <a:pt x="5438" y="1669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403;p55">
              <a:extLst>
                <a:ext uri="{FF2B5EF4-FFF2-40B4-BE49-F238E27FC236}">
                  <a16:creationId xmlns:a16="http://schemas.microsoft.com/office/drawing/2014/main" id="{1DE304DB-4382-42AF-AC6A-A187C7CAEA9E}"/>
                </a:ext>
              </a:extLst>
            </p:cNvPr>
            <p:cNvSpPr/>
            <p:nvPr/>
          </p:nvSpPr>
          <p:spPr>
            <a:xfrm>
              <a:off x="2566175" y="3982450"/>
              <a:ext cx="20700" cy="223025"/>
            </a:xfrm>
            <a:custGeom>
              <a:avLst/>
              <a:gdLst/>
              <a:ahLst/>
              <a:cxnLst/>
              <a:rect l="l" t="t" r="r" b="b"/>
              <a:pathLst>
                <a:path w="828" h="8921" extrusionOk="0">
                  <a:moveTo>
                    <a:pt x="434" y="1"/>
                  </a:moveTo>
                  <a:cubicBezTo>
                    <a:pt x="67" y="68"/>
                    <a:pt x="134" y="1802"/>
                    <a:pt x="100" y="3537"/>
                  </a:cubicBezTo>
                  <a:cubicBezTo>
                    <a:pt x="267" y="5071"/>
                    <a:pt x="0" y="7206"/>
                    <a:pt x="100" y="8107"/>
                  </a:cubicBezTo>
                  <a:cubicBezTo>
                    <a:pt x="180" y="8645"/>
                    <a:pt x="438" y="8921"/>
                    <a:pt x="619" y="8921"/>
                  </a:cubicBezTo>
                  <a:cubicBezTo>
                    <a:pt x="741" y="8921"/>
                    <a:pt x="828" y="8795"/>
                    <a:pt x="801" y="8540"/>
                  </a:cubicBezTo>
                  <a:cubicBezTo>
                    <a:pt x="734" y="7773"/>
                    <a:pt x="667" y="7039"/>
                    <a:pt x="667" y="6272"/>
                  </a:cubicBezTo>
                  <a:cubicBezTo>
                    <a:pt x="667" y="5105"/>
                    <a:pt x="601" y="2603"/>
                    <a:pt x="467" y="1335"/>
                  </a:cubicBezTo>
                  <a:cubicBezTo>
                    <a:pt x="467" y="1202"/>
                    <a:pt x="467" y="1068"/>
                    <a:pt x="467" y="935"/>
                  </a:cubicBezTo>
                  <a:lnTo>
                    <a:pt x="434" y="68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404;p55">
              <a:extLst>
                <a:ext uri="{FF2B5EF4-FFF2-40B4-BE49-F238E27FC236}">
                  <a16:creationId xmlns:a16="http://schemas.microsoft.com/office/drawing/2014/main" id="{9A06D9D3-9434-4457-AF0C-052AB4CF1926}"/>
                </a:ext>
              </a:extLst>
            </p:cNvPr>
            <p:cNvSpPr/>
            <p:nvPr/>
          </p:nvSpPr>
          <p:spPr>
            <a:xfrm>
              <a:off x="2648875" y="3982450"/>
              <a:ext cx="20725" cy="223400"/>
            </a:xfrm>
            <a:custGeom>
              <a:avLst/>
              <a:gdLst/>
              <a:ahLst/>
              <a:cxnLst/>
              <a:rect l="l" t="t" r="r" b="b"/>
              <a:pathLst>
                <a:path w="829" h="8936" extrusionOk="0">
                  <a:moveTo>
                    <a:pt x="395" y="1"/>
                  </a:moveTo>
                  <a:lnTo>
                    <a:pt x="395" y="34"/>
                  </a:lnTo>
                  <a:lnTo>
                    <a:pt x="395" y="635"/>
                  </a:lnTo>
                  <a:cubicBezTo>
                    <a:pt x="395" y="868"/>
                    <a:pt x="362" y="1135"/>
                    <a:pt x="328" y="1369"/>
                  </a:cubicBezTo>
                  <a:cubicBezTo>
                    <a:pt x="228" y="2669"/>
                    <a:pt x="128" y="5105"/>
                    <a:pt x="128" y="6305"/>
                  </a:cubicBezTo>
                  <a:cubicBezTo>
                    <a:pt x="128" y="7039"/>
                    <a:pt x="95" y="7806"/>
                    <a:pt x="28" y="8540"/>
                  </a:cubicBezTo>
                  <a:cubicBezTo>
                    <a:pt x="0" y="8805"/>
                    <a:pt x="94" y="8935"/>
                    <a:pt x="220" y="8935"/>
                  </a:cubicBezTo>
                  <a:cubicBezTo>
                    <a:pt x="397" y="8935"/>
                    <a:pt x="637" y="8679"/>
                    <a:pt x="695" y="8173"/>
                  </a:cubicBezTo>
                  <a:cubicBezTo>
                    <a:pt x="829" y="7273"/>
                    <a:pt x="562" y="5105"/>
                    <a:pt x="695" y="3570"/>
                  </a:cubicBezTo>
                  <a:cubicBezTo>
                    <a:pt x="762" y="2803"/>
                    <a:pt x="762" y="2169"/>
                    <a:pt x="762" y="1669"/>
                  </a:cubicBezTo>
                  <a:cubicBezTo>
                    <a:pt x="695" y="801"/>
                    <a:pt x="628" y="101"/>
                    <a:pt x="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405;p55">
              <a:extLst>
                <a:ext uri="{FF2B5EF4-FFF2-40B4-BE49-F238E27FC236}">
                  <a16:creationId xmlns:a16="http://schemas.microsoft.com/office/drawing/2014/main" id="{5130AE48-CC30-4B19-A03C-7B516625E4A3}"/>
                </a:ext>
              </a:extLst>
            </p:cNvPr>
            <p:cNvSpPr/>
            <p:nvPr/>
          </p:nvSpPr>
          <p:spPr>
            <a:xfrm>
              <a:off x="2578675" y="4184050"/>
              <a:ext cx="80075" cy="13075"/>
            </a:xfrm>
            <a:custGeom>
              <a:avLst/>
              <a:gdLst/>
              <a:ahLst/>
              <a:cxnLst/>
              <a:rect l="l" t="t" r="r" b="b"/>
              <a:pathLst>
                <a:path w="3203" h="523" extrusionOk="0">
                  <a:moveTo>
                    <a:pt x="1602" y="1"/>
                  </a:moveTo>
                  <a:cubicBezTo>
                    <a:pt x="1093" y="1"/>
                    <a:pt x="584" y="93"/>
                    <a:pt x="101" y="276"/>
                  </a:cubicBezTo>
                  <a:cubicBezTo>
                    <a:pt x="34" y="310"/>
                    <a:pt x="1" y="376"/>
                    <a:pt x="34" y="443"/>
                  </a:cubicBezTo>
                  <a:cubicBezTo>
                    <a:pt x="58" y="492"/>
                    <a:pt x="101" y="523"/>
                    <a:pt x="148" y="523"/>
                  </a:cubicBezTo>
                  <a:cubicBezTo>
                    <a:pt x="165" y="523"/>
                    <a:pt x="183" y="519"/>
                    <a:pt x="201" y="510"/>
                  </a:cubicBezTo>
                  <a:cubicBezTo>
                    <a:pt x="651" y="360"/>
                    <a:pt x="1126" y="285"/>
                    <a:pt x="1602" y="285"/>
                  </a:cubicBezTo>
                  <a:cubicBezTo>
                    <a:pt x="2077" y="285"/>
                    <a:pt x="2552" y="360"/>
                    <a:pt x="3003" y="510"/>
                  </a:cubicBezTo>
                  <a:lnTo>
                    <a:pt x="3070" y="510"/>
                  </a:lnTo>
                  <a:cubicBezTo>
                    <a:pt x="3103" y="510"/>
                    <a:pt x="3170" y="476"/>
                    <a:pt x="3170" y="443"/>
                  </a:cubicBezTo>
                  <a:cubicBezTo>
                    <a:pt x="3203" y="376"/>
                    <a:pt x="3170" y="276"/>
                    <a:pt x="3103" y="276"/>
                  </a:cubicBezTo>
                  <a:cubicBezTo>
                    <a:pt x="2619" y="93"/>
                    <a:pt x="2111" y="1"/>
                    <a:pt x="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406;p55">
              <a:extLst>
                <a:ext uri="{FF2B5EF4-FFF2-40B4-BE49-F238E27FC236}">
                  <a16:creationId xmlns:a16="http://schemas.microsoft.com/office/drawing/2014/main" id="{E923C5BA-BDF5-4A21-8607-D485144DE7E4}"/>
                </a:ext>
              </a:extLst>
            </p:cNvPr>
            <p:cNvSpPr/>
            <p:nvPr/>
          </p:nvSpPr>
          <p:spPr>
            <a:xfrm>
              <a:off x="2574500" y="4149675"/>
              <a:ext cx="88425" cy="12425"/>
            </a:xfrm>
            <a:custGeom>
              <a:avLst/>
              <a:gdLst/>
              <a:ahLst/>
              <a:cxnLst/>
              <a:rect l="l" t="t" r="r" b="b"/>
              <a:pathLst>
                <a:path w="3537" h="497" extrusionOk="0">
                  <a:moveTo>
                    <a:pt x="1785" y="0"/>
                  </a:moveTo>
                  <a:cubicBezTo>
                    <a:pt x="1227" y="0"/>
                    <a:pt x="668" y="83"/>
                    <a:pt x="134" y="250"/>
                  </a:cubicBezTo>
                  <a:cubicBezTo>
                    <a:pt x="68" y="284"/>
                    <a:pt x="1" y="350"/>
                    <a:pt x="34" y="417"/>
                  </a:cubicBezTo>
                  <a:cubicBezTo>
                    <a:pt x="59" y="466"/>
                    <a:pt x="101" y="497"/>
                    <a:pt x="148" y="497"/>
                  </a:cubicBezTo>
                  <a:cubicBezTo>
                    <a:pt x="165" y="497"/>
                    <a:pt x="183" y="493"/>
                    <a:pt x="201" y="484"/>
                  </a:cubicBezTo>
                  <a:cubicBezTo>
                    <a:pt x="718" y="334"/>
                    <a:pt x="1252" y="259"/>
                    <a:pt x="1781" y="259"/>
                  </a:cubicBezTo>
                  <a:cubicBezTo>
                    <a:pt x="2311" y="259"/>
                    <a:pt x="2836" y="334"/>
                    <a:pt x="3337" y="484"/>
                  </a:cubicBezTo>
                  <a:lnTo>
                    <a:pt x="3403" y="484"/>
                  </a:lnTo>
                  <a:cubicBezTo>
                    <a:pt x="3437" y="484"/>
                    <a:pt x="3503" y="450"/>
                    <a:pt x="3503" y="417"/>
                  </a:cubicBezTo>
                  <a:cubicBezTo>
                    <a:pt x="3537" y="350"/>
                    <a:pt x="3503" y="284"/>
                    <a:pt x="3437" y="250"/>
                  </a:cubicBezTo>
                  <a:cubicBezTo>
                    <a:pt x="2903" y="83"/>
                    <a:pt x="2344" y="0"/>
                    <a:pt x="1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407;p55">
              <a:extLst>
                <a:ext uri="{FF2B5EF4-FFF2-40B4-BE49-F238E27FC236}">
                  <a16:creationId xmlns:a16="http://schemas.microsoft.com/office/drawing/2014/main" id="{D70B2F81-9B47-4011-866C-9960421AA610}"/>
                </a:ext>
              </a:extLst>
            </p:cNvPr>
            <p:cNvSpPr/>
            <p:nvPr/>
          </p:nvSpPr>
          <p:spPr>
            <a:xfrm>
              <a:off x="2575350" y="4115050"/>
              <a:ext cx="87575" cy="14200"/>
            </a:xfrm>
            <a:custGeom>
              <a:avLst/>
              <a:gdLst/>
              <a:ahLst/>
              <a:cxnLst/>
              <a:rect l="l" t="t" r="r" b="b"/>
              <a:pathLst>
                <a:path w="3503" h="568" extrusionOk="0">
                  <a:moveTo>
                    <a:pt x="1735" y="1"/>
                  </a:moveTo>
                  <a:cubicBezTo>
                    <a:pt x="1168" y="1"/>
                    <a:pt x="601" y="101"/>
                    <a:pt x="67" y="301"/>
                  </a:cubicBezTo>
                  <a:cubicBezTo>
                    <a:pt x="0" y="334"/>
                    <a:pt x="0" y="401"/>
                    <a:pt x="0" y="468"/>
                  </a:cubicBezTo>
                  <a:cubicBezTo>
                    <a:pt x="34" y="534"/>
                    <a:pt x="100" y="568"/>
                    <a:pt x="134" y="568"/>
                  </a:cubicBezTo>
                  <a:cubicBezTo>
                    <a:pt x="167" y="568"/>
                    <a:pt x="167" y="568"/>
                    <a:pt x="200" y="534"/>
                  </a:cubicBezTo>
                  <a:cubicBezTo>
                    <a:pt x="678" y="323"/>
                    <a:pt x="1183" y="253"/>
                    <a:pt x="1642" y="253"/>
                  </a:cubicBezTo>
                  <a:cubicBezTo>
                    <a:pt x="2561" y="253"/>
                    <a:pt x="3303" y="534"/>
                    <a:pt x="3303" y="534"/>
                  </a:cubicBezTo>
                  <a:cubicBezTo>
                    <a:pt x="3320" y="543"/>
                    <a:pt x="3338" y="547"/>
                    <a:pt x="3356" y="547"/>
                  </a:cubicBezTo>
                  <a:cubicBezTo>
                    <a:pt x="3403" y="547"/>
                    <a:pt x="3445" y="517"/>
                    <a:pt x="3469" y="468"/>
                  </a:cubicBezTo>
                  <a:cubicBezTo>
                    <a:pt x="3503" y="401"/>
                    <a:pt x="3469" y="334"/>
                    <a:pt x="3403" y="301"/>
                  </a:cubicBezTo>
                  <a:cubicBezTo>
                    <a:pt x="2869" y="101"/>
                    <a:pt x="2302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408;p55">
              <a:extLst>
                <a:ext uri="{FF2B5EF4-FFF2-40B4-BE49-F238E27FC236}">
                  <a16:creationId xmlns:a16="http://schemas.microsoft.com/office/drawing/2014/main" id="{309FB975-C4A9-49F4-9698-F99F77D0EBEC}"/>
                </a:ext>
              </a:extLst>
            </p:cNvPr>
            <p:cNvSpPr/>
            <p:nvPr/>
          </p:nvSpPr>
          <p:spPr>
            <a:xfrm>
              <a:off x="2574500" y="4083050"/>
              <a:ext cx="88425" cy="16175"/>
            </a:xfrm>
            <a:custGeom>
              <a:avLst/>
              <a:gdLst/>
              <a:ahLst/>
              <a:cxnLst/>
              <a:rect l="l" t="t" r="r" b="b"/>
              <a:pathLst>
                <a:path w="3537" h="647" extrusionOk="0">
                  <a:moveTo>
                    <a:pt x="1799" y="0"/>
                  </a:moveTo>
                  <a:cubicBezTo>
                    <a:pt x="1213" y="0"/>
                    <a:pt x="627" y="126"/>
                    <a:pt x="68" y="380"/>
                  </a:cubicBezTo>
                  <a:cubicBezTo>
                    <a:pt x="1" y="413"/>
                    <a:pt x="1" y="480"/>
                    <a:pt x="34" y="547"/>
                  </a:cubicBezTo>
                  <a:cubicBezTo>
                    <a:pt x="34" y="614"/>
                    <a:pt x="101" y="647"/>
                    <a:pt x="134" y="647"/>
                  </a:cubicBezTo>
                  <a:cubicBezTo>
                    <a:pt x="168" y="647"/>
                    <a:pt x="168" y="614"/>
                    <a:pt x="201" y="614"/>
                  </a:cubicBezTo>
                  <a:cubicBezTo>
                    <a:pt x="721" y="388"/>
                    <a:pt x="1276" y="271"/>
                    <a:pt x="1830" y="271"/>
                  </a:cubicBezTo>
                  <a:cubicBezTo>
                    <a:pt x="2343" y="271"/>
                    <a:pt x="2855" y="372"/>
                    <a:pt x="3337" y="580"/>
                  </a:cubicBezTo>
                  <a:cubicBezTo>
                    <a:pt x="3354" y="589"/>
                    <a:pt x="3372" y="593"/>
                    <a:pt x="3390" y="593"/>
                  </a:cubicBezTo>
                  <a:cubicBezTo>
                    <a:pt x="3437" y="593"/>
                    <a:pt x="3479" y="562"/>
                    <a:pt x="3503" y="513"/>
                  </a:cubicBezTo>
                  <a:cubicBezTo>
                    <a:pt x="3537" y="447"/>
                    <a:pt x="3537" y="380"/>
                    <a:pt x="3470" y="347"/>
                  </a:cubicBezTo>
                  <a:cubicBezTo>
                    <a:pt x="2929" y="117"/>
                    <a:pt x="2364" y="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409;p55">
              <a:extLst>
                <a:ext uri="{FF2B5EF4-FFF2-40B4-BE49-F238E27FC236}">
                  <a16:creationId xmlns:a16="http://schemas.microsoft.com/office/drawing/2014/main" id="{0FAB0E82-9F48-4B83-A730-ED0A2B2E5EEE}"/>
                </a:ext>
              </a:extLst>
            </p:cNvPr>
            <p:cNvSpPr/>
            <p:nvPr/>
          </p:nvSpPr>
          <p:spPr>
            <a:xfrm>
              <a:off x="2573675" y="4048425"/>
              <a:ext cx="89250" cy="15275"/>
            </a:xfrm>
            <a:custGeom>
              <a:avLst/>
              <a:gdLst/>
              <a:ahLst/>
              <a:cxnLst/>
              <a:rect l="l" t="t" r="r" b="b"/>
              <a:pathLst>
                <a:path w="3570" h="611" extrusionOk="0">
                  <a:moveTo>
                    <a:pt x="1709" y="1"/>
                  </a:moveTo>
                  <a:cubicBezTo>
                    <a:pt x="1206" y="1"/>
                    <a:pt x="646" y="92"/>
                    <a:pt x="101" y="364"/>
                  </a:cubicBezTo>
                  <a:lnTo>
                    <a:pt x="67" y="364"/>
                  </a:lnTo>
                  <a:cubicBezTo>
                    <a:pt x="1" y="397"/>
                    <a:pt x="1" y="464"/>
                    <a:pt x="34" y="531"/>
                  </a:cubicBezTo>
                  <a:cubicBezTo>
                    <a:pt x="34" y="598"/>
                    <a:pt x="101" y="598"/>
                    <a:pt x="134" y="598"/>
                  </a:cubicBezTo>
                  <a:lnTo>
                    <a:pt x="201" y="598"/>
                  </a:lnTo>
                  <a:cubicBezTo>
                    <a:pt x="701" y="353"/>
                    <a:pt x="1220" y="271"/>
                    <a:pt x="1689" y="271"/>
                  </a:cubicBezTo>
                  <a:cubicBezTo>
                    <a:pt x="2628" y="271"/>
                    <a:pt x="3370" y="598"/>
                    <a:pt x="3370" y="598"/>
                  </a:cubicBezTo>
                  <a:cubicBezTo>
                    <a:pt x="3387" y="606"/>
                    <a:pt x="3408" y="611"/>
                    <a:pt x="3428" y="611"/>
                  </a:cubicBezTo>
                  <a:cubicBezTo>
                    <a:pt x="3483" y="611"/>
                    <a:pt x="3536" y="580"/>
                    <a:pt x="3536" y="531"/>
                  </a:cubicBezTo>
                  <a:cubicBezTo>
                    <a:pt x="3570" y="464"/>
                    <a:pt x="3536" y="397"/>
                    <a:pt x="3470" y="364"/>
                  </a:cubicBezTo>
                  <a:cubicBezTo>
                    <a:pt x="3448" y="342"/>
                    <a:pt x="2685" y="1"/>
                    <a:pt x="1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410;p55">
              <a:extLst>
                <a:ext uri="{FF2B5EF4-FFF2-40B4-BE49-F238E27FC236}">
                  <a16:creationId xmlns:a16="http://schemas.microsoft.com/office/drawing/2014/main" id="{A5B9BE8E-1BBA-4D41-BF8E-501C6220B4B2}"/>
                </a:ext>
              </a:extLst>
            </p:cNvPr>
            <p:cNvSpPr/>
            <p:nvPr/>
          </p:nvSpPr>
          <p:spPr>
            <a:xfrm>
              <a:off x="2538650" y="2644825"/>
              <a:ext cx="500375" cy="1452050"/>
            </a:xfrm>
            <a:custGeom>
              <a:avLst/>
              <a:gdLst/>
              <a:ahLst/>
              <a:cxnLst/>
              <a:rect l="l" t="t" r="r" b="b"/>
              <a:pathLst>
                <a:path w="20015" h="58082" extrusionOk="0">
                  <a:moveTo>
                    <a:pt x="3737" y="1"/>
                  </a:moveTo>
                  <a:cubicBezTo>
                    <a:pt x="2769" y="2269"/>
                    <a:pt x="2102" y="4671"/>
                    <a:pt x="1835" y="7106"/>
                  </a:cubicBezTo>
                  <a:cubicBezTo>
                    <a:pt x="1168" y="16046"/>
                    <a:pt x="1535" y="28888"/>
                    <a:pt x="1535" y="28888"/>
                  </a:cubicBezTo>
                  <a:cubicBezTo>
                    <a:pt x="1435" y="29822"/>
                    <a:pt x="868" y="31924"/>
                    <a:pt x="468" y="36060"/>
                  </a:cubicBezTo>
                  <a:cubicBezTo>
                    <a:pt x="1" y="40930"/>
                    <a:pt x="568" y="57375"/>
                    <a:pt x="568" y="57375"/>
                  </a:cubicBezTo>
                  <a:cubicBezTo>
                    <a:pt x="568" y="57375"/>
                    <a:pt x="1763" y="58081"/>
                    <a:pt x="3208" y="58081"/>
                  </a:cubicBezTo>
                  <a:cubicBezTo>
                    <a:pt x="4028" y="58081"/>
                    <a:pt x="4929" y="57854"/>
                    <a:pt x="5738" y="57142"/>
                  </a:cubicBezTo>
                  <a:cubicBezTo>
                    <a:pt x="5738" y="57142"/>
                    <a:pt x="8373" y="34492"/>
                    <a:pt x="8974" y="29655"/>
                  </a:cubicBezTo>
                  <a:cubicBezTo>
                    <a:pt x="9507" y="25452"/>
                    <a:pt x="11008" y="16313"/>
                    <a:pt x="11008" y="16313"/>
                  </a:cubicBezTo>
                  <a:lnTo>
                    <a:pt x="12743" y="29822"/>
                  </a:lnTo>
                  <a:cubicBezTo>
                    <a:pt x="12743" y="29822"/>
                    <a:pt x="12576" y="33625"/>
                    <a:pt x="12676" y="36060"/>
                  </a:cubicBezTo>
                  <a:cubicBezTo>
                    <a:pt x="12810" y="38929"/>
                    <a:pt x="13610" y="53439"/>
                    <a:pt x="13610" y="53439"/>
                  </a:cubicBezTo>
                  <a:cubicBezTo>
                    <a:pt x="13610" y="53439"/>
                    <a:pt x="14983" y="53908"/>
                    <a:pt x="16477" y="53908"/>
                  </a:cubicBezTo>
                  <a:cubicBezTo>
                    <a:pt x="17533" y="53908"/>
                    <a:pt x="18649" y="53674"/>
                    <a:pt x="19381" y="52872"/>
                  </a:cubicBezTo>
                  <a:cubicBezTo>
                    <a:pt x="19381" y="52872"/>
                    <a:pt x="19815" y="32724"/>
                    <a:pt x="19881" y="29289"/>
                  </a:cubicBezTo>
                  <a:cubicBezTo>
                    <a:pt x="20015" y="22584"/>
                    <a:pt x="19881" y="10308"/>
                    <a:pt x="18781" y="3237"/>
                  </a:cubicBezTo>
                  <a:lnTo>
                    <a:pt x="3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411;p55">
              <a:extLst>
                <a:ext uri="{FF2B5EF4-FFF2-40B4-BE49-F238E27FC236}">
                  <a16:creationId xmlns:a16="http://schemas.microsoft.com/office/drawing/2014/main" id="{7DE17C20-6C80-4112-854D-5B4032659EB7}"/>
                </a:ext>
              </a:extLst>
            </p:cNvPr>
            <p:cNvSpPr/>
            <p:nvPr/>
          </p:nvSpPr>
          <p:spPr>
            <a:xfrm>
              <a:off x="2813850" y="2895025"/>
              <a:ext cx="146800" cy="455350"/>
            </a:xfrm>
            <a:custGeom>
              <a:avLst/>
              <a:gdLst/>
              <a:ahLst/>
              <a:cxnLst/>
              <a:rect l="l" t="t" r="r" b="b"/>
              <a:pathLst>
                <a:path w="5872" h="18214" extrusionOk="0">
                  <a:moveTo>
                    <a:pt x="5871" y="0"/>
                  </a:moveTo>
                  <a:cubicBezTo>
                    <a:pt x="4237" y="1535"/>
                    <a:pt x="601" y="2035"/>
                    <a:pt x="601" y="2035"/>
                  </a:cubicBezTo>
                  <a:lnTo>
                    <a:pt x="0" y="6338"/>
                  </a:lnTo>
                  <a:lnTo>
                    <a:pt x="1535" y="18213"/>
                  </a:lnTo>
                  <a:lnTo>
                    <a:pt x="968" y="6571"/>
                  </a:lnTo>
                  <a:lnTo>
                    <a:pt x="1602" y="2702"/>
                  </a:lnTo>
                  <a:cubicBezTo>
                    <a:pt x="3369" y="2469"/>
                    <a:pt x="4937" y="1501"/>
                    <a:pt x="5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412;p55">
              <a:extLst>
                <a:ext uri="{FF2B5EF4-FFF2-40B4-BE49-F238E27FC236}">
                  <a16:creationId xmlns:a16="http://schemas.microsoft.com/office/drawing/2014/main" id="{9C525069-C5AE-4558-9720-17B8AE33C9B5}"/>
                </a:ext>
              </a:extLst>
            </p:cNvPr>
            <p:cNvSpPr/>
            <p:nvPr/>
          </p:nvSpPr>
          <p:spPr>
            <a:xfrm>
              <a:off x="2929775" y="2202025"/>
              <a:ext cx="170125" cy="349425"/>
            </a:xfrm>
            <a:custGeom>
              <a:avLst/>
              <a:gdLst/>
              <a:ahLst/>
              <a:cxnLst/>
              <a:rect l="l" t="t" r="r" b="b"/>
              <a:pathLst>
                <a:path w="6805" h="13977" extrusionOk="0">
                  <a:moveTo>
                    <a:pt x="0" y="0"/>
                  </a:moveTo>
                  <a:lnTo>
                    <a:pt x="1201" y="13977"/>
                  </a:lnTo>
                  <a:lnTo>
                    <a:pt x="6805" y="11842"/>
                  </a:lnTo>
                  <a:cubicBezTo>
                    <a:pt x="6805" y="11842"/>
                    <a:pt x="4603" y="4170"/>
                    <a:pt x="3769" y="2469"/>
                  </a:cubicBezTo>
                  <a:cubicBezTo>
                    <a:pt x="2935" y="767"/>
                    <a:pt x="2202" y="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413;p55">
              <a:extLst>
                <a:ext uri="{FF2B5EF4-FFF2-40B4-BE49-F238E27FC236}">
                  <a16:creationId xmlns:a16="http://schemas.microsoft.com/office/drawing/2014/main" id="{8D186F38-490D-42BB-BA63-EC6BE10E693A}"/>
                </a:ext>
              </a:extLst>
            </p:cNvPr>
            <p:cNvSpPr/>
            <p:nvPr/>
          </p:nvSpPr>
          <p:spPr>
            <a:xfrm>
              <a:off x="2929775" y="2202025"/>
              <a:ext cx="170125" cy="349425"/>
            </a:xfrm>
            <a:custGeom>
              <a:avLst/>
              <a:gdLst/>
              <a:ahLst/>
              <a:cxnLst/>
              <a:rect l="l" t="t" r="r" b="b"/>
              <a:pathLst>
                <a:path w="6805" h="13977" extrusionOk="0">
                  <a:moveTo>
                    <a:pt x="0" y="0"/>
                  </a:moveTo>
                  <a:lnTo>
                    <a:pt x="1201" y="13977"/>
                  </a:lnTo>
                  <a:lnTo>
                    <a:pt x="6805" y="11842"/>
                  </a:lnTo>
                  <a:cubicBezTo>
                    <a:pt x="6805" y="11842"/>
                    <a:pt x="4603" y="4170"/>
                    <a:pt x="3769" y="2469"/>
                  </a:cubicBezTo>
                  <a:cubicBezTo>
                    <a:pt x="2935" y="767"/>
                    <a:pt x="2202" y="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414;p55">
              <a:extLst>
                <a:ext uri="{FF2B5EF4-FFF2-40B4-BE49-F238E27FC236}">
                  <a16:creationId xmlns:a16="http://schemas.microsoft.com/office/drawing/2014/main" id="{142D2161-4111-46E6-AB89-45FC7D484744}"/>
                </a:ext>
              </a:extLst>
            </p:cNvPr>
            <p:cNvSpPr/>
            <p:nvPr/>
          </p:nvSpPr>
          <p:spPr>
            <a:xfrm>
              <a:off x="2571175" y="2194525"/>
              <a:ext cx="481200" cy="684625"/>
            </a:xfrm>
            <a:custGeom>
              <a:avLst/>
              <a:gdLst/>
              <a:ahLst/>
              <a:cxnLst/>
              <a:rect l="l" t="t" r="r" b="b"/>
              <a:pathLst>
                <a:path w="19248" h="27385" extrusionOk="0">
                  <a:moveTo>
                    <a:pt x="7873" y="0"/>
                  </a:moveTo>
                  <a:lnTo>
                    <a:pt x="3870" y="400"/>
                  </a:lnTo>
                  <a:cubicBezTo>
                    <a:pt x="4170" y="5304"/>
                    <a:pt x="1235" y="7706"/>
                    <a:pt x="1235" y="7706"/>
                  </a:cubicBezTo>
                  <a:lnTo>
                    <a:pt x="2903" y="15211"/>
                  </a:lnTo>
                  <a:cubicBezTo>
                    <a:pt x="2035" y="17713"/>
                    <a:pt x="634" y="20448"/>
                    <a:pt x="0" y="24885"/>
                  </a:cubicBezTo>
                  <a:cubicBezTo>
                    <a:pt x="821" y="25834"/>
                    <a:pt x="5370" y="27384"/>
                    <a:pt x="10304" y="27384"/>
                  </a:cubicBezTo>
                  <a:cubicBezTo>
                    <a:pt x="12996" y="27384"/>
                    <a:pt x="15802" y="26923"/>
                    <a:pt x="18180" y="25652"/>
                  </a:cubicBezTo>
                  <a:cubicBezTo>
                    <a:pt x="18180" y="25652"/>
                    <a:pt x="17646" y="21249"/>
                    <a:pt x="17013" y="16745"/>
                  </a:cubicBezTo>
                  <a:cubicBezTo>
                    <a:pt x="17013" y="16745"/>
                    <a:pt x="17046" y="13310"/>
                    <a:pt x="17213" y="11542"/>
                  </a:cubicBezTo>
                  <a:cubicBezTo>
                    <a:pt x="19248" y="9407"/>
                    <a:pt x="19214" y="6772"/>
                    <a:pt x="17880" y="4670"/>
                  </a:cubicBezTo>
                  <a:cubicBezTo>
                    <a:pt x="16913" y="3069"/>
                    <a:pt x="15712" y="1601"/>
                    <a:pt x="14344" y="267"/>
                  </a:cubicBezTo>
                  <a:lnTo>
                    <a:pt x="11675" y="100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415;p55">
              <a:extLst>
                <a:ext uri="{FF2B5EF4-FFF2-40B4-BE49-F238E27FC236}">
                  <a16:creationId xmlns:a16="http://schemas.microsoft.com/office/drawing/2014/main" id="{F7421AB4-A82C-4A58-89B5-47A7A57CE36F}"/>
                </a:ext>
              </a:extLst>
            </p:cNvPr>
            <p:cNvSpPr/>
            <p:nvPr/>
          </p:nvSpPr>
          <p:spPr>
            <a:xfrm>
              <a:off x="2727950" y="2193675"/>
              <a:ext cx="206850" cy="146800"/>
            </a:xfrm>
            <a:custGeom>
              <a:avLst/>
              <a:gdLst/>
              <a:ahLst/>
              <a:cxnLst/>
              <a:rect l="l" t="t" r="r" b="b"/>
              <a:pathLst>
                <a:path w="8274" h="5872" extrusionOk="0">
                  <a:moveTo>
                    <a:pt x="1602" y="1"/>
                  </a:moveTo>
                  <a:lnTo>
                    <a:pt x="101" y="167"/>
                  </a:lnTo>
                  <a:cubicBezTo>
                    <a:pt x="1" y="668"/>
                    <a:pt x="1368" y="2302"/>
                    <a:pt x="2569" y="3236"/>
                  </a:cubicBezTo>
                  <a:cubicBezTo>
                    <a:pt x="3737" y="4204"/>
                    <a:pt x="6338" y="5571"/>
                    <a:pt x="7739" y="5872"/>
                  </a:cubicBezTo>
                  <a:cubicBezTo>
                    <a:pt x="8206" y="5038"/>
                    <a:pt x="8273" y="4037"/>
                    <a:pt x="8006" y="3136"/>
                  </a:cubicBezTo>
                  <a:cubicBezTo>
                    <a:pt x="7673" y="2102"/>
                    <a:pt x="7139" y="1101"/>
                    <a:pt x="6505" y="201"/>
                  </a:cubicBezTo>
                  <a:lnTo>
                    <a:pt x="5371" y="101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416;p55">
              <a:extLst>
                <a:ext uri="{FF2B5EF4-FFF2-40B4-BE49-F238E27FC236}">
                  <a16:creationId xmlns:a16="http://schemas.microsoft.com/office/drawing/2014/main" id="{559BBED9-082C-4748-A0BE-859C723B3568}"/>
                </a:ext>
              </a:extLst>
            </p:cNvPr>
            <p:cNvSpPr/>
            <p:nvPr/>
          </p:nvSpPr>
          <p:spPr>
            <a:xfrm>
              <a:off x="2723775" y="2418850"/>
              <a:ext cx="114275" cy="25875"/>
            </a:xfrm>
            <a:custGeom>
              <a:avLst/>
              <a:gdLst/>
              <a:ahLst/>
              <a:cxnLst/>
              <a:rect l="l" t="t" r="r" b="b"/>
              <a:pathLst>
                <a:path w="4571" h="1035" extrusionOk="0">
                  <a:moveTo>
                    <a:pt x="4504" y="0"/>
                  </a:moveTo>
                  <a:lnTo>
                    <a:pt x="1" y="167"/>
                  </a:lnTo>
                  <a:lnTo>
                    <a:pt x="1" y="1034"/>
                  </a:lnTo>
                  <a:lnTo>
                    <a:pt x="4571" y="834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417;p55">
              <a:extLst>
                <a:ext uri="{FF2B5EF4-FFF2-40B4-BE49-F238E27FC236}">
                  <a16:creationId xmlns:a16="http://schemas.microsoft.com/office/drawing/2014/main" id="{6A95AF22-3A65-4FF5-87B9-E6251026DEF8}"/>
                </a:ext>
              </a:extLst>
            </p:cNvPr>
            <p:cNvSpPr/>
            <p:nvPr/>
          </p:nvSpPr>
          <p:spPr>
            <a:xfrm>
              <a:off x="2723775" y="2387975"/>
              <a:ext cx="76750" cy="35050"/>
            </a:xfrm>
            <a:custGeom>
              <a:avLst/>
              <a:gdLst/>
              <a:ahLst/>
              <a:cxnLst/>
              <a:rect l="l" t="t" r="r" b="b"/>
              <a:pathLst>
                <a:path w="3070" h="1402" extrusionOk="0">
                  <a:moveTo>
                    <a:pt x="1" y="1"/>
                  </a:moveTo>
                  <a:lnTo>
                    <a:pt x="134" y="1402"/>
                  </a:lnTo>
                  <a:lnTo>
                    <a:pt x="3070" y="1268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418;p55">
              <a:extLst>
                <a:ext uri="{FF2B5EF4-FFF2-40B4-BE49-F238E27FC236}">
                  <a16:creationId xmlns:a16="http://schemas.microsoft.com/office/drawing/2014/main" id="{5C0F9DFA-0997-4B9D-AB4D-7FAF5AF0D693}"/>
                </a:ext>
              </a:extLst>
            </p:cNvPr>
            <p:cNvSpPr/>
            <p:nvPr/>
          </p:nvSpPr>
          <p:spPr>
            <a:xfrm>
              <a:off x="2808850" y="2360250"/>
              <a:ext cx="22525" cy="59450"/>
            </a:xfrm>
            <a:custGeom>
              <a:avLst/>
              <a:gdLst/>
              <a:ahLst/>
              <a:cxnLst/>
              <a:rect l="l" t="t" r="r" b="b"/>
              <a:pathLst>
                <a:path w="901" h="2378" extrusionOk="0">
                  <a:moveTo>
                    <a:pt x="371" y="1"/>
                  </a:moveTo>
                  <a:cubicBezTo>
                    <a:pt x="309" y="1"/>
                    <a:pt x="250" y="26"/>
                    <a:pt x="200" y="76"/>
                  </a:cubicBezTo>
                  <a:cubicBezTo>
                    <a:pt x="100" y="209"/>
                    <a:pt x="0" y="943"/>
                    <a:pt x="34" y="2377"/>
                  </a:cubicBezTo>
                  <a:lnTo>
                    <a:pt x="901" y="2344"/>
                  </a:lnTo>
                  <a:cubicBezTo>
                    <a:pt x="834" y="876"/>
                    <a:pt x="667" y="143"/>
                    <a:pt x="567" y="76"/>
                  </a:cubicBezTo>
                  <a:cubicBezTo>
                    <a:pt x="501" y="26"/>
                    <a:pt x="434" y="1"/>
                    <a:pt x="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419;p55">
              <a:extLst>
                <a:ext uri="{FF2B5EF4-FFF2-40B4-BE49-F238E27FC236}">
                  <a16:creationId xmlns:a16="http://schemas.microsoft.com/office/drawing/2014/main" id="{6469881C-20B2-4460-8AFE-09098B91E0CE}"/>
                </a:ext>
              </a:extLst>
            </p:cNvPr>
            <p:cNvSpPr/>
            <p:nvPr/>
          </p:nvSpPr>
          <p:spPr>
            <a:xfrm>
              <a:off x="2813875" y="2415500"/>
              <a:ext cx="10000" cy="40900"/>
            </a:xfrm>
            <a:custGeom>
              <a:avLst/>
              <a:gdLst/>
              <a:ahLst/>
              <a:cxnLst/>
              <a:rect l="l" t="t" r="r" b="b"/>
              <a:pathLst>
                <a:path w="400" h="1636" extrusionOk="0">
                  <a:moveTo>
                    <a:pt x="33" y="1"/>
                  </a:moveTo>
                  <a:cubicBezTo>
                    <a:pt x="33" y="592"/>
                    <a:pt x="0" y="1636"/>
                    <a:pt x="190" y="1636"/>
                  </a:cubicBezTo>
                  <a:cubicBezTo>
                    <a:pt x="193" y="1636"/>
                    <a:pt x="196" y="1636"/>
                    <a:pt x="200" y="1635"/>
                  </a:cubicBezTo>
                  <a:cubicBezTo>
                    <a:pt x="400" y="1635"/>
                    <a:pt x="366" y="568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420;p55">
              <a:extLst>
                <a:ext uri="{FF2B5EF4-FFF2-40B4-BE49-F238E27FC236}">
                  <a16:creationId xmlns:a16="http://schemas.microsoft.com/office/drawing/2014/main" id="{F2D66A18-B629-43DB-938A-C172C11B9B17}"/>
                </a:ext>
              </a:extLst>
            </p:cNvPr>
            <p:cNvSpPr/>
            <p:nvPr/>
          </p:nvSpPr>
          <p:spPr>
            <a:xfrm>
              <a:off x="2657075" y="1804350"/>
              <a:ext cx="327750" cy="330150"/>
            </a:xfrm>
            <a:custGeom>
              <a:avLst/>
              <a:gdLst/>
              <a:ahLst/>
              <a:cxnLst/>
              <a:rect l="l" t="t" r="r" b="b"/>
              <a:pathLst>
                <a:path w="13110" h="13206" extrusionOk="0">
                  <a:moveTo>
                    <a:pt x="8092" y="1"/>
                  </a:moveTo>
                  <a:cubicBezTo>
                    <a:pt x="5838" y="1"/>
                    <a:pt x="3172" y="1262"/>
                    <a:pt x="1802" y="3065"/>
                  </a:cubicBezTo>
                  <a:cubicBezTo>
                    <a:pt x="0" y="5433"/>
                    <a:pt x="934" y="7968"/>
                    <a:pt x="1802" y="9536"/>
                  </a:cubicBezTo>
                  <a:cubicBezTo>
                    <a:pt x="2635" y="11104"/>
                    <a:pt x="3603" y="12505"/>
                    <a:pt x="3603" y="13205"/>
                  </a:cubicBezTo>
                  <a:lnTo>
                    <a:pt x="13110" y="4266"/>
                  </a:lnTo>
                  <a:cubicBezTo>
                    <a:pt x="13110" y="4266"/>
                    <a:pt x="12442" y="1530"/>
                    <a:pt x="10041" y="396"/>
                  </a:cubicBezTo>
                  <a:cubicBezTo>
                    <a:pt x="9467" y="125"/>
                    <a:pt x="8800" y="1"/>
                    <a:pt x="8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421;p55">
              <a:extLst>
                <a:ext uri="{FF2B5EF4-FFF2-40B4-BE49-F238E27FC236}">
                  <a16:creationId xmlns:a16="http://schemas.microsoft.com/office/drawing/2014/main" id="{AA7C3D9B-AD2E-4D31-B186-B5EB2C989380}"/>
                </a:ext>
              </a:extLst>
            </p:cNvPr>
            <p:cNvSpPr/>
            <p:nvPr/>
          </p:nvSpPr>
          <p:spPr>
            <a:xfrm>
              <a:off x="2632875" y="2042450"/>
              <a:ext cx="140125" cy="122525"/>
            </a:xfrm>
            <a:custGeom>
              <a:avLst/>
              <a:gdLst/>
              <a:ahLst/>
              <a:cxnLst/>
              <a:rect l="l" t="t" r="r" b="b"/>
              <a:pathLst>
                <a:path w="5605" h="4901" extrusionOk="0">
                  <a:moveTo>
                    <a:pt x="2076" y="0"/>
                  </a:moveTo>
                  <a:cubicBezTo>
                    <a:pt x="1720" y="0"/>
                    <a:pt x="1361" y="143"/>
                    <a:pt x="1002" y="479"/>
                  </a:cubicBezTo>
                  <a:cubicBezTo>
                    <a:pt x="68" y="1446"/>
                    <a:pt x="1" y="2981"/>
                    <a:pt x="902" y="4015"/>
                  </a:cubicBezTo>
                  <a:cubicBezTo>
                    <a:pt x="1410" y="4597"/>
                    <a:pt x="2127" y="4901"/>
                    <a:pt x="2847" y="4901"/>
                  </a:cubicBezTo>
                  <a:cubicBezTo>
                    <a:pt x="3448" y="4901"/>
                    <a:pt x="4052" y="4689"/>
                    <a:pt x="4537" y="4248"/>
                  </a:cubicBezTo>
                  <a:cubicBezTo>
                    <a:pt x="5605" y="3281"/>
                    <a:pt x="5004" y="2247"/>
                    <a:pt x="4037" y="1180"/>
                  </a:cubicBezTo>
                  <a:cubicBezTo>
                    <a:pt x="3406" y="505"/>
                    <a:pt x="2746" y="0"/>
                    <a:pt x="2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422;p55">
              <a:extLst>
                <a:ext uri="{FF2B5EF4-FFF2-40B4-BE49-F238E27FC236}">
                  <a16:creationId xmlns:a16="http://schemas.microsoft.com/office/drawing/2014/main" id="{FD5AA586-3953-4A48-A968-7199D4290874}"/>
                </a:ext>
              </a:extLst>
            </p:cNvPr>
            <p:cNvSpPr/>
            <p:nvPr/>
          </p:nvSpPr>
          <p:spPr>
            <a:xfrm>
              <a:off x="2642900" y="1984375"/>
              <a:ext cx="44900" cy="70175"/>
            </a:xfrm>
            <a:custGeom>
              <a:avLst/>
              <a:gdLst/>
              <a:ahLst/>
              <a:cxnLst/>
              <a:rect l="l" t="t" r="r" b="b"/>
              <a:pathLst>
                <a:path w="1796" h="2807" extrusionOk="0">
                  <a:moveTo>
                    <a:pt x="794" y="244"/>
                  </a:moveTo>
                  <a:cubicBezTo>
                    <a:pt x="896" y="244"/>
                    <a:pt x="1001" y="263"/>
                    <a:pt x="1101" y="300"/>
                  </a:cubicBezTo>
                  <a:cubicBezTo>
                    <a:pt x="1168" y="300"/>
                    <a:pt x="1234" y="334"/>
                    <a:pt x="1301" y="367"/>
                  </a:cubicBezTo>
                  <a:lnTo>
                    <a:pt x="1401" y="400"/>
                  </a:lnTo>
                  <a:lnTo>
                    <a:pt x="1435" y="434"/>
                  </a:lnTo>
                  <a:lnTo>
                    <a:pt x="1468" y="434"/>
                  </a:lnTo>
                  <a:cubicBezTo>
                    <a:pt x="1301" y="500"/>
                    <a:pt x="1101" y="567"/>
                    <a:pt x="867" y="567"/>
                  </a:cubicBezTo>
                  <a:cubicBezTo>
                    <a:pt x="801" y="567"/>
                    <a:pt x="719" y="582"/>
                    <a:pt x="633" y="582"/>
                  </a:cubicBezTo>
                  <a:cubicBezTo>
                    <a:pt x="589" y="582"/>
                    <a:pt x="545" y="578"/>
                    <a:pt x="501" y="567"/>
                  </a:cubicBezTo>
                  <a:lnTo>
                    <a:pt x="467" y="567"/>
                  </a:lnTo>
                  <a:cubicBezTo>
                    <a:pt x="434" y="567"/>
                    <a:pt x="300" y="534"/>
                    <a:pt x="300" y="500"/>
                  </a:cubicBezTo>
                  <a:cubicBezTo>
                    <a:pt x="267" y="467"/>
                    <a:pt x="300" y="434"/>
                    <a:pt x="334" y="400"/>
                  </a:cubicBezTo>
                  <a:cubicBezTo>
                    <a:pt x="459" y="296"/>
                    <a:pt x="623" y="244"/>
                    <a:pt x="794" y="244"/>
                  </a:cubicBezTo>
                  <a:close/>
                  <a:moveTo>
                    <a:pt x="667" y="0"/>
                  </a:moveTo>
                  <a:cubicBezTo>
                    <a:pt x="434" y="0"/>
                    <a:pt x="0" y="167"/>
                    <a:pt x="0" y="467"/>
                  </a:cubicBezTo>
                  <a:cubicBezTo>
                    <a:pt x="29" y="731"/>
                    <a:pt x="471" y="840"/>
                    <a:pt x="736" y="840"/>
                  </a:cubicBezTo>
                  <a:cubicBezTo>
                    <a:pt x="773" y="840"/>
                    <a:pt x="806" y="838"/>
                    <a:pt x="834" y="834"/>
                  </a:cubicBezTo>
                  <a:cubicBezTo>
                    <a:pt x="1068" y="834"/>
                    <a:pt x="1268" y="801"/>
                    <a:pt x="1468" y="734"/>
                  </a:cubicBezTo>
                  <a:lnTo>
                    <a:pt x="1468" y="734"/>
                  </a:lnTo>
                  <a:cubicBezTo>
                    <a:pt x="1468" y="1168"/>
                    <a:pt x="1435" y="1568"/>
                    <a:pt x="1301" y="1968"/>
                  </a:cubicBezTo>
                  <a:cubicBezTo>
                    <a:pt x="1234" y="2135"/>
                    <a:pt x="1101" y="2302"/>
                    <a:pt x="968" y="2435"/>
                  </a:cubicBezTo>
                  <a:cubicBezTo>
                    <a:pt x="821" y="2533"/>
                    <a:pt x="639" y="2595"/>
                    <a:pt x="460" y="2595"/>
                  </a:cubicBezTo>
                  <a:cubicBezTo>
                    <a:pt x="395" y="2595"/>
                    <a:pt x="330" y="2586"/>
                    <a:pt x="267" y="2569"/>
                  </a:cubicBezTo>
                  <a:cubicBezTo>
                    <a:pt x="257" y="2566"/>
                    <a:pt x="248" y="2565"/>
                    <a:pt x="239" y="2565"/>
                  </a:cubicBezTo>
                  <a:cubicBezTo>
                    <a:pt x="139" y="2565"/>
                    <a:pt x="175" y="2738"/>
                    <a:pt x="267" y="2769"/>
                  </a:cubicBezTo>
                  <a:cubicBezTo>
                    <a:pt x="356" y="2794"/>
                    <a:pt x="446" y="2806"/>
                    <a:pt x="535" y="2806"/>
                  </a:cubicBezTo>
                  <a:cubicBezTo>
                    <a:pt x="913" y="2806"/>
                    <a:pt x="1272" y="2586"/>
                    <a:pt x="1435" y="2235"/>
                  </a:cubicBezTo>
                  <a:cubicBezTo>
                    <a:pt x="1735" y="1735"/>
                    <a:pt x="1635" y="1134"/>
                    <a:pt x="1768" y="567"/>
                  </a:cubicBezTo>
                  <a:cubicBezTo>
                    <a:pt x="1796" y="457"/>
                    <a:pt x="1709" y="392"/>
                    <a:pt x="1640" y="392"/>
                  </a:cubicBezTo>
                  <a:cubicBezTo>
                    <a:pt x="1626" y="392"/>
                    <a:pt x="1613" y="395"/>
                    <a:pt x="1601" y="400"/>
                  </a:cubicBezTo>
                  <a:cubicBezTo>
                    <a:pt x="1501" y="234"/>
                    <a:pt x="1368" y="133"/>
                    <a:pt x="1201" y="100"/>
                  </a:cubicBezTo>
                  <a:cubicBezTo>
                    <a:pt x="1034" y="33"/>
                    <a:pt x="834" y="0"/>
                    <a:pt x="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423;p55">
              <a:extLst>
                <a:ext uri="{FF2B5EF4-FFF2-40B4-BE49-F238E27FC236}">
                  <a16:creationId xmlns:a16="http://schemas.microsoft.com/office/drawing/2014/main" id="{2EA15057-907D-43E3-8666-02F8637F7802}"/>
                </a:ext>
              </a:extLst>
            </p:cNvPr>
            <p:cNvSpPr/>
            <p:nvPr/>
          </p:nvSpPr>
          <p:spPr>
            <a:xfrm>
              <a:off x="2659575" y="1854725"/>
              <a:ext cx="338600" cy="466575"/>
            </a:xfrm>
            <a:custGeom>
              <a:avLst/>
              <a:gdLst/>
              <a:ahLst/>
              <a:cxnLst/>
              <a:rect l="l" t="t" r="r" b="b"/>
              <a:pathLst>
                <a:path w="13544" h="18663" extrusionOk="0">
                  <a:moveTo>
                    <a:pt x="9928" y="0"/>
                  </a:moveTo>
                  <a:cubicBezTo>
                    <a:pt x="9575" y="0"/>
                    <a:pt x="9221" y="27"/>
                    <a:pt x="8873" y="82"/>
                  </a:cubicBezTo>
                  <a:cubicBezTo>
                    <a:pt x="7472" y="282"/>
                    <a:pt x="6171" y="1050"/>
                    <a:pt x="5304" y="2184"/>
                  </a:cubicBezTo>
                  <a:cubicBezTo>
                    <a:pt x="4937" y="2651"/>
                    <a:pt x="4670" y="3218"/>
                    <a:pt x="4537" y="3852"/>
                  </a:cubicBezTo>
                  <a:cubicBezTo>
                    <a:pt x="4337" y="4619"/>
                    <a:pt x="4470" y="5420"/>
                    <a:pt x="4203" y="6153"/>
                  </a:cubicBezTo>
                  <a:cubicBezTo>
                    <a:pt x="4203" y="6253"/>
                    <a:pt x="4137" y="6354"/>
                    <a:pt x="4103" y="6420"/>
                  </a:cubicBezTo>
                  <a:cubicBezTo>
                    <a:pt x="4037" y="6487"/>
                    <a:pt x="3936" y="6520"/>
                    <a:pt x="3870" y="6520"/>
                  </a:cubicBezTo>
                  <a:cubicBezTo>
                    <a:pt x="3736" y="6487"/>
                    <a:pt x="3636" y="6387"/>
                    <a:pt x="3603" y="6287"/>
                  </a:cubicBezTo>
                  <a:cubicBezTo>
                    <a:pt x="3336" y="5720"/>
                    <a:pt x="2836" y="5319"/>
                    <a:pt x="2202" y="5186"/>
                  </a:cubicBezTo>
                  <a:cubicBezTo>
                    <a:pt x="2102" y="5167"/>
                    <a:pt x="2001" y="5158"/>
                    <a:pt x="1899" y="5158"/>
                  </a:cubicBezTo>
                  <a:cubicBezTo>
                    <a:pt x="1461" y="5158"/>
                    <a:pt x="1026" y="5334"/>
                    <a:pt x="701" y="5686"/>
                  </a:cubicBezTo>
                  <a:cubicBezTo>
                    <a:pt x="0" y="6520"/>
                    <a:pt x="401" y="7921"/>
                    <a:pt x="1435" y="8722"/>
                  </a:cubicBezTo>
                  <a:cubicBezTo>
                    <a:pt x="1992" y="9144"/>
                    <a:pt x="2461" y="9259"/>
                    <a:pt x="2808" y="9259"/>
                  </a:cubicBezTo>
                  <a:cubicBezTo>
                    <a:pt x="3229" y="9259"/>
                    <a:pt x="3469" y="9089"/>
                    <a:pt x="3469" y="9089"/>
                  </a:cubicBezTo>
                  <a:lnTo>
                    <a:pt x="3536" y="13992"/>
                  </a:lnTo>
                  <a:cubicBezTo>
                    <a:pt x="3536" y="13992"/>
                    <a:pt x="3836" y="14993"/>
                    <a:pt x="6438" y="16861"/>
                  </a:cubicBezTo>
                  <a:cubicBezTo>
                    <a:pt x="7739" y="17795"/>
                    <a:pt x="10174" y="18662"/>
                    <a:pt x="10174" y="18662"/>
                  </a:cubicBezTo>
                  <a:cubicBezTo>
                    <a:pt x="11008" y="16828"/>
                    <a:pt x="8707" y="13992"/>
                    <a:pt x="8707" y="13992"/>
                  </a:cubicBezTo>
                  <a:lnTo>
                    <a:pt x="8707" y="11958"/>
                  </a:lnTo>
                  <a:cubicBezTo>
                    <a:pt x="9087" y="12000"/>
                    <a:pt x="9420" y="12022"/>
                    <a:pt x="9718" y="12022"/>
                  </a:cubicBezTo>
                  <a:cubicBezTo>
                    <a:pt x="10362" y="12022"/>
                    <a:pt x="10842" y="11919"/>
                    <a:pt x="11275" y="11691"/>
                  </a:cubicBezTo>
                  <a:cubicBezTo>
                    <a:pt x="11909" y="11390"/>
                    <a:pt x="13210" y="9756"/>
                    <a:pt x="13343" y="6153"/>
                  </a:cubicBezTo>
                  <a:cubicBezTo>
                    <a:pt x="13543" y="1583"/>
                    <a:pt x="12276" y="616"/>
                    <a:pt x="11375" y="149"/>
                  </a:cubicBezTo>
                  <a:cubicBezTo>
                    <a:pt x="10909" y="52"/>
                    <a:pt x="10420" y="0"/>
                    <a:pt x="9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424;p55">
              <a:extLst>
                <a:ext uri="{FF2B5EF4-FFF2-40B4-BE49-F238E27FC236}">
                  <a16:creationId xmlns:a16="http://schemas.microsoft.com/office/drawing/2014/main" id="{6B36A7FA-AB8D-4723-A5E7-AE26F125CE12}"/>
                </a:ext>
              </a:extLst>
            </p:cNvPr>
            <p:cNvSpPr/>
            <p:nvPr/>
          </p:nvSpPr>
          <p:spPr>
            <a:xfrm>
              <a:off x="2723775" y="1949600"/>
              <a:ext cx="296900" cy="79825"/>
            </a:xfrm>
            <a:custGeom>
              <a:avLst/>
              <a:gdLst/>
              <a:ahLst/>
              <a:cxnLst/>
              <a:rect l="l" t="t" r="r" b="b"/>
              <a:pathLst>
                <a:path w="11876" h="3193" extrusionOk="0">
                  <a:moveTo>
                    <a:pt x="10809" y="424"/>
                  </a:moveTo>
                  <a:lnTo>
                    <a:pt x="10909" y="457"/>
                  </a:lnTo>
                  <a:cubicBezTo>
                    <a:pt x="10975" y="490"/>
                    <a:pt x="11042" y="524"/>
                    <a:pt x="11109" y="590"/>
                  </a:cubicBezTo>
                  <a:cubicBezTo>
                    <a:pt x="11242" y="757"/>
                    <a:pt x="11142" y="1391"/>
                    <a:pt x="11042" y="1758"/>
                  </a:cubicBezTo>
                  <a:lnTo>
                    <a:pt x="11042" y="1725"/>
                  </a:lnTo>
                  <a:cubicBezTo>
                    <a:pt x="10975" y="2192"/>
                    <a:pt x="10675" y="2592"/>
                    <a:pt x="10241" y="2792"/>
                  </a:cubicBezTo>
                  <a:cubicBezTo>
                    <a:pt x="10041" y="2859"/>
                    <a:pt x="9841" y="2892"/>
                    <a:pt x="9641" y="2892"/>
                  </a:cubicBezTo>
                  <a:cubicBezTo>
                    <a:pt x="9585" y="2901"/>
                    <a:pt x="9528" y="2905"/>
                    <a:pt x="9472" y="2905"/>
                  </a:cubicBezTo>
                  <a:cubicBezTo>
                    <a:pt x="9090" y="2905"/>
                    <a:pt x="8706" y="2716"/>
                    <a:pt x="8474" y="2425"/>
                  </a:cubicBezTo>
                  <a:lnTo>
                    <a:pt x="8440" y="2392"/>
                  </a:lnTo>
                  <a:lnTo>
                    <a:pt x="8407" y="2358"/>
                  </a:lnTo>
                  <a:cubicBezTo>
                    <a:pt x="8407" y="2325"/>
                    <a:pt x="8407" y="2325"/>
                    <a:pt x="8373" y="2292"/>
                  </a:cubicBezTo>
                  <a:cubicBezTo>
                    <a:pt x="8373" y="2292"/>
                    <a:pt x="8373" y="2258"/>
                    <a:pt x="8340" y="2225"/>
                  </a:cubicBezTo>
                  <a:lnTo>
                    <a:pt x="8340" y="2192"/>
                  </a:lnTo>
                  <a:cubicBezTo>
                    <a:pt x="8340" y="2092"/>
                    <a:pt x="8307" y="2025"/>
                    <a:pt x="8273" y="1925"/>
                  </a:cubicBezTo>
                  <a:cubicBezTo>
                    <a:pt x="8173" y="1591"/>
                    <a:pt x="8207" y="1258"/>
                    <a:pt x="8340" y="924"/>
                  </a:cubicBezTo>
                  <a:cubicBezTo>
                    <a:pt x="8740" y="624"/>
                    <a:pt x="9207" y="457"/>
                    <a:pt x="9674" y="424"/>
                  </a:cubicBezTo>
                  <a:close/>
                  <a:moveTo>
                    <a:pt x="4513" y="352"/>
                  </a:moveTo>
                  <a:cubicBezTo>
                    <a:pt x="4643" y="352"/>
                    <a:pt x="4774" y="364"/>
                    <a:pt x="4904" y="390"/>
                  </a:cubicBezTo>
                  <a:lnTo>
                    <a:pt x="5004" y="390"/>
                  </a:lnTo>
                  <a:cubicBezTo>
                    <a:pt x="5138" y="390"/>
                    <a:pt x="5238" y="424"/>
                    <a:pt x="5371" y="424"/>
                  </a:cubicBezTo>
                  <a:lnTo>
                    <a:pt x="5505" y="457"/>
                  </a:lnTo>
                  <a:cubicBezTo>
                    <a:pt x="5638" y="490"/>
                    <a:pt x="5738" y="524"/>
                    <a:pt x="5872" y="557"/>
                  </a:cubicBezTo>
                  <a:lnTo>
                    <a:pt x="5972" y="624"/>
                  </a:lnTo>
                  <a:cubicBezTo>
                    <a:pt x="6005" y="624"/>
                    <a:pt x="6038" y="624"/>
                    <a:pt x="6072" y="657"/>
                  </a:cubicBezTo>
                  <a:lnTo>
                    <a:pt x="6105" y="657"/>
                  </a:lnTo>
                  <a:lnTo>
                    <a:pt x="6139" y="691"/>
                  </a:lnTo>
                  <a:cubicBezTo>
                    <a:pt x="6239" y="724"/>
                    <a:pt x="6305" y="791"/>
                    <a:pt x="6372" y="857"/>
                  </a:cubicBezTo>
                  <a:cubicBezTo>
                    <a:pt x="6505" y="1191"/>
                    <a:pt x="6505" y="1558"/>
                    <a:pt x="6372" y="1891"/>
                  </a:cubicBezTo>
                  <a:cubicBezTo>
                    <a:pt x="6305" y="2125"/>
                    <a:pt x="6139" y="2358"/>
                    <a:pt x="5938" y="2525"/>
                  </a:cubicBezTo>
                  <a:cubicBezTo>
                    <a:pt x="5668" y="2795"/>
                    <a:pt x="5290" y="2930"/>
                    <a:pt x="4901" y="2930"/>
                  </a:cubicBezTo>
                  <a:cubicBezTo>
                    <a:pt x="4858" y="2930"/>
                    <a:pt x="4814" y="2929"/>
                    <a:pt x="4771" y="2925"/>
                  </a:cubicBezTo>
                  <a:cubicBezTo>
                    <a:pt x="4739" y="2928"/>
                    <a:pt x="4708" y="2929"/>
                    <a:pt x="4677" y="2929"/>
                  </a:cubicBezTo>
                  <a:cubicBezTo>
                    <a:pt x="4280" y="2929"/>
                    <a:pt x="3918" y="2734"/>
                    <a:pt x="3670" y="2425"/>
                  </a:cubicBezTo>
                  <a:lnTo>
                    <a:pt x="3603" y="2392"/>
                  </a:lnTo>
                  <a:lnTo>
                    <a:pt x="3603" y="2358"/>
                  </a:lnTo>
                  <a:lnTo>
                    <a:pt x="3570" y="2292"/>
                  </a:lnTo>
                  <a:cubicBezTo>
                    <a:pt x="3570" y="2292"/>
                    <a:pt x="3537" y="2258"/>
                    <a:pt x="3537" y="2258"/>
                  </a:cubicBezTo>
                  <a:lnTo>
                    <a:pt x="3537" y="2225"/>
                  </a:lnTo>
                  <a:cubicBezTo>
                    <a:pt x="3537" y="2225"/>
                    <a:pt x="3537" y="2192"/>
                    <a:pt x="3537" y="2192"/>
                  </a:cubicBezTo>
                  <a:lnTo>
                    <a:pt x="3503" y="2158"/>
                  </a:lnTo>
                  <a:cubicBezTo>
                    <a:pt x="3470" y="2125"/>
                    <a:pt x="3470" y="2058"/>
                    <a:pt x="3437" y="2025"/>
                  </a:cubicBezTo>
                  <a:lnTo>
                    <a:pt x="3437" y="1925"/>
                  </a:lnTo>
                  <a:cubicBezTo>
                    <a:pt x="3437" y="1891"/>
                    <a:pt x="3403" y="1858"/>
                    <a:pt x="3403" y="1791"/>
                  </a:cubicBezTo>
                  <a:lnTo>
                    <a:pt x="3403" y="1725"/>
                  </a:lnTo>
                  <a:cubicBezTo>
                    <a:pt x="3337" y="1424"/>
                    <a:pt x="3236" y="757"/>
                    <a:pt x="3437" y="624"/>
                  </a:cubicBezTo>
                  <a:cubicBezTo>
                    <a:pt x="3782" y="451"/>
                    <a:pt x="4145" y="352"/>
                    <a:pt x="4513" y="352"/>
                  </a:cubicBezTo>
                  <a:close/>
                  <a:moveTo>
                    <a:pt x="10431" y="0"/>
                  </a:moveTo>
                  <a:cubicBezTo>
                    <a:pt x="9921" y="0"/>
                    <a:pt x="9408" y="53"/>
                    <a:pt x="8907" y="157"/>
                  </a:cubicBezTo>
                  <a:cubicBezTo>
                    <a:pt x="8107" y="357"/>
                    <a:pt x="7806" y="590"/>
                    <a:pt x="7373" y="590"/>
                  </a:cubicBezTo>
                  <a:cubicBezTo>
                    <a:pt x="7350" y="592"/>
                    <a:pt x="7327" y="593"/>
                    <a:pt x="7304" y="593"/>
                  </a:cubicBezTo>
                  <a:cubicBezTo>
                    <a:pt x="6932" y="593"/>
                    <a:pt x="6591" y="345"/>
                    <a:pt x="5805" y="157"/>
                  </a:cubicBezTo>
                  <a:cubicBezTo>
                    <a:pt x="5280" y="76"/>
                    <a:pt x="4755" y="32"/>
                    <a:pt x="4229" y="32"/>
                  </a:cubicBezTo>
                  <a:cubicBezTo>
                    <a:pt x="3887" y="32"/>
                    <a:pt x="3545" y="51"/>
                    <a:pt x="3203" y="90"/>
                  </a:cubicBezTo>
                  <a:lnTo>
                    <a:pt x="2936" y="123"/>
                  </a:lnTo>
                  <a:lnTo>
                    <a:pt x="334" y="991"/>
                  </a:lnTo>
                  <a:cubicBezTo>
                    <a:pt x="234" y="1158"/>
                    <a:pt x="101" y="1324"/>
                    <a:pt x="1" y="1491"/>
                  </a:cubicBezTo>
                  <a:cubicBezTo>
                    <a:pt x="101" y="1524"/>
                    <a:pt x="168" y="1591"/>
                    <a:pt x="268" y="1625"/>
                  </a:cubicBezTo>
                  <a:lnTo>
                    <a:pt x="2769" y="824"/>
                  </a:lnTo>
                  <a:lnTo>
                    <a:pt x="2870" y="957"/>
                  </a:lnTo>
                  <a:cubicBezTo>
                    <a:pt x="2903" y="1024"/>
                    <a:pt x="2936" y="1091"/>
                    <a:pt x="2936" y="1158"/>
                  </a:cubicBezTo>
                  <a:cubicBezTo>
                    <a:pt x="3003" y="1558"/>
                    <a:pt x="3070" y="1991"/>
                    <a:pt x="3203" y="2392"/>
                  </a:cubicBezTo>
                  <a:cubicBezTo>
                    <a:pt x="3270" y="2559"/>
                    <a:pt x="3403" y="2725"/>
                    <a:pt x="3537" y="2859"/>
                  </a:cubicBezTo>
                  <a:cubicBezTo>
                    <a:pt x="3570" y="2892"/>
                    <a:pt x="3637" y="2925"/>
                    <a:pt x="3703" y="2992"/>
                  </a:cubicBezTo>
                  <a:lnTo>
                    <a:pt x="3804" y="3026"/>
                  </a:lnTo>
                  <a:cubicBezTo>
                    <a:pt x="3870" y="3092"/>
                    <a:pt x="3970" y="3126"/>
                    <a:pt x="4070" y="3159"/>
                  </a:cubicBezTo>
                  <a:lnTo>
                    <a:pt x="4304" y="3159"/>
                  </a:lnTo>
                  <a:lnTo>
                    <a:pt x="4537" y="3192"/>
                  </a:lnTo>
                  <a:lnTo>
                    <a:pt x="4804" y="3192"/>
                  </a:lnTo>
                  <a:cubicBezTo>
                    <a:pt x="5872" y="3192"/>
                    <a:pt x="6339" y="2725"/>
                    <a:pt x="6606" y="2258"/>
                  </a:cubicBezTo>
                  <a:cubicBezTo>
                    <a:pt x="6906" y="1791"/>
                    <a:pt x="6872" y="1124"/>
                    <a:pt x="7373" y="1124"/>
                  </a:cubicBezTo>
                  <a:lnTo>
                    <a:pt x="7439" y="1124"/>
                  </a:lnTo>
                  <a:cubicBezTo>
                    <a:pt x="7806" y="1191"/>
                    <a:pt x="7740" y="1791"/>
                    <a:pt x="7973" y="2258"/>
                  </a:cubicBezTo>
                  <a:cubicBezTo>
                    <a:pt x="8040" y="2425"/>
                    <a:pt x="8140" y="2592"/>
                    <a:pt x="8307" y="2725"/>
                  </a:cubicBezTo>
                  <a:cubicBezTo>
                    <a:pt x="8307" y="2759"/>
                    <a:pt x="8340" y="2792"/>
                    <a:pt x="8373" y="2792"/>
                  </a:cubicBezTo>
                  <a:lnTo>
                    <a:pt x="8407" y="2825"/>
                  </a:lnTo>
                  <a:lnTo>
                    <a:pt x="8474" y="2859"/>
                  </a:lnTo>
                  <a:lnTo>
                    <a:pt x="8507" y="2892"/>
                  </a:lnTo>
                  <a:lnTo>
                    <a:pt x="8540" y="2925"/>
                  </a:lnTo>
                  <a:lnTo>
                    <a:pt x="8607" y="2925"/>
                  </a:lnTo>
                  <a:cubicBezTo>
                    <a:pt x="8740" y="2992"/>
                    <a:pt x="8874" y="3059"/>
                    <a:pt x="9041" y="3092"/>
                  </a:cubicBezTo>
                  <a:lnTo>
                    <a:pt x="9074" y="3092"/>
                  </a:lnTo>
                  <a:cubicBezTo>
                    <a:pt x="9241" y="3126"/>
                    <a:pt x="9408" y="3126"/>
                    <a:pt x="9574" y="3126"/>
                  </a:cubicBezTo>
                  <a:cubicBezTo>
                    <a:pt x="9627" y="3131"/>
                    <a:pt x="9679" y="3133"/>
                    <a:pt x="9730" y="3133"/>
                  </a:cubicBezTo>
                  <a:cubicBezTo>
                    <a:pt x="10334" y="3133"/>
                    <a:pt x="10865" y="2781"/>
                    <a:pt x="11142" y="2258"/>
                  </a:cubicBezTo>
                  <a:cubicBezTo>
                    <a:pt x="11309" y="1858"/>
                    <a:pt x="11409" y="1424"/>
                    <a:pt x="11476" y="991"/>
                  </a:cubicBezTo>
                  <a:cubicBezTo>
                    <a:pt x="11509" y="924"/>
                    <a:pt x="11542" y="891"/>
                    <a:pt x="11609" y="824"/>
                  </a:cubicBezTo>
                  <a:cubicBezTo>
                    <a:pt x="11709" y="757"/>
                    <a:pt x="11776" y="624"/>
                    <a:pt x="11843" y="490"/>
                  </a:cubicBezTo>
                  <a:cubicBezTo>
                    <a:pt x="11876" y="324"/>
                    <a:pt x="11776" y="157"/>
                    <a:pt x="11609" y="90"/>
                  </a:cubicBezTo>
                  <a:lnTo>
                    <a:pt x="11342" y="57"/>
                  </a:lnTo>
                  <a:cubicBezTo>
                    <a:pt x="11042" y="19"/>
                    <a:pt x="10737" y="0"/>
                    <a:pt x="10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425;p55">
              <a:extLst>
                <a:ext uri="{FF2B5EF4-FFF2-40B4-BE49-F238E27FC236}">
                  <a16:creationId xmlns:a16="http://schemas.microsoft.com/office/drawing/2014/main" id="{F4CC8570-C50A-4B68-ACE3-7EBF1B4FBBF7}"/>
                </a:ext>
              </a:extLst>
            </p:cNvPr>
            <p:cNvSpPr/>
            <p:nvPr/>
          </p:nvSpPr>
          <p:spPr>
            <a:xfrm>
              <a:off x="2835525" y="1971775"/>
              <a:ext cx="26725" cy="26050"/>
            </a:xfrm>
            <a:custGeom>
              <a:avLst/>
              <a:gdLst/>
              <a:ahLst/>
              <a:cxnLst/>
              <a:rect l="l" t="t" r="r" b="b"/>
              <a:pathLst>
                <a:path w="1069" h="1042" extrusionOk="0">
                  <a:moveTo>
                    <a:pt x="559" y="0"/>
                  </a:moveTo>
                  <a:cubicBezTo>
                    <a:pt x="540" y="0"/>
                    <a:pt x="521" y="1"/>
                    <a:pt x="501" y="4"/>
                  </a:cubicBezTo>
                  <a:cubicBezTo>
                    <a:pt x="201" y="70"/>
                    <a:pt x="1" y="304"/>
                    <a:pt x="34" y="604"/>
                  </a:cubicBezTo>
                  <a:cubicBezTo>
                    <a:pt x="65" y="851"/>
                    <a:pt x="268" y="1041"/>
                    <a:pt x="510" y="1041"/>
                  </a:cubicBezTo>
                  <a:cubicBezTo>
                    <a:pt x="529" y="1041"/>
                    <a:pt x="548" y="1040"/>
                    <a:pt x="568" y="1038"/>
                  </a:cubicBezTo>
                  <a:cubicBezTo>
                    <a:pt x="868" y="1004"/>
                    <a:pt x="1068" y="738"/>
                    <a:pt x="1035" y="471"/>
                  </a:cubicBezTo>
                  <a:lnTo>
                    <a:pt x="1035" y="437"/>
                  </a:lnTo>
                  <a:cubicBezTo>
                    <a:pt x="1004" y="190"/>
                    <a:pt x="801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426;p55">
              <a:extLst>
                <a:ext uri="{FF2B5EF4-FFF2-40B4-BE49-F238E27FC236}">
                  <a16:creationId xmlns:a16="http://schemas.microsoft.com/office/drawing/2014/main" id="{02B01C0D-F3A0-4A8F-9A49-FC0D5F5AA796}"/>
                </a:ext>
              </a:extLst>
            </p:cNvPr>
            <p:cNvSpPr/>
            <p:nvPr/>
          </p:nvSpPr>
          <p:spPr>
            <a:xfrm>
              <a:off x="2857200" y="2068600"/>
              <a:ext cx="47575" cy="29675"/>
            </a:xfrm>
            <a:custGeom>
              <a:avLst/>
              <a:gdLst/>
              <a:ahLst/>
              <a:cxnLst/>
              <a:rect l="l" t="t" r="r" b="b"/>
              <a:pathLst>
                <a:path w="1903" h="1187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" y="500"/>
                    <a:pt x="301" y="1034"/>
                    <a:pt x="802" y="1168"/>
                  </a:cubicBezTo>
                  <a:lnTo>
                    <a:pt x="835" y="1168"/>
                  </a:lnTo>
                  <a:cubicBezTo>
                    <a:pt x="900" y="1181"/>
                    <a:pt x="964" y="1187"/>
                    <a:pt x="1026" y="1187"/>
                  </a:cubicBezTo>
                  <a:cubicBezTo>
                    <a:pt x="1450" y="1187"/>
                    <a:pt x="1815" y="903"/>
                    <a:pt x="1902" y="4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427;p55">
              <a:extLst>
                <a:ext uri="{FF2B5EF4-FFF2-40B4-BE49-F238E27FC236}">
                  <a16:creationId xmlns:a16="http://schemas.microsoft.com/office/drawing/2014/main" id="{15345343-47D3-47FD-A148-C707AF181386}"/>
                </a:ext>
              </a:extLst>
            </p:cNvPr>
            <p:cNvSpPr/>
            <p:nvPr/>
          </p:nvSpPr>
          <p:spPr>
            <a:xfrm>
              <a:off x="2946450" y="1925625"/>
              <a:ext cx="30050" cy="17900"/>
            </a:xfrm>
            <a:custGeom>
              <a:avLst/>
              <a:gdLst/>
              <a:ahLst/>
              <a:cxnLst/>
              <a:rect l="l" t="t" r="r" b="b"/>
              <a:pathLst>
                <a:path w="1202" h="716" extrusionOk="0">
                  <a:moveTo>
                    <a:pt x="535" y="0"/>
                  </a:moveTo>
                  <a:cubicBezTo>
                    <a:pt x="284" y="0"/>
                    <a:pt x="57" y="159"/>
                    <a:pt x="0" y="415"/>
                  </a:cubicBezTo>
                  <a:lnTo>
                    <a:pt x="1134" y="716"/>
                  </a:lnTo>
                  <a:cubicBezTo>
                    <a:pt x="1201" y="382"/>
                    <a:pt x="1001" y="82"/>
                    <a:pt x="667" y="15"/>
                  </a:cubicBezTo>
                  <a:cubicBezTo>
                    <a:pt x="623" y="5"/>
                    <a:pt x="579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428;p55">
              <a:extLst>
                <a:ext uri="{FF2B5EF4-FFF2-40B4-BE49-F238E27FC236}">
                  <a16:creationId xmlns:a16="http://schemas.microsoft.com/office/drawing/2014/main" id="{CC6868BE-B14D-4020-926C-469C8B3AD33F}"/>
                </a:ext>
              </a:extLst>
            </p:cNvPr>
            <p:cNvSpPr/>
            <p:nvPr/>
          </p:nvSpPr>
          <p:spPr>
            <a:xfrm>
              <a:off x="2814675" y="1927050"/>
              <a:ext cx="30050" cy="20650"/>
            </a:xfrm>
            <a:custGeom>
              <a:avLst/>
              <a:gdLst/>
              <a:ahLst/>
              <a:cxnLst/>
              <a:rect l="l" t="t" r="r" b="b"/>
              <a:pathLst>
                <a:path w="1202" h="826" extrusionOk="0">
                  <a:moveTo>
                    <a:pt x="685" y="0"/>
                  </a:moveTo>
                  <a:cubicBezTo>
                    <a:pt x="599" y="0"/>
                    <a:pt x="512" y="19"/>
                    <a:pt x="434" y="58"/>
                  </a:cubicBezTo>
                  <a:lnTo>
                    <a:pt x="401" y="58"/>
                  </a:lnTo>
                  <a:cubicBezTo>
                    <a:pt x="134" y="191"/>
                    <a:pt x="1" y="558"/>
                    <a:pt x="168" y="825"/>
                  </a:cubicBezTo>
                  <a:lnTo>
                    <a:pt x="1202" y="325"/>
                  </a:lnTo>
                  <a:cubicBezTo>
                    <a:pt x="1107" y="112"/>
                    <a:pt x="895" y="0"/>
                    <a:pt x="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429;p55">
              <a:extLst>
                <a:ext uri="{FF2B5EF4-FFF2-40B4-BE49-F238E27FC236}">
                  <a16:creationId xmlns:a16="http://schemas.microsoft.com/office/drawing/2014/main" id="{772F1FA4-DDC2-4146-AEA7-90222FD6CF2F}"/>
                </a:ext>
              </a:extLst>
            </p:cNvPr>
            <p:cNvSpPr/>
            <p:nvPr/>
          </p:nvSpPr>
          <p:spPr>
            <a:xfrm>
              <a:off x="2940600" y="1971750"/>
              <a:ext cx="26725" cy="25225"/>
            </a:xfrm>
            <a:custGeom>
              <a:avLst/>
              <a:gdLst/>
              <a:ahLst/>
              <a:cxnLst/>
              <a:rect l="l" t="t" r="r" b="b"/>
              <a:pathLst>
                <a:path w="1069" h="1009" extrusionOk="0">
                  <a:moveTo>
                    <a:pt x="568" y="0"/>
                  </a:moveTo>
                  <a:cubicBezTo>
                    <a:pt x="546" y="0"/>
                    <a:pt x="524" y="2"/>
                    <a:pt x="501" y="5"/>
                  </a:cubicBezTo>
                  <a:cubicBezTo>
                    <a:pt x="201" y="38"/>
                    <a:pt x="1" y="272"/>
                    <a:pt x="34" y="572"/>
                  </a:cubicBezTo>
                  <a:cubicBezTo>
                    <a:pt x="65" y="819"/>
                    <a:pt x="296" y="1009"/>
                    <a:pt x="542" y="1009"/>
                  </a:cubicBezTo>
                  <a:cubicBezTo>
                    <a:pt x="562" y="1009"/>
                    <a:pt x="582" y="1008"/>
                    <a:pt x="601" y="1005"/>
                  </a:cubicBezTo>
                  <a:cubicBezTo>
                    <a:pt x="868" y="972"/>
                    <a:pt x="1068" y="739"/>
                    <a:pt x="1068" y="438"/>
                  </a:cubicBezTo>
                  <a:cubicBezTo>
                    <a:pt x="1068" y="438"/>
                    <a:pt x="1068" y="438"/>
                    <a:pt x="1035" y="405"/>
                  </a:cubicBezTo>
                  <a:cubicBezTo>
                    <a:pt x="1004" y="161"/>
                    <a:pt x="806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430;p55">
              <a:extLst>
                <a:ext uri="{FF2B5EF4-FFF2-40B4-BE49-F238E27FC236}">
                  <a16:creationId xmlns:a16="http://schemas.microsoft.com/office/drawing/2014/main" id="{FC8E0074-C159-4403-AE4F-212968486FEE}"/>
                </a:ext>
              </a:extLst>
            </p:cNvPr>
            <p:cNvSpPr/>
            <p:nvPr/>
          </p:nvSpPr>
          <p:spPr>
            <a:xfrm>
              <a:off x="2903900" y="1980200"/>
              <a:ext cx="42575" cy="70900"/>
            </a:xfrm>
            <a:custGeom>
              <a:avLst/>
              <a:gdLst/>
              <a:ahLst/>
              <a:cxnLst/>
              <a:rect l="l" t="t" r="r" b="b"/>
              <a:pathLst>
                <a:path w="1703" h="2836" extrusionOk="0">
                  <a:moveTo>
                    <a:pt x="1" y="0"/>
                  </a:moveTo>
                  <a:lnTo>
                    <a:pt x="201" y="2836"/>
                  </a:lnTo>
                  <a:lnTo>
                    <a:pt x="1702" y="2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431;p55">
              <a:extLst>
                <a:ext uri="{FF2B5EF4-FFF2-40B4-BE49-F238E27FC236}">
                  <a16:creationId xmlns:a16="http://schemas.microsoft.com/office/drawing/2014/main" id="{B12432E9-5A6D-4081-AB4F-2409A32597C0}"/>
                </a:ext>
              </a:extLst>
            </p:cNvPr>
            <p:cNvSpPr/>
            <p:nvPr/>
          </p:nvSpPr>
          <p:spPr>
            <a:xfrm>
              <a:off x="2767975" y="2107775"/>
              <a:ext cx="109275" cy="64250"/>
            </a:xfrm>
            <a:custGeom>
              <a:avLst/>
              <a:gdLst/>
              <a:ahLst/>
              <a:cxnLst/>
              <a:rect l="l" t="t" r="r" b="b"/>
              <a:pathLst>
                <a:path w="4371" h="2570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568"/>
                    <a:pt x="534" y="1068"/>
                    <a:pt x="1035" y="1402"/>
                  </a:cubicBezTo>
                  <a:cubicBezTo>
                    <a:pt x="1835" y="2002"/>
                    <a:pt x="4371" y="2569"/>
                    <a:pt x="4371" y="2569"/>
                  </a:cubicBezTo>
                  <a:lnTo>
                    <a:pt x="4371" y="1836"/>
                  </a:lnTo>
                  <a:cubicBezTo>
                    <a:pt x="3136" y="1669"/>
                    <a:pt x="468" y="96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432;p55">
              <a:extLst>
                <a:ext uri="{FF2B5EF4-FFF2-40B4-BE49-F238E27FC236}">
                  <a16:creationId xmlns:a16="http://schemas.microsoft.com/office/drawing/2014/main" id="{5E52C6EA-09AA-4070-8457-ABF4A4E369CC}"/>
                </a:ext>
              </a:extLst>
            </p:cNvPr>
            <p:cNvSpPr/>
            <p:nvPr/>
          </p:nvSpPr>
          <p:spPr>
            <a:xfrm>
              <a:off x="2653725" y="1779000"/>
              <a:ext cx="331925" cy="217900"/>
            </a:xfrm>
            <a:custGeom>
              <a:avLst/>
              <a:gdLst/>
              <a:ahLst/>
              <a:cxnLst/>
              <a:rect l="l" t="t" r="r" b="b"/>
              <a:pathLst>
                <a:path w="13277" h="8716" extrusionOk="0">
                  <a:moveTo>
                    <a:pt x="8415" y="0"/>
                  </a:moveTo>
                  <a:cubicBezTo>
                    <a:pt x="7297" y="0"/>
                    <a:pt x="6058" y="230"/>
                    <a:pt x="4871" y="743"/>
                  </a:cubicBezTo>
                  <a:cubicBezTo>
                    <a:pt x="2569" y="1710"/>
                    <a:pt x="535" y="3145"/>
                    <a:pt x="201" y="5246"/>
                  </a:cubicBezTo>
                  <a:cubicBezTo>
                    <a:pt x="1" y="6447"/>
                    <a:pt x="268" y="7681"/>
                    <a:pt x="935" y="8715"/>
                  </a:cubicBezTo>
                  <a:cubicBezTo>
                    <a:pt x="1260" y="8363"/>
                    <a:pt x="1695" y="8187"/>
                    <a:pt x="2133" y="8187"/>
                  </a:cubicBezTo>
                  <a:cubicBezTo>
                    <a:pt x="2235" y="8187"/>
                    <a:pt x="2336" y="8196"/>
                    <a:pt x="2436" y="8215"/>
                  </a:cubicBezTo>
                  <a:cubicBezTo>
                    <a:pt x="2569" y="8248"/>
                    <a:pt x="2703" y="8282"/>
                    <a:pt x="2803" y="8315"/>
                  </a:cubicBezTo>
                  <a:cubicBezTo>
                    <a:pt x="3370" y="7448"/>
                    <a:pt x="4104" y="6714"/>
                    <a:pt x="5004" y="6180"/>
                  </a:cubicBezTo>
                  <a:cubicBezTo>
                    <a:pt x="6405" y="5313"/>
                    <a:pt x="8007" y="4779"/>
                    <a:pt x="9641" y="4612"/>
                  </a:cubicBezTo>
                  <a:cubicBezTo>
                    <a:pt x="10007" y="4575"/>
                    <a:pt x="10338" y="4559"/>
                    <a:pt x="10637" y="4559"/>
                  </a:cubicBezTo>
                  <a:cubicBezTo>
                    <a:pt x="12764" y="4559"/>
                    <a:pt x="13277" y="5380"/>
                    <a:pt x="13277" y="5380"/>
                  </a:cubicBezTo>
                  <a:cubicBezTo>
                    <a:pt x="13244" y="5280"/>
                    <a:pt x="12943" y="2111"/>
                    <a:pt x="11743" y="1010"/>
                  </a:cubicBezTo>
                  <a:cubicBezTo>
                    <a:pt x="11069" y="374"/>
                    <a:pt x="9841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433;p55">
              <a:extLst>
                <a:ext uri="{FF2B5EF4-FFF2-40B4-BE49-F238E27FC236}">
                  <a16:creationId xmlns:a16="http://schemas.microsoft.com/office/drawing/2014/main" id="{AF0D4C88-7B61-4F08-A70B-A1C12A0E0129}"/>
                </a:ext>
              </a:extLst>
            </p:cNvPr>
            <p:cNvSpPr/>
            <p:nvPr/>
          </p:nvSpPr>
          <p:spPr>
            <a:xfrm>
              <a:off x="2807175" y="2400500"/>
              <a:ext cx="351950" cy="517050"/>
            </a:xfrm>
            <a:custGeom>
              <a:avLst/>
              <a:gdLst/>
              <a:ahLst/>
              <a:cxnLst/>
              <a:rect l="l" t="t" r="r" b="b"/>
              <a:pathLst>
                <a:path w="14078" h="20682" extrusionOk="0">
                  <a:moveTo>
                    <a:pt x="13810" y="0"/>
                  </a:moveTo>
                  <a:lnTo>
                    <a:pt x="1768" y="4237"/>
                  </a:lnTo>
                  <a:lnTo>
                    <a:pt x="1" y="20382"/>
                  </a:lnTo>
                  <a:lnTo>
                    <a:pt x="267" y="20682"/>
                  </a:lnTo>
                  <a:lnTo>
                    <a:pt x="11709" y="16412"/>
                  </a:lnTo>
                  <a:lnTo>
                    <a:pt x="14077" y="267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434;p55">
              <a:extLst>
                <a:ext uri="{FF2B5EF4-FFF2-40B4-BE49-F238E27FC236}">
                  <a16:creationId xmlns:a16="http://schemas.microsoft.com/office/drawing/2014/main" id="{FA1228F5-7726-446A-854F-4BA2545F5EF8}"/>
                </a:ext>
              </a:extLst>
            </p:cNvPr>
            <p:cNvSpPr/>
            <p:nvPr/>
          </p:nvSpPr>
          <p:spPr>
            <a:xfrm>
              <a:off x="2807175" y="2506400"/>
              <a:ext cx="50900" cy="411150"/>
            </a:xfrm>
            <a:custGeom>
              <a:avLst/>
              <a:gdLst/>
              <a:ahLst/>
              <a:cxnLst/>
              <a:rect l="l" t="t" r="r" b="b"/>
              <a:pathLst>
                <a:path w="2036" h="16446" extrusionOk="0">
                  <a:moveTo>
                    <a:pt x="1768" y="1"/>
                  </a:moveTo>
                  <a:lnTo>
                    <a:pt x="1" y="16146"/>
                  </a:lnTo>
                  <a:lnTo>
                    <a:pt x="267" y="16446"/>
                  </a:lnTo>
                  <a:lnTo>
                    <a:pt x="2035" y="30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435;p55">
              <a:extLst>
                <a:ext uri="{FF2B5EF4-FFF2-40B4-BE49-F238E27FC236}">
                  <a16:creationId xmlns:a16="http://schemas.microsoft.com/office/drawing/2014/main" id="{7EED986B-0043-460E-B20F-6AC4F7D62826}"/>
                </a:ext>
              </a:extLst>
            </p:cNvPr>
            <p:cNvSpPr/>
            <p:nvPr/>
          </p:nvSpPr>
          <p:spPr>
            <a:xfrm>
              <a:off x="2928100" y="2465450"/>
              <a:ext cx="143200" cy="66000"/>
            </a:xfrm>
            <a:custGeom>
              <a:avLst/>
              <a:gdLst/>
              <a:ahLst/>
              <a:cxnLst/>
              <a:rect l="l" t="t" r="r" b="b"/>
              <a:pathLst>
                <a:path w="5728" h="2640" extrusionOk="0">
                  <a:moveTo>
                    <a:pt x="5517" y="0"/>
                  </a:moveTo>
                  <a:cubicBezTo>
                    <a:pt x="5254" y="0"/>
                    <a:pt x="4745" y="155"/>
                    <a:pt x="4137" y="438"/>
                  </a:cubicBezTo>
                  <a:lnTo>
                    <a:pt x="1968" y="1138"/>
                  </a:lnTo>
                  <a:cubicBezTo>
                    <a:pt x="1034" y="1572"/>
                    <a:pt x="167" y="1872"/>
                    <a:pt x="100" y="2139"/>
                  </a:cubicBezTo>
                  <a:lnTo>
                    <a:pt x="0" y="2639"/>
                  </a:lnTo>
                  <a:lnTo>
                    <a:pt x="5604" y="605"/>
                  </a:lnTo>
                  <a:lnTo>
                    <a:pt x="5704" y="138"/>
                  </a:lnTo>
                  <a:cubicBezTo>
                    <a:pt x="5728" y="45"/>
                    <a:pt x="5658" y="0"/>
                    <a:pt x="5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436;p55">
              <a:extLst>
                <a:ext uri="{FF2B5EF4-FFF2-40B4-BE49-F238E27FC236}">
                  <a16:creationId xmlns:a16="http://schemas.microsoft.com/office/drawing/2014/main" id="{29333BF2-4C13-419B-86F1-7CCEEE4A312C}"/>
                </a:ext>
              </a:extLst>
            </p:cNvPr>
            <p:cNvSpPr/>
            <p:nvPr/>
          </p:nvSpPr>
          <p:spPr>
            <a:xfrm>
              <a:off x="2931425" y="2421500"/>
              <a:ext cx="155550" cy="65750"/>
            </a:xfrm>
            <a:custGeom>
              <a:avLst/>
              <a:gdLst/>
              <a:ahLst/>
              <a:cxnLst/>
              <a:rect l="l" t="t" r="r" b="b"/>
              <a:pathLst>
                <a:path w="6222" h="2630" extrusionOk="0">
                  <a:moveTo>
                    <a:pt x="4435" y="0"/>
                  </a:moveTo>
                  <a:cubicBezTo>
                    <a:pt x="4233" y="0"/>
                    <a:pt x="3945" y="44"/>
                    <a:pt x="3537" y="161"/>
                  </a:cubicBezTo>
                  <a:cubicBezTo>
                    <a:pt x="1702" y="628"/>
                    <a:pt x="1669" y="1529"/>
                    <a:pt x="1669" y="1529"/>
                  </a:cubicBezTo>
                  <a:cubicBezTo>
                    <a:pt x="1402" y="1662"/>
                    <a:pt x="1102" y="1762"/>
                    <a:pt x="801" y="1862"/>
                  </a:cubicBezTo>
                  <a:cubicBezTo>
                    <a:pt x="201" y="2062"/>
                    <a:pt x="134" y="2162"/>
                    <a:pt x="101" y="2329"/>
                  </a:cubicBezTo>
                  <a:lnTo>
                    <a:pt x="1" y="2629"/>
                  </a:lnTo>
                  <a:lnTo>
                    <a:pt x="6138" y="495"/>
                  </a:lnTo>
                  <a:cubicBezTo>
                    <a:pt x="6138" y="495"/>
                    <a:pt x="6172" y="394"/>
                    <a:pt x="6205" y="194"/>
                  </a:cubicBezTo>
                  <a:cubicBezTo>
                    <a:pt x="6222" y="111"/>
                    <a:pt x="6163" y="78"/>
                    <a:pt x="6051" y="78"/>
                  </a:cubicBezTo>
                  <a:cubicBezTo>
                    <a:pt x="5938" y="78"/>
                    <a:pt x="5772" y="111"/>
                    <a:pt x="5571" y="161"/>
                  </a:cubicBezTo>
                  <a:lnTo>
                    <a:pt x="4871" y="394"/>
                  </a:lnTo>
                  <a:cubicBezTo>
                    <a:pt x="4871" y="394"/>
                    <a:pt x="5040" y="0"/>
                    <a:pt x="4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437;p55">
              <a:extLst>
                <a:ext uri="{FF2B5EF4-FFF2-40B4-BE49-F238E27FC236}">
                  <a16:creationId xmlns:a16="http://schemas.microsoft.com/office/drawing/2014/main" id="{C0596EF8-7E3F-4AD6-A49C-3F815FA9B248}"/>
                </a:ext>
              </a:extLst>
            </p:cNvPr>
            <p:cNvSpPr/>
            <p:nvPr/>
          </p:nvSpPr>
          <p:spPr>
            <a:xfrm>
              <a:off x="2947275" y="2434675"/>
              <a:ext cx="127625" cy="82600"/>
            </a:xfrm>
            <a:custGeom>
              <a:avLst/>
              <a:gdLst/>
              <a:ahLst/>
              <a:cxnLst/>
              <a:rect l="l" t="t" r="r" b="b"/>
              <a:pathLst>
                <a:path w="5105" h="3304" extrusionOk="0">
                  <a:moveTo>
                    <a:pt x="5104" y="1"/>
                  </a:moveTo>
                  <a:lnTo>
                    <a:pt x="134" y="1836"/>
                  </a:lnTo>
                  <a:lnTo>
                    <a:pt x="1" y="2403"/>
                  </a:lnTo>
                  <a:cubicBezTo>
                    <a:pt x="278" y="2281"/>
                    <a:pt x="528" y="2223"/>
                    <a:pt x="700" y="2223"/>
                  </a:cubicBezTo>
                  <a:cubicBezTo>
                    <a:pt x="859" y="2223"/>
                    <a:pt x="951" y="2273"/>
                    <a:pt x="935" y="2369"/>
                  </a:cubicBezTo>
                  <a:cubicBezTo>
                    <a:pt x="901" y="2603"/>
                    <a:pt x="701" y="3303"/>
                    <a:pt x="701" y="3303"/>
                  </a:cubicBezTo>
                  <a:lnTo>
                    <a:pt x="3903" y="2036"/>
                  </a:lnTo>
                  <a:cubicBezTo>
                    <a:pt x="3937" y="1836"/>
                    <a:pt x="3970" y="1602"/>
                    <a:pt x="4037" y="1402"/>
                  </a:cubicBezTo>
                  <a:cubicBezTo>
                    <a:pt x="4103" y="968"/>
                    <a:pt x="4337" y="868"/>
                    <a:pt x="4904" y="601"/>
                  </a:cubicBezTo>
                  <a:lnTo>
                    <a:pt x="5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438;p55">
              <a:extLst>
                <a:ext uri="{FF2B5EF4-FFF2-40B4-BE49-F238E27FC236}">
                  <a16:creationId xmlns:a16="http://schemas.microsoft.com/office/drawing/2014/main" id="{ED15DCEC-E6DF-4AA9-8296-305F516C45F7}"/>
                </a:ext>
              </a:extLst>
            </p:cNvPr>
            <p:cNvSpPr/>
            <p:nvPr/>
          </p:nvSpPr>
          <p:spPr>
            <a:xfrm>
              <a:off x="2932275" y="2465450"/>
              <a:ext cx="143200" cy="66000"/>
            </a:xfrm>
            <a:custGeom>
              <a:avLst/>
              <a:gdLst/>
              <a:ahLst/>
              <a:cxnLst/>
              <a:rect l="l" t="t" r="r" b="b"/>
              <a:pathLst>
                <a:path w="5728" h="2640" extrusionOk="0">
                  <a:moveTo>
                    <a:pt x="5517" y="0"/>
                  </a:moveTo>
                  <a:cubicBezTo>
                    <a:pt x="5254" y="0"/>
                    <a:pt x="4745" y="155"/>
                    <a:pt x="4136" y="438"/>
                  </a:cubicBezTo>
                  <a:lnTo>
                    <a:pt x="1968" y="1138"/>
                  </a:lnTo>
                  <a:cubicBezTo>
                    <a:pt x="1034" y="1572"/>
                    <a:pt x="167" y="1872"/>
                    <a:pt x="100" y="2139"/>
                  </a:cubicBezTo>
                  <a:lnTo>
                    <a:pt x="0" y="2639"/>
                  </a:lnTo>
                  <a:lnTo>
                    <a:pt x="0" y="2639"/>
                  </a:lnTo>
                  <a:lnTo>
                    <a:pt x="5604" y="638"/>
                  </a:lnTo>
                  <a:lnTo>
                    <a:pt x="5704" y="138"/>
                  </a:lnTo>
                  <a:cubicBezTo>
                    <a:pt x="5727" y="45"/>
                    <a:pt x="5657" y="0"/>
                    <a:pt x="5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439;p55">
              <a:extLst>
                <a:ext uri="{FF2B5EF4-FFF2-40B4-BE49-F238E27FC236}">
                  <a16:creationId xmlns:a16="http://schemas.microsoft.com/office/drawing/2014/main" id="{D61801A2-27AE-48D1-AFD8-B6658B9F74CC}"/>
                </a:ext>
              </a:extLst>
            </p:cNvPr>
            <p:cNvSpPr/>
            <p:nvPr/>
          </p:nvSpPr>
          <p:spPr>
            <a:xfrm>
              <a:off x="2420225" y="2203675"/>
              <a:ext cx="576275" cy="598825"/>
            </a:xfrm>
            <a:custGeom>
              <a:avLst/>
              <a:gdLst/>
              <a:ahLst/>
              <a:cxnLst/>
              <a:rect l="l" t="t" r="r" b="b"/>
              <a:pathLst>
                <a:path w="23051" h="23953" extrusionOk="0">
                  <a:moveTo>
                    <a:pt x="9941" y="1"/>
                  </a:moveTo>
                  <a:cubicBezTo>
                    <a:pt x="7239" y="1"/>
                    <a:pt x="5772" y="668"/>
                    <a:pt x="4604" y="3804"/>
                  </a:cubicBezTo>
                  <a:cubicBezTo>
                    <a:pt x="3770" y="5939"/>
                    <a:pt x="268" y="16112"/>
                    <a:pt x="134" y="17647"/>
                  </a:cubicBezTo>
                  <a:cubicBezTo>
                    <a:pt x="1" y="19181"/>
                    <a:pt x="701" y="19815"/>
                    <a:pt x="2236" y="20482"/>
                  </a:cubicBezTo>
                  <a:cubicBezTo>
                    <a:pt x="3737" y="21149"/>
                    <a:pt x="7306" y="22017"/>
                    <a:pt x="10575" y="22884"/>
                  </a:cubicBezTo>
                  <a:cubicBezTo>
                    <a:pt x="12176" y="23351"/>
                    <a:pt x="13811" y="23685"/>
                    <a:pt x="15479" y="23851"/>
                  </a:cubicBezTo>
                  <a:cubicBezTo>
                    <a:pt x="16327" y="23917"/>
                    <a:pt x="17072" y="23953"/>
                    <a:pt x="17728" y="23953"/>
                  </a:cubicBezTo>
                  <a:cubicBezTo>
                    <a:pt x="20065" y="23953"/>
                    <a:pt x="21265" y="23504"/>
                    <a:pt x="21916" y="22384"/>
                  </a:cubicBezTo>
                  <a:cubicBezTo>
                    <a:pt x="23051" y="20406"/>
                    <a:pt x="22511" y="19417"/>
                    <a:pt x="21006" y="19417"/>
                  </a:cubicBezTo>
                  <a:cubicBezTo>
                    <a:pt x="20785" y="19417"/>
                    <a:pt x="20543" y="19439"/>
                    <a:pt x="20282" y="19482"/>
                  </a:cubicBezTo>
                  <a:cubicBezTo>
                    <a:pt x="19777" y="19562"/>
                    <a:pt x="19260" y="19606"/>
                    <a:pt x="18738" y="19606"/>
                  </a:cubicBezTo>
                  <a:cubicBezTo>
                    <a:pt x="18398" y="19606"/>
                    <a:pt x="18056" y="19588"/>
                    <a:pt x="17713" y="19548"/>
                  </a:cubicBezTo>
                  <a:cubicBezTo>
                    <a:pt x="18080" y="19381"/>
                    <a:pt x="18481" y="19148"/>
                    <a:pt x="18814" y="18881"/>
                  </a:cubicBezTo>
                  <a:cubicBezTo>
                    <a:pt x="19181" y="18581"/>
                    <a:pt x="19281" y="18081"/>
                    <a:pt x="19048" y="17680"/>
                  </a:cubicBezTo>
                  <a:cubicBezTo>
                    <a:pt x="19022" y="17648"/>
                    <a:pt x="18988" y="17635"/>
                    <a:pt x="18945" y="17635"/>
                  </a:cubicBezTo>
                  <a:cubicBezTo>
                    <a:pt x="18760" y="17635"/>
                    <a:pt x="18401" y="17879"/>
                    <a:pt x="17780" y="18014"/>
                  </a:cubicBezTo>
                  <a:cubicBezTo>
                    <a:pt x="16813" y="18247"/>
                    <a:pt x="16179" y="18081"/>
                    <a:pt x="15212" y="18581"/>
                  </a:cubicBezTo>
                  <a:cubicBezTo>
                    <a:pt x="14848" y="18749"/>
                    <a:pt x="14485" y="18823"/>
                    <a:pt x="14122" y="18823"/>
                  </a:cubicBezTo>
                  <a:cubicBezTo>
                    <a:pt x="14051" y="18823"/>
                    <a:pt x="13981" y="18820"/>
                    <a:pt x="13911" y="18814"/>
                  </a:cubicBezTo>
                  <a:cubicBezTo>
                    <a:pt x="13177" y="18814"/>
                    <a:pt x="12176" y="18514"/>
                    <a:pt x="10241" y="17947"/>
                  </a:cubicBezTo>
                  <a:cubicBezTo>
                    <a:pt x="8907" y="17480"/>
                    <a:pt x="7573" y="16980"/>
                    <a:pt x="6305" y="16346"/>
                  </a:cubicBezTo>
                  <a:lnTo>
                    <a:pt x="9207" y="9341"/>
                  </a:lnTo>
                  <a:lnTo>
                    <a:pt x="9207" y="9341"/>
                  </a:lnTo>
                  <a:cubicBezTo>
                    <a:pt x="9183" y="9390"/>
                    <a:pt x="9169" y="9414"/>
                    <a:pt x="9165" y="9414"/>
                  </a:cubicBezTo>
                  <a:cubicBezTo>
                    <a:pt x="9091" y="9414"/>
                    <a:pt x="12090" y="1865"/>
                    <a:pt x="9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440;p55">
              <a:extLst>
                <a:ext uri="{FF2B5EF4-FFF2-40B4-BE49-F238E27FC236}">
                  <a16:creationId xmlns:a16="http://schemas.microsoft.com/office/drawing/2014/main" id="{381F8149-CE75-4907-8EBD-625AB01516A7}"/>
                </a:ext>
              </a:extLst>
            </p:cNvPr>
            <p:cNvSpPr/>
            <p:nvPr/>
          </p:nvSpPr>
          <p:spPr>
            <a:xfrm>
              <a:off x="2459425" y="2201300"/>
              <a:ext cx="249375" cy="350150"/>
            </a:xfrm>
            <a:custGeom>
              <a:avLst/>
              <a:gdLst/>
              <a:ahLst/>
              <a:cxnLst/>
              <a:rect l="l" t="t" r="r" b="b"/>
              <a:pathLst>
                <a:path w="9975" h="14006" extrusionOk="0">
                  <a:moveTo>
                    <a:pt x="8166" y="0"/>
                  </a:moveTo>
                  <a:cubicBezTo>
                    <a:pt x="6462" y="0"/>
                    <a:pt x="4375" y="424"/>
                    <a:pt x="3103" y="3365"/>
                  </a:cubicBezTo>
                  <a:cubicBezTo>
                    <a:pt x="1568" y="6867"/>
                    <a:pt x="1" y="11938"/>
                    <a:pt x="1" y="11938"/>
                  </a:cubicBezTo>
                  <a:cubicBezTo>
                    <a:pt x="1735" y="13205"/>
                    <a:pt x="3837" y="13939"/>
                    <a:pt x="5972" y="14006"/>
                  </a:cubicBezTo>
                  <a:lnTo>
                    <a:pt x="8640" y="7001"/>
                  </a:lnTo>
                  <a:cubicBezTo>
                    <a:pt x="8673" y="7001"/>
                    <a:pt x="9974" y="2097"/>
                    <a:pt x="9040" y="29"/>
                  </a:cubicBezTo>
                  <a:cubicBezTo>
                    <a:pt x="8766" y="14"/>
                    <a:pt x="8472" y="0"/>
                    <a:pt x="8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441;p55">
              <a:extLst>
                <a:ext uri="{FF2B5EF4-FFF2-40B4-BE49-F238E27FC236}">
                  <a16:creationId xmlns:a16="http://schemas.microsoft.com/office/drawing/2014/main" id="{CBC881F8-53E1-4967-8F37-38DF7BA2201B}"/>
                </a:ext>
              </a:extLst>
            </p:cNvPr>
            <p:cNvSpPr/>
            <p:nvPr/>
          </p:nvSpPr>
          <p:spPr>
            <a:xfrm>
              <a:off x="2459425" y="2201300"/>
              <a:ext cx="249375" cy="350150"/>
            </a:xfrm>
            <a:custGeom>
              <a:avLst/>
              <a:gdLst/>
              <a:ahLst/>
              <a:cxnLst/>
              <a:rect l="l" t="t" r="r" b="b"/>
              <a:pathLst>
                <a:path w="9975" h="14006" extrusionOk="0">
                  <a:moveTo>
                    <a:pt x="8166" y="0"/>
                  </a:moveTo>
                  <a:cubicBezTo>
                    <a:pt x="6462" y="0"/>
                    <a:pt x="4375" y="424"/>
                    <a:pt x="3103" y="3365"/>
                  </a:cubicBezTo>
                  <a:cubicBezTo>
                    <a:pt x="1568" y="6867"/>
                    <a:pt x="1" y="11938"/>
                    <a:pt x="1" y="11938"/>
                  </a:cubicBezTo>
                  <a:cubicBezTo>
                    <a:pt x="1735" y="13205"/>
                    <a:pt x="3837" y="13939"/>
                    <a:pt x="5972" y="14006"/>
                  </a:cubicBezTo>
                  <a:lnTo>
                    <a:pt x="8640" y="7001"/>
                  </a:lnTo>
                  <a:cubicBezTo>
                    <a:pt x="8673" y="7001"/>
                    <a:pt x="9974" y="2097"/>
                    <a:pt x="9040" y="29"/>
                  </a:cubicBezTo>
                  <a:cubicBezTo>
                    <a:pt x="8766" y="14"/>
                    <a:pt x="8472" y="0"/>
                    <a:pt x="8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442;p55">
              <a:extLst>
                <a:ext uri="{FF2B5EF4-FFF2-40B4-BE49-F238E27FC236}">
                  <a16:creationId xmlns:a16="http://schemas.microsoft.com/office/drawing/2014/main" id="{006DFC1F-18B6-4DFF-828E-F68DCDE9C33B}"/>
                </a:ext>
              </a:extLst>
            </p:cNvPr>
            <p:cNvSpPr/>
            <p:nvPr/>
          </p:nvSpPr>
          <p:spPr>
            <a:xfrm>
              <a:off x="2051625" y="1444800"/>
              <a:ext cx="415325" cy="458700"/>
            </a:xfrm>
            <a:custGeom>
              <a:avLst/>
              <a:gdLst/>
              <a:ahLst/>
              <a:cxnLst/>
              <a:rect l="l" t="t" r="r" b="b"/>
              <a:pathLst>
                <a:path w="16613" h="18348" extrusionOk="0">
                  <a:moveTo>
                    <a:pt x="1" y="1"/>
                  </a:moveTo>
                  <a:lnTo>
                    <a:pt x="1769" y="9241"/>
                  </a:lnTo>
                  <a:cubicBezTo>
                    <a:pt x="1769" y="9241"/>
                    <a:pt x="5371" y="14912"/>
                    <a:pt x="5738" y="15479"/>
                  </a:cubicBezTo>
                  <a:cubicBezTo>
                    <a:pt x="6105" y="16112"/>
                    <a:pt x="6739" y="16546"/>
                    <a:pt x="7473" y="16679"/>
                  </a:cubicBezTo>
                  <a:cubicBezTo>
                    <a:pt x="10275" y="17247"/>
                    <a:pt x="15779" y="18347"/>
                    <a:pt x="15779" y="18347"/>
                  </a:cubicBezTo>
                  <a:lnTo>
                    <a:pt x="16613" y="14545"/>
                  </a:lnTo>
                  <a:lnTo>
                    <a:pt x="10142" y="12043"/>
                  </a:lnTo>
                  <a:cubicBezTo>
                    <a:pt x="10142" y="12043"/>
                    <a:pt x="5572" y="4804"/>
                    <a:pt x="4204" y="2870"/>
                  </a:cubicBezTo>
                  <a:cubicBezTo>
                    <a:pt x="2870" y="968"/>
                    <a:pt x="2236" y="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443;p55">
              <a:extLst>
                <a:ext uri="{FF2B5EF4-FFF2-40B4-BE49-F238E27FC236}">
                  <a16:creationId xmlns:a16="http://schemas.microsoft.com/office/drawing/2014/main" id="{9752905D-5041-4663-81D6-479DB89DF86B}"/>
                </a:ext>
              </a:extLst>
            </p:cNvPr>
            <p:cNvSpPr/>
            <p:nvPr/>
          </p:nvSpPr>
          <p:spPr>
            <a:xfrm>
              <a:off x="1904875" y="1443175"/>
              <a:ext cx="314400" cy="1104125"/>
            </a:xfrm>
            <a:custGeom>
              <a:avLst/>
              <a:gdLst/>
              <a:ahLst/>
              <a:cxnLst/>
              <a:rect l="l" t="t" r="r" b="b"/>
              <a:pathLst>
                <a:path w="12576" h="44165" extrusionOk="0">
                  <a:moveTo>
                    <a:pt x="5146" y="0"/>
                  </a:moveTo>
                  <a:cubicBezTo>
                    <a:pt x="4851" y="0"/>
                    <a:pt x="4527" y="42"/>
                    <a:pt x="4170" y="133"/>
                  </a:cubicBezTo>
                  <a:lnTo>
                    <a:pt x="0" y="43397"/>
                  </a:lnTo>
                  <a:cubicBezTo>
                    <a:pt x="234" y="43395"/>
                    <a:pt x="469" y="43394"/>
                    <a:pt x="703" y="43394"/>
                  </a:cubicBezTo>
                  <a:cubicBezTo>
                    <a:pt x="4671" y="43394"/>
                    <a:pt x="8638" y="43660"/>
                    <a:pt x="12576" y="44164"/>
                  </a:cubicBezTo>
                  <a:cubicBezTo>
                    <a:pt x="12576" y="44164"/>
                    <a:pt x="12376" y="38694"/>
                    <a:pt x="11909" y="31622"/>
                  </a:cubicBezTo>
                  <a:cubicBezTo>
                    <a:pt x="11608" y="26952"/>
                    <a:pt x="9874" y="20981"/>
                    <a:pt x="9807" y="16011"/>
                  </a:cubicBezTo>
                  <a:cubicBezTo>
                    <a:pt x="9740" y="8338"/>
                    <a:pt x="9040" y="4135"/>
                    <a:pt x="7939" y="2067"/>
                  </a:cubicBezTo>
                  <a:cubicBezTo>
                    <a:pt x="7330" y="988"/>
                    <a:pt x="6583" y="0"/>
                    <a:pt x="5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444;p55">
              <a:extLst>
                <a:ext uri="{FF2B5EF4-FFF2-40B4-BE49-F238E27FC236}">
                  <a16:creationId xmlns:a16="http://schemas.microsoft.com/office/drawing/2014/main" id="{AD79F42D-4D96-4C7A-9101-B1DBBB797141}"/>
                </a:ext>
              </a:extLst>
            </p:cNvPr>
            <p:cNvSpPr/>
            <p:nvPr/>
          </p:nvSpPr>
          <p:spPr>
            <a:xfrm>
              <a:off x="1673025" y="3237750"/>
              <a:ext cx="144300" cy="356975"/>
            </a:xfrm>
            <a:custGeom>
              <a:avLst/>
              <a:gdLst/>
              <a:ahLst/>
              <a:cxnLst/>
              <a:rect l="l" t="t" r="r" b="b"/>
              <a:pathLst>
                <a:path w="5772" h="14279" extrusionOk="0">
                  <a:moveTo>
                    <a:pt x="1235" y="1"/>
                  </a:moveTo>
                  <a:cubicBezTo>
                    <a:pt x="568" y="34"/>
                    <a:pt x="1068" y="2636"/>
                    <a:pt x="968" y="4304"/>
                  </a:cubicBezTo>
                  <a:cubicBezTo>
                    <a:pt x="835" y="6139"/>
                    <a:pt x="301" y="7440"/>
                    <a:pt x="168" y="8941"/>
                  </a:cubicBezTo>
                  <a:cubicBezTo>
                    <a:pt x="1" y="10208"/>
                    <a:pt x="234" y="11542"/>
                    <a:pt x="868" y="12677"/>
                  </a:cubicBezTo>
                  <a:cubicBezTo>
                    <a:pt x="1208" y="13401"/>
                    <a:pt x="2422" y="14279"/>
                    <a:pt x="3429" y="14279"/>
                  </a:cubicBezTo>
                  <a:cubicBezTo>
                    <a:pt x="3906" y="14279"/>
                    <a:pt x="4336" y="14081"/>
                    <a:pt x="4604" y="13577"/>
                  </a:cubicBezTo>
                  <a:cubicBezTo>
                    <a:pt x="5371" y="12009"/>
                    <a:pt x="5672" y="10275"/>
                    <a:pt x="5438" y="8574"/>
                  </a:cubicBezTo>
                  <a:cubicBezTo>
                    <a:pt x="5271" y="6839"/>
                    <a:pt x="5138" y="5572"/>
                    <a:pt x="5038" y="4271"/>
                  </a:cubicBezTo>
                  <a:cubicBezTo>
                    <a:pt x="4971" y="3103"/>
                    <a:pt x="5772" y="334"/>
                    <a:pt x="4904" y="201"/>
                  </a:cubicBezTo>
                  <a:lnTo>
                    <a:pt x="4904" y="668"/>
                  </a:lnTo>
                  <a:cubicBezTo>
                    <a:pt x="4735" y="1026"/>
                    <a:pt x="3715" y="1352"/>
                    <a:pt x="2787" y="1352"/>
                  </a:cubicBezTo>
                  <a:cubicBezTo>
                    <a:pt x="2071" y="1352"/>
                    <a:pt x="1409" y="1158"/>
                    <a:pt x="1235" y="63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445;p55">
              <a:extLst>
                <a:ext uri="{FF2B5EF4-FFF2-40B4-BE49-F238E27FC236}">
                  <a16:creationId xmlns:a16="http://schemas.microsoft.com/office/drawing/2014/main" id="{5398C9E5-EB24-4E03-8220-70C4E513BF21}"/>
                </a:ext>
              </a:extLst>
            </p:cNvPr>
            <p:cNvSpPr/>
            <p:nvPr/>
          </p:nvSpPr>
          <p:spPr>
            <a:xfrm>
              <a:off x="2068325" y="3251925"/>
              <a:ext cx="61725" cy="110125"/>
            </a:xfrm>
            <a:custGeom>
              <a:avLst/>
              <a:gdLst/>
              <a:ahLst/>
              <a:cxnLst/>
              <a:rect l="l" t="t" r="r" b="b"/>
              <a:pathLst>
                <a:path w="2469" h="4405" extrusionOk="0">
                  <a:moveTo>
                    <a:pt x="167" y="1"/>
                  </a:moveTo>
                  <a:lnTo>
                    <a:pt x="167" y="1"/>
                  </a:lnTo>
                  <a:cubicBezTo>
                    <a:pt x="0" y="835"/>
                    <a:pt x="300" y="3137"/>
                    <a:pt x="300" y="3137"/>
                  </a:cubicBezTo>
                  <a:cubicBezTo>
                    <a:pt x="300" y="3137"/>
                    <a:pt x="667" y="3904"/>
                    <a:pt x="2002" y="4404"/>
                  </a:cubicBezTo>
                  <a:lnTo>
                    <a:pt x="2469" y="11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446;p55">
              <a:extLst>
                <a:ext uri="{FF2B5EF4-FFF2-40B4-BE49-F238E27FC236}">
                  <a16:creationId xmlns:a16="http://schemas.microsoft.com/office/drawing/2014/main" id="{A456957C-21BC-4A72-9305-8A873DDF5B76}"/>
                </a:ext>
              </a:extLst>
            </p:cNvPr>
            <p:cNvSpPr/>
            <p:nvPr/>
          </p:nvSpPr>
          <p:spPr>
            <a:xfrm>
              <a:off x="2118350" y="3271950"/>
              <a:ext cx="85925" cy="90100"/>
            </a:xfrm>
            <a:custGeom>
              <a:avLst/>
              <a:gdLst/>
              <a:ahLst/>
              <a:cxnLst/>
              <a:rect l="l" t="t" r="r" b="b"/>
              <a:pathLst>
                <a:path w="3437" h="3604" extrusionOk="0">
                  <a:moveTo>
                    <a:pt x="3436" y="1"/>
                  </a:moveTo>
                  <a:lnTo>
                    <a:pt x="267" y="1735"/>
                  </a:lnTo>
                  <a:lnTo>
                    <a:pt x="1" y="3603"/>
                  </a:lnTo>
                  <a:lnTo>
                    <a:pt x="2803" y="2569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447;p55">
              <a:extLst>
                <a:ext uri="{FF2B5EF4-FFF2-40B4-BE49-F238E27FC236}">
                  <a16:creationId xmlns:a16="http://schemas.microsoft.com/office/drawing/2014/main" id="{2A6AEE98-6F06-4F3A-B661-18AA5FFE2BF8}"/>
                </a:ext>
              </a:extLst>
            </p:cNvPr>
            <p:cNvSpPr/>
            <p:nvPr/>
          </p:nvSpPr>
          <p:spPr>
            <a:xfrm>
              <a:off x="2067475" y="3158450"/>
              <a:ext cx="302125" cy="285250"/>
            </a:xfrm>
            <a:custGeom>
              <a:avLst/>
              <a:gdLst/>
              <a:ahLst/>
              <a:cxnLst/>
              <a:rect l="l" t="t" r="r" b="b"/>
              <a:pathLst>
                <a:path w="12085" h="11410" extrusionOk="0">
                  <a:moveTo>
                    <a:pt x="743" y="0"/>
                  </a:moveTo>
                  <a:cubicBezTo>
                    <a:pt x="522" y="0"/>
                    <a:pt x="360" y="831"/>
                    <a:pt x="168" y="1538"/>
                  </a:cubicBezTo>
                  <a:cubicBezTo>
                    <a:pt x="1" y="2239"/>
                    <a:pt x="1" y="3006"/>
                    <a:pt x="234" y="3707"/>
                  </a:cubicBezTo>
                  <a:cubicBezTo>
                    <a:pt x="501" y="4507"/>
                    <a:pt x="1635" y="5274"/>
                    <a:pt x="2136" y="5942"/>
                  </a:cubicBezTo>
                  <a:cubicBezTo>
                    <a:pt x="2636" y="6642"/>
                    <a:pt x="2869" y="8343"/>
                    <a:pt x="3470" y="9277"/>
                  </a:cubicBezTo>
                  <a:cubicBezTo>
                    <a:pt x="4070" y="10211"/>
                    <a:pt x="6239" y="11045"/>
                    <a:pt x="7640" y="11312"/>
                  </a:cubicBezTo>
                  <a:cubicBezTo>
                    <a:pt x="8023" y="11379"/>
                    <a:pt x="8386" y="11410"/>
                    <a:pt x="8725" y="11410"/>
                  </a:cubicBezTo>
                  <a:cubicBezTo>
                    <a:pt x="10916" y="11410"/>
                    <a:pt x="12084" y="10131"/>
                    <a:pt x="11275" y="9177"/>
                  </a:cubicBezTo>
                  <a:cubicBezTo>
                    <a:pt x="10575" y="8377"/>
                    <a:pt x="8440" y="7343"/>
                    <a:pt x="7339" y="5408"/>
                  </a:cubicBezTo>
                  <a:cubicBezTo>
                    <a:pt x="6105" y="3340"/>
                    <a:pt x="5138" y="237"/>
                    <a:pt x="4737" y="37"/>
                  </a:cubicBezTo>
                  <a:lnTo>
                    <a:pt x="4737" y="638"/>
                  </a:lnTo>
                  <a:cubicBezTo>
                    <a:pt x="4495" y="1213"/>
                    <a:pt x="3922" y="1376"/>
                    <a:pt x="3319" y="1376"/>
                  </a:cubicBezTo>
                  <a:cubicBezTo>
                    <a:pt x="3259" y="1376"/>
                    <a:pt x="3197" y="1375"/>
                    <a:pt x="3136" y="1372"/>
                  </a:cubicBezTo>
                  <a:cubicBezTo>
                    <a:pt x="1702" y="1338"/>
                    <a:pt x="1001" y="938"/>
                    <a:pt x="801" y="538"/>
                  </a:cubicBezTo>
                  <a:lnTo>
                    <a:pt x="768" y="4"/>
                  </a:lnTo>
                  <a:cubicBezTo>
                    <a:pt x="759" y="2"/>
                    <a:pt x="751" y="0"/>
                    <a:pt x="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448;p55">
              <a:extLst>
                <a:ext uri="{FF2B5EF4-FFF2-40B4-BE49-F238E27FC236}">
                  <a16:creationId xmlns:a16="http://schemas.microsoft.com/office/drawing/2014/main" id="{BD8409C7-6068-495A-9021-03AEC97EA6F3}"/>
                </a:ext>
              </a:extLst>
            </p:cNvPr>
            <p:cNvSpPr/>
            <p:nvPr/>
          </p:nvSpPr>
          <p:spPr>
            <a:xfrm>
              <a:off x="1663850" y="1903475"/>
              <a:ext cx="555425" cy="1464175"/>
            </a:xfrm>
            <a:custGeom>
              <a:avLst/>
              <a:gdLst/>
              <a:ahLst/>
              <a:cxnLst/>
              <a:rect l="l" t="t" r="r" b="b"/>
              <a:pathLst>
                <a:path w="22217" h="58567" extrusionOk="0">
                  <a:moveTo>
                    <a:pt x="5805" y="0"/>
                  </a:moveTo>
                  <a:cubicBezTo>
                    <a:pt x="4804" y="1435"/>
                    <a:pt x="3937" y="2969"/>
                    <a:pt x="3237" y="4570"/>
                  </a:cubicBezTo>
                  <a:cubicBezTo>
                    <a:pt x="2303" y="6772"/>
                    <a:pt x="1936" y="10041"/>
                    <a:pt x="1936" y="14944"/>
                  </a:cubicBezTo>
                  <a:cubicBezTo>
                    <a:pt x="1936" y="19815"/>
                    <a:pt x="1735" y="32690"/>
                    <a:pt x="1735" y="32690"/>
                  </a:cubicBezTo>
                  <a:cubicBezTo>
                    <a:pt x="1268" y="34325"/>
                    <a:pt x="868" y="35993"/>
                    <a:pt x="601" y="37661"/>
                  </a:cubicBezTo>
                  <a:cubicBezTo>
                    <a:pt x="268" y="40096"/>
                    <a:pt x="1" y="48935"/>
                    <a:pt x="1" y="57775"/>
                  </a:cubicBezTo>
                  <a:cubicBezTo>
                    <a:pt x="880" y="58251"/>
                    <a:pt x="2020" y="58566"/>
                    <a:pt x="3190" y="58566"/>
                  </a:cubicBezTo>
                  <a:cubicBezTo>
                    <a:pt x="4151" y="58566"/>
                    <a:pt x="5132" y="58353"/>
                    <a:pt x="6005" y="57842"/>
                  </a:cubicBezTo>
                  <a:cubicBezTo>
                    <a:pt x="6005" y="57842"/>
                    <a:pt x="9741" y="35993"/>
                    <a:pt x="10008" y="33991"/>
                  </a:cubicBezTo>
                  <a:cubicBezTo>
                    <a:pt x="10242" y="31957"/>
                    <a:pt x="11643" y="18914"/>
                    <a:pt x="11643" y="18914"/>
                  </a:cubicBezTo>
                  <a:lnTo>
                    <a:pt x="13711" y="32624"/>
                  </a:lnTo>
                  <a:cubicBezTo>
                    <a:pt x="13377" y="34792"/>
                    <a:pt x="13310" y="37027"/>
                    <a:pt x="13477" y="39195"/>
                  </a:cubicBezTo>
                  <a:cubicBezTo>
                    <a:pt x="13744" y="42731"/>
                    <a:pt x="14878" y="52938"/>
                    <a:pt x="14878" y="52938"/>
                  </a:cubicBezTo>
                  <a:cubicBezTo>
                    <a:pt x="16534" y="53543"/>
                    <a:pt x="17953" y="53735"/>
                    <a:pt x="19090" y="53735"/>
                  </a:cubicBezTo>
                  <a:cubicBezTo>
                    <a:pt x="21091" y="53735"/>
                    <a:pt x="22217" y="53138"/>
                    <a:pt x="22217" y="53138"/>
                  </a:cubicBezTo>
                  <a:cubicBezTo>
                    <a:pt x="22217" y="53138"/>
                    <a:pt x="21650" y="44165"/>
                    <a:pt x="21583" y="40096"/>
                  </a:cubicBezTo>
                  <a:cubicBezTo>
                    <a:pt x="21516" y="34692"/>
                    <a:pt x="21450" y="31590"/>
                    <a:pt x="21349" y="28921"/>
                  </a:cubicBezTo>
                  <a:cubicBezTo>
                    <a:pt x="21216" y="25752"/>
                    <a:pt x="21116" y="22550"/>
                    <a:pt x="20649" y="15511"/>
                  </a:cubicBezTo>
                  <a:cubicBezTo>
                    <a:pt x="20115" y="6772"/>
                    <a:pt x="18447" y="968"/>
                    <a:pt x="18447" y="968"/>
                  </a:cubicBezTo>
                  <a:cubicBezTo>
                    <a:pt x="18447" y="968"/>
                    <a:pt x="17814" y="2402"/>
                    <a:pt x="12176" y="2402"/>
                  </a:cubicBezTo>
                  <a:cubicBezTo>
                    <a:pt x="6506" y="2402"/>
                    <a:pt x="5805" y="0"/>
                    <a:pt x="5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449;p55">
              <a:extLst>
                <a:ext uri="{FF2B5EF4-FFF2-40B4-BE49-F238E27FC236}">
                  <a16:creationId xmlns:a16="http://schemas.microsoft.com/office/drawing/2014/main" id="{F351EBA3-29F3-4E7B-97E5-BAF5E027785B}"/>
                </a:ext>
              </a:extLst>
            </p:cNvPr>
            <p:cNvSpPr/>
            <p:nvPr/>
          </p:nvSpPr>
          <p:spPr>
            <a:xfrm>
              <a:off x="1954900" y="2116950"/>
              <a:ext cx="135950" cy="552100"/>
            </a:xfrm>
            <a:custGeom>
              <a:avLst/>
              <a:gdLst/>
              <a:ahLst/>
              <a:cxnLst/>
              <a:rect l="l" t="t" r="r" b="b"/>
              <a:pathLst>
                <a:path w="5438" h="22084" extrusionOk="0">
                  <a:moveTo>
                    <a:pt x="5438" y="1"/>
                  </a:moveTo>
                  <a:lnTo>
                    <a:pt x="5438" y="1"/>
                  </a:lnTo>
                  <a:cubicBezTo>
                    <a:pt x="4304" y="1168"/>
                    <a:pt x="2769" y="1902"/>
                    <a:pt x="1135" y="2069"/>
                  </a:cubicBezTo>
                  <a:lnTo>
                    <a:pt x="1" y="10375"/>
                  </a:lnTo>
                  <a:lnTo>
                    <a:pt x="1768" y="22083"/>
                  </a:lnTo>
                  <a:lnTo>
                    <a:pt x="668" y="10408"/>
                  </a:lnTo>
                  <a:lnTo>
                    <a:pt x="2169" y="3136"/>
                  </a:lnTo>
                  <a:cubicBezTo>
                    <a:pt x="4804" y="2002"/>
                    <a:pt x="5438" y="1"/>
                    <a:pt x="5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450;p55">
              <a:extLst>
                <a:ext uri="{FF2B5EF4-FFF2-40B4-BE49-F238E27FC236}">
                  <a16:creationId xmlns:a16="http://schemas.microsoft.com/office/drawing/2014/main" id="{CB551F47-3D89-4D3C-B0FD-58776FE9E0FF}"/>
                </a:ext>
              </a:extLst>
            </p:cNvPr>
            <p:cNvSpPr/>
            <p:nvPr/>
          </p:nvSpPr>
          <p:spPr>
            <a:xfrm>
              <a:off x="1735575" y="1460650"/>
              <a:ext cx="445350" cy="640750"/>
            </a:xfrm>
            <a:custGeom>
              <a:avLst/>
              <a:gdLst/>
              <a:ahLst/>
              <a:cxnLst/>
              <a:rect l="l" t="t" r="r" b="b"/>
              <a:pathLst>
                <a:path w="17814" h="25630" extrusionOk="0">
                  <a:moveTo>
                    <a:pt x="6138" y="1"/>
                  </a:moveTo>
                  <a:lnTo>
                    <a:pt x="3470" y="301"/>
                  </a:lnTo>
                  <a:cubicBezTo>
                    <a:pt x="1702" y="701"/>
                    <a:pt x="901" y="1502"/>
                    <a:pt x="734" y="3070"/>
                  </a:cubicBezTo>
                  <a:cubicBezTo>
                    <a:pt x="401" y="4771"/>
                    <a:pt x="434" y="6505"/>
                    <a:pt x="801" y="8173"/>
                  </a:cubicBezTo>
                  <a:cubicBezTo>
                    <a:pt x="1368" y="10375"/>
                    <a:pt x="2869" y="15812"/>
                    <a:pt x="2869" y="15812"/>
                  </a:cubicBezTo>
                  <a:cubicBezTo>
                    <a:pt x="2869" y="15812"/>
                    <a:pt x="935" y="20649"/>
                    <a:pt x="1" y="23117"/>
                  </a:cubicBezTo>
                  <a:cubicBezTo>
                    <a:pt x="2786" y="24930"/>
                    <a:pt x="5858" y="25629"/>
                    <a:pt x="8645" y="25629"/>
                  </a:cubicBezTo>
                  <a:cubicBezTo>
                    <a:pt x="12164" y="25629"/>
                    <a:pt x="15227" y="24514"/>
                    <a:pt x="16679" y="23117"/>
                  </a:cubicBezTo>
                  <a:cubicBezTo>
                    <a:pt x="16479" y="20782"/>
                    <a:pt x="15645" y="18581"/>
                    <a:pt x="15445" y="16479"/>
                  </a:cubicBezTo>
                  <a:cubicBezTo>
                    <a:pt x="15445" y="16479"/>
                    <a:pt x="15578" y="13210"/>
                    <a:pt x="15845" y="11809"/>
                  </a:cubicBezTo>
                  <a:cubicBezTo>
                    <a:pt x="17813" y="9608"/>
                    <a:pt x="17580" y="7539"/>
                    <a:pt x="16679" y="5872"/>
                  </a:cubicBezTo>
                  <a:cubicBezTo>
                    <a:pt x="15011" y="2769"/>
                    <a:pt x="12543" y="67"/>
                    <a:pt x="11742" y="67"/>
                  </a:cubicBezTo>
                  <a:lnTo>
                    <a:pt x="6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451;p55">
              <a:extLst>
                <a:ext uri="{FF2B5EF4-FFF2-40B4-BE49-F238E27FC236}">
                  <a16:creationId xmlns:a16="http://schemas.microsoft.com/office/drawing/2014/main" id="{62722401-A521-4D49-9A6C-4E654D0941D0}"/>
                </a:ext>
              </a:extLst>
            </p:cNvPr>
            <p:cNvSpPr/>
            <p:nvPr/>
          </p:nvSpPr>
          <p:spPr>
            <a:xfrm>
              <a:off x="1735575" y="1460650"/>
              <a:ext cx="445350" cy="640750"/>
            </a:xfrm>
            <a:custGeom>
              <a:avLst/>
              <a:gdLst/>
              <a:ahLst/>
              <a:cxnLst/>
              <a:rect l="l" t="t" r="r" b="b"/>
              <a:pathLst>
                <a:path w="17814" h="25630" extrusionOk="0">
                  <a:moveTo>
                    <a:pt x="6138" y="1"/>
                  </a:moveTo>
                  <a:lnTo>
                    <a:pt x="3470" y="301"/>
                  </a:lnTo>
                  <a:cubicBezTo>
                    <a:pt x="1702" y="701"/>
                    <a:pt x="901" y="1502"/>
                    <a:pt x="734" y="3070"/>
                  </a:cubicBezTo>
                  <a:cubicBezTo>
                    <a:pt x="401" y="4771"/>
                    <a:pt x="434" y="6505"/>
                    <a:pt x="801" y="8173"/>
                  </a:cubicBezTo>
                  <a:cubicBezTo>
                    <a:pt x="1368" y="10375"/>
                    <a:pt x="2869" y="15812"/>
                    <a:pt x="2869" y="15812"/>
                  </a:cubicBezTo>
                  <a:cubicBezTo>
                    <a:pt x="2869" y="15812"/>
                    <a:pt x="935" y="20649"/>
                    <a:pt x="1" y="23117"/>
                  </a:cubicBezTo>
                  <a:cubicBezTo>
                    <a:pt x="2786" y="24930"/>
                    <a:pt x="5858" y="25629"/>
                    <a:pt x="8645" y="25629"/>
                  </a:cubicBezTo>
                  <a:cubicBezTo>
                    <a:pt x="12164" y="25629"/>
                    <a:pt x="15227" y="24514"/>
                    <a:pt x="16679" y="23117"/>
                  </a:cubicBezTo>
                  <a:cubicBezTo>
                    <a:pt x="16479" y="20782"/>
                    <a:pt x="15645" y="18581"/>
                    <a:pt x="15445" y="16479"/>
                  </a:cubicBezTo>
                  <a:cubicBezTo>
                    <a:pt x="15445" y="16479"/>
                    <a:pt x="15578" y="13210"/>
                    <a:pt x="15845" y="11809"/>
                  </a:cubicBezTo>
                  <a:cubicBezTo>
                    <a:pt x="17813" y="9608"/>
                    <a:pt x="17580" y="7539"/>
                    <a:pt x="16679" y="5872"/>
                  </a:cubicBezTo>
                  <a:cubicBezTo>
                    <a:pt x="15011" y="2769"/>
                    <a:pt x="12543" y="67"/>
                    <a:pt x="11742" y="67"/>
                  </a:cubicBezTo>
                  <a:lnTo>
                    <a:pt x="6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452;p55">
              <a:extLst>
                <a:ext uri="{FF2B5EF4-FFF2-40B4-BE49-F238E27FC236}">
                  <a16:creationId xmlns:a16="http://schemas.microsoft.com/office/drawing/2014/main" id="{70971E5A-F811-4531-854A-8E37D1A0D733}"/>
                </a:ext>
              </a:extLst>
            </p:cNvPr>
            <p:cNvSpPr/>
            <p:nvPr/>
          </p:nvSpPr>
          <p:spPr>
            <a:xfrm>
              <a:off x="1660525" y="1460600"/>
              <a:ext cx="304400" cy="1126125"/>
            </a:xfrm>
            <a:custGeom>
              <a:avLst/>
              <a:gdLst/>
              <a:ahLst/>
              <a:cxnLst/>
              <a:rect l="l" t="t" r="r" b="b"/>
              <a:pathLst>
                <a:path w="12176" h="45045" extrusionOk="0">
                  <a:moveTo>
                    <a:pt x="8678" y="0"/>
                  </a:moveTo>
                  <a:cubicBezTo>
                    <a:pt x="7881" y="0"/>
                    <a:pt x="5643" y="44"/>
                    <a:pt x="4103" y="503"/>
                  </a:cubicBezTo>
                  <a:cubicBezTo>
                    <a:pt x="2135" y="1103"/>
                    <a:pt x="1969" y="3238"/>
                    <a:pt x="1969" y="3238"/>
                  </a:cubicBezTo>
                  <a:lnTo>
                    <a:pt x="5004" y="15781"/>
                  </a:lnTo>
                  <a:cubicBezTo>
                    <a:pt x="5004" y="15781"/>
                    <a:pt x="2469" y="20417"/>
                    <a:pt x="1902" y="25087"/>
                  </a:cubicBezTo>
                  <a:cubicBezTo>
                    <a:pt x="1268" y="30091"/>
                    <a:pt x="0" y="42933"/>
                    <a:pt x="0" y="42933"/>
                  </a:cubicBezTo>
                  <a:cubicBezTo>
                    <a:pt x="1468" y="43901"/>
                    <a:pt x="2269" y="44301"/>
                    <a:pt x="4837" y="44801"/>
                  </a:cubicBezTo>
                  <a:cubicBezTo>
                    <a:pt x="5800" y="44969"/>
                    <a:pt x="6790" y="45044"/>
                    <a:pt x="7773" y="45044"/>
                  </a:cubicBezTo>
                  <a:cubicBezTo>
                    <a:pt x="8356" y="45044"/>
                    <a:pt x="8936" y="45018"/>
                    <a:pt x="9507" y="44968"/>
                  </a:cubicBezTo>
                  <a:cubicBezTo>
                    <a:pt x="9507" y="44968"/>
                    <a:pt x="10008" y="37596"/>
                    <a:pt x="10208" y="32493"/>
                  </a:cubicBezTo>
                  <a:cubicBezTo>
                    <a:pt x="10475" y="25488"/>
                    <a:pt x="12176" y="13612"/>
                    <a:pt x="11675" y="9710"/>
                  </a:cubicBezTo>
                  <a:cubicBezTo>
                    <a:pt x="11175" y="5773"/>
                    <a:pt x="8974" y="3"/>
                    <a:pt x="8974" y="3"/>
                  </a:cubicBezTo>
                  <a:cubicBezTo>
                    <a:pt x="8974" y="3"/>
                    <a:pt x="8866" y="0"/>
                    <a:pt x="8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314" name="Google Shape;1453;p55">
              <a:extLst>
                <a:ext uri="{FF2B5EF4-FFF2-40B4-BE49-F238E27FC236}">
                  <a16:creationId xmlns:a16="http://schemas.microsoft.com/office/drawing/2014/main" id="{BFD30D0F-CC43-414D-B649-9373B488C587}"/>
                </a:ext>
              </a:extLst>
            </p:cNvPr>
            <p:cNvSpPr/>
            <p:nvPr/>
          </p:nvSpPr>
          <p:spPr>
            <a:xfrm>
              <a:off x="1713050" y="1524875"/>
              <a:ext cx="113450" cy="531225"/>
            </a:xfrm>
            <a:custGeom>
              <a:avLst/>
              <a:gdLst/>
              <a:ahLst/>
              <a:cxnLst/>
              <a:rect l="l" t="t" r="r" b="b"/>
              <a:pathLst>
                <a:path w="4538" h="21249" extrusionOk="0">
                  <a:moveTo>
                    <a:pt x="4271" y="0"/>
                  </a:moveTo>
                  <a:lnTo>
                    <a:pt x="968" y="4804"/>
                  </a:lnTo>
                  <a:lnTo>
                    <a:pt x="2903" y="13210"/>
                  </a:lnTo>
                  <a:cubicBezTo>
                    <a:pt x="1569" y="15745"/>
                    <a:pt x="601" y="18447"/>
                    <a:pt x="1" y="21249"/>
                  </a:cubicBezTo>
                  <a:cubicBezTo>
                    <a:pt x="1969" y="15611"/>
                    <a:pt x="4171" y="13943"/>
                    <a:pt x="4171" y="13943"/>
                  </a:cubicBezTo>
                  <a:lnTo>
                    <a:pt x="3003" y="9173"/>
                  </a:lnTo>
                  <a:cubicBezTo>
                    <a:pt x="3003" y="9173"/>
                    <a:pt x="3403" y="7672"/>
                    <a:pt x="3970" y="5137"/>
                  </a:cubicBezTo>
                  <a:cubicBezTo>
                    <a:pt x="4538" y="2569"/>
                    <a:pt x="4471" y="1101"/>
                    <a:pt x="4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454;p55">
              <a:extLst>
                <a:ext uri="{FF2B5EF4-FFF2-40B4-BE49-F238E27FC236}">
                  <a16:creationId xmlns:a16="http://schemas.microsoft.com/office/drawing/2014/main" id="{2F602970-2106-4407-A5A1-4708BF3BFEB4}"/>
                </a:ext>
              </a:extLst>
            </p:cNvPr>
            <p:cNvSpPr/>
            <p:nvPr/>
          </p:nvSpPr>
          <p:spPr>
            <a:xfrm>
              <a:off x="1833150" y="1414375"/>
              <a:ext cx="128450" cy="471600"/>
            </a:xfrm>
            <a:custGeom>
              <a:avLst/>
              <a:gdLst/>
              <a:ahLst/>
              <a:cxnLst/>
              <a:rect l="l" t="t" r="r" b="b"/>
              <a:pathLst>
                <a:path w="5138" h="18864" extrusionOk="0">
                  <a:moveTo>
                    <a:pt x="1844" y="1"/>
                  </a:moveTo>
                  <a:cubicBezTo>
                    <a:pt x="1574" y="1"/>
                    <a:pt x="1331" y="153"/>
                    <a:pt x="1135" y="517"/>
                  </a:cubicBezTo>
                  <a:cubicBezTo>
                    <a:pt x="868" y="951"/>
                    <a:pt x="301" y="1918"/>
                    <a:pt x="301" y="1918"/>
                  </a:cubicBezTo>
                  <a:cubicBezTo>
                    <a:pt x="301" y="1918"/>
                    <a:pt x="0" y="5021"/>
                    <a:pt x="301" y="5788"/>
                  </a:cubicBezTo>
                  <a:cubicBezTo>
                    <a:pt x="534" y="6455"/>
                    <a:pt x="3403" y="8957"/>
                    <a:pt x="3403" y="8957"/>
                  </a:cubicBezTo>
                  <a:cubicBezTo>
                    <a:pt x="3403" y="8957"/>
                    <a:pt x="2636" y="11759"/>
                    <a:pt x="2602" y="12693"/>
                  </a:cubicBezTo>
                  <a:cubicBezTo>
                    <a:pt x="2602" y="13593"/>
                    <a:pt x="4370" y="17096"/>
                    <a:pt x="4570" y="18864"/>
                  </a:cubicBezTo>
                  <a:cubicBezTo>
                    <a:pt x="4570" y="18864"/>
                    <a:pt x="5137" y="13260"/>
                    <a:pt x="4871" y="11258"/>
                  </a:cubicBezTo>
                  <a:cubicBezTo>
                    <a:pt x="4370" y="7989"/>
                    <a:pt x="3403" y="4820"/>
                    <a:pt x="2002" y="1818"/>
                  </a:cubicBezTo>
                  <a:lnTo>
                    <a:pt x="2002" y="17"/>
                  </a:lnTo>
                  <a:cubicBezTo>
                    <a:pt x="1948" y="6"/>
                    <a:pt x="1896" y="1"/>
                    <a:pt x="1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455;p55">
              <a:extLst>
                <a:ext uri="{FF2B5EF4-FFF2-40B4-BE49-F238E27FC236}">
                  <a16:creationId xmlns:a16="http://schemas.microsoft.com/office/drawing/2014/main" id="{67A961F1-B6B4-4D41-B679-45F035D12309}"/>
                </a:ext>
              </a:extLst>
            </p:cNvPr>
            <p:cNvSpPr/>
            <p:nvPr/>
          </p:nvSpPr>
          <p:spPr>
            <a:xfrm>
              <a:off x="1569625" y="2165325"/>
              <a:ext cx="162650" cy="246750"/>
            </a:xfrm>
            <a:custGeom>
              <a:avLst/>
              <a:gdLst/>
              <a:ahLst/>
              <a:cxnLst/>
              <a:rect l="l" t="t" r="r" b="b"/>
              <a:pathLst>
                <a:path w="6506" h="9870" extrusionOk="0">
                  <a:moveTo>
                    <a:pt x="3970" y="1"/>
                  </a:moveTo>
                  <a:lnTo>
                    <a:pt x="201" y="67"/>
                  </a:lnTo>
                  <a:cubicBezTo>
                    <a:pt x="167" y="1301"/>
                    <a:pt x="1" y="3136"/>
                    <a:pt x="234" y="4470"/>
                  </a:cubicBezTo>
                  <a:cubicBezTo>
                    <a:pt x="834" y="7839"/>
                    <a:pt x="1535" y="9307"/>
                    <a:pt x="2936" y="9674"/>
                  </a:cubicBezTo>
                  <a:cubicBezTo>
                    <a:pt x="3412" y="9807"/>
                    <a:pt x="3816" y="9870"/>
                    <a:pt x="4150" y="9870"/>
                  </a:cubicBezTo>
                  <a:cubicBezTo>
                    <a:pt x="5410" y="9870"/>
                    <a:pt x="5684" y="8984"/>
                    <a:pt x="5104" y="7639"/>
                  </a:cubicBezTo>
                  <a:cubicBezTo>
                    <a:pt x="4771" y="6939"/>
                    <a:pt x="4570" y="6205"/>
                    <a:pt x="4470" y="5438"/>
                  </a:cubicBezTo>
                  <a:lnTo>
                    <a:pt x="4470" y="5438"/>
                  </a:lnTo>
                  <a:cubicBezTo>
                    <a:pt x="4704" y="5738"/>
                    <a:pt x="5004" y="6005"/>
                    <a:pt x="5304" y="6238"/>
                  </a:cubicBezTo>
                  <a:cubicBezTo>
                    <a:pt x="5456" y="6360"/>
                    <a:pt x="5636" y="6419"/>
                    <a:pt x="5815" y="6419"/>
                  </a:cubicBezTo>
                  <a:cubicBezTo>
                    <a:pt x="6029" y="6419"/>
                    <a:pt x="6242" y="6335"/>
                    <a:pt x="6405" y="6172"/>
                  </a:cubicBezTo>
                  <a:cubicBezTo>
                    <a:pt x="6505" y="6038"/>
                    <a:pt x="6105" y="5805"/>
                    <a:pt x="5805" y="5171"/>
                  </a:cubicBezTo>
                  <a:cubicBezTo>
                    <a:pt x="5371" y="4370"/>
                    <a:pt x="5371" y="3770"/>
                    <a:pt x="4704" y="3036"/>
                  </a:cubicBezTo>
                  <a:cubicBezTo>
                    <a:pt x="4437" y="2736"/>
                    <a:pt x="4237" y="2369"/>
                    <a:pt x="4137" y="1969"/>
                  </a:cubicBezTo>
                  <a:cubicBezTo>
                    <a:pt x="4003" y="1335"/>
                    <a:pt x="3937" y="668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456;p55">
              <a:extLst>
                <a:ext uri="{FF2B5EF4-FFF2-40B4-BE49-F238E27FC236}">
                  <a16:creationId xmlns:a16="http://schemas.microsoft.com/office/drawing/2014/main" id="{FDFDC52F-7E5A-400F-93EF-C298CD3E5F2A}"/>
                </a:ext>
              </a:extLst>
            </p:cNvPr>
            <p:cNvSpPr/>
            <p:nvPr/>
          </p:nvSpPr>
          <p:spPr>
            <a:xfrm>
              <a:off x="1560450" y="1464700"/>
              <a:ext cx="265225" cy="739850"/>
            </a:xfrm>
            <a:custGeom>
              <a:avLst/>
              <a:gdLst/>
              <a:ahLst/>
              <a:cxnLst/>
              <a:rect l="l" t="t" r="r" b="b"/>
              <a:pathLst>
                <a:path w="10609" h="29594" extrusionOk="0">
                  <a:moveTo>
                    <a:pt x="9610" y="1"/>
                  </a:moveTo>
                  <a:cubicBezTo>
                    <a:pt x="8970" y="1"/>
                    <a:pt x="7139" y="89"/>
                    <a:pt x="5972" y="1040"/>
                  </a:cubicBezTo>
                  <a:cubicBezTo>
                    <a:pt x="4537" y="2207"/>
                    <a:pt x="3670" y="5476"/>
                    <a:pt x="2602" y="8745"/>
                  </a:cubicBezTo>
                  <a:cubicBezTo>
                    <a:pt x="1568" y="12014"/>
                    <a:pt x="634" y="15183"/>
                    <a:pt x="267" y="17518"/>
                  </a:cubicBezTo>
                  <a:cubicBezTo>
                    <a:pt x="1" y="19419"/>
                    <a:pt x="368" y="29560"/>
                    <a:pt x="368" y="29560"/>
                  </a:cubicBezTo>
                  <a:cubicBezTo>
                    <a:pt x="619" y="29582"/>
                    <a:pt x="871" y="29593"/>
                    <a:pt x="1123" y="29593"/>
                  </a:cubicBezTo>
                  <a:cubicBezTo>
                    <a:pt x="2369" y="29593"/>
                    <a:pt x="3599" y="29320"/>
                    <a:pt x="4737" y="28793"/>
                  </a:cubicBezTo>
                  <a:lnTo>
                    <a:pt x="5738" y="17952"/>
                  </a:lnTo>
                  <a:lnTo>
                    <a:pt x="9841" y="6844"/>
                  </a:lnTo>
                  <a:cubicBezTo>
                    <a:pt x="10608" y="4642"/>
                    <a:pt x="10608" y="2240"/>
                    <a:pt x="9841" y="5"/>
                  </a:cubicBezTo>
                  <a:cubicBezTo>
                    <a:pt x="9841" y="5"/>
                    <a:pt x="9757" y="1"/>
                    <a:pt x="9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457;p55">
              <a:extLst>
                <a:ext uri="{FF2B5EF4-FFF2-40B4-BE49-F238E27FC236}">
                  <a16:creationId xmlns:a16="http://schemas.microsoft.com/office/drawing/2014/main" id="{F6BD1917-AB33-4B7F-A281-3569CC354688}"/>
                </a:ext>
              </a:extLst>
            </p:cNvPr>
            <p:cNvSpPr/>
            <p:nvPr/>
          </p:nvSpPr>
          <p:spPr>
            <a:xfrm>
              <a:off x="1854825" y="1442300"/>
              <a:ext cx="30050" cy="196000"/>
            </a:xfrm>
            <a:custGeom>
              <a:avLst/>
              <a:gdLst/>
              <a:ahLst/>
              <a:cxnLst/>
              <a:rect l="l" t="t" r="r" b="b"/>
              <a:pathLst>
                <a:path w="1202" h="7840" extrusionOk="0">
                  <a:moveTo>
                    <a:pt x="1101" y="1"/>
                  </a:moveTo>
                  <a:cubicBezTo>
                    <a:pt x="1" y="234"/>
                    <a:pt x="101" y="3170"/>
                    <a:pt x="334" y="6405"/>
                  </a:cubicBezTo>
                  <a:cubicBezTo>
                    <a:pt x="368" y="7073"/>
                    <a:pt x="368" y="7606"/>
                    <a:pt x="368" y="7840"/>
                  </a:cubicBezTo>
                  <a:lnTo>
                    <a:pt x="868" y="7840"/>
                  </a:lnTo>
                  <a:cubicBezTo>
                    <a:pt x="868" y="7573"/>
                    <a:pt x="835" y="7039"/>
                    <a:pt x="801" y="6372"/>
                  </a:cubicBezTo>
                  <a:cubicBezTo>
                    <a:pt x="668" y="4804"/>
                    <a:pt x="401" y="635"/>
                    <a:pt x="1202" y="4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458;p55">
              <a:extLst>
                <a:ext uri="{FF2B5EF4-FFF2-40B4-BE49-F238E27FC236}">
                  <a16:creationId xmlns:a16="http://schemas.microsoft.com/office/drawing/2014/main" id="{66467A92-F283-4900-9B98-372CAEB96122}"/>
                </a:ext>
              </a:extLst>
            </p:cNvPr>
            <p:cNvSpPr/>
            <p:nvPr/>
          </p:nvSpPr>
          <p:spPr>
            <a:xfrm>
              <a:off x="1810625" y="1633275"/>
              <a:ext cx="125950" cy="275225"/>
            </a:xfrm>
            <a:custGeom>
              <a:avLst/>
              <a:gdLst/>
              <a:ahLst/>
              <a:cxnLst/>
              <a:rect l="l" t="t" r="r" b="b"/>
              <a:pathLst>
                <a:path w="5038" h="11009" extrusionOk="0">
                  <a:moveTo>
                    <a:pt x="2402" y="301"/>
                  </a:moveTo>
                  <a:cubicBezTo>
                    <a:pt x="2869" y="301"/>
                    <a:pt x="3837" y="1735"/>
                    <a:pt x="4337" y="2969"/>
                  </a:cubicBezTo>
                  <a:cubicBezTo>
                    <a:pt x="4771" y="3937"/>
                    <a:pt x="4070" y="8607"/>
                    <a:pt x="3637" y="9274"/>
                  </a:cubicBezTo>
                  <a:cubicBezTo>
                    <a:pt x="3437" y="9607"/>
                    <a:pt x="3136" y="9908"/>
                    <a:pt x="2803" y="10141"/>
                  </a:cubicBezTo>
                  <a:cubicBezTo>
                    <a:pt x="2469" y="9908"/>
                    <a:pt x="2169" y="9641"/>
                    <a:pt x="1902" y="9341"/>
                  </a:cubicBezTo>
                  <a:cubicBezTo>
                    <a:pt x="1435" y="8707"/>
                    <a:pt x="334" y="4104"/>
                    <a:pt x="668" y="3103"/>
                  </a:cubicBezTo>
                  <a:cubicBezTo>
                    <a:pt x="1068" y="1835"/>
                    <a:pt x="1902" y="301"/>
                    <a:pt x="2402" y="301"/>
                  </a:cubicBezTo>
                  <a:close/>
                  <a:moveTo>
                    <a:pt x="2369" y="1"/>
                  </a:moveTo>
                  <a:cubicBezTo>
                    <a:pt x="1569" y="34"/>
                    <a:pt x="635" y="2069"/>
                    <a:pt x="368" y="3003"/>
                  </a:cubicBezTo>
                  <a:cubicBezTo>
                    <a:pt x="1" y="4104"/>
                    <a:pt x="1135" y="8874"/>
                    <a:pt x="1635" y="9541"/>
                  </a:cubicBezTo>
                  <a:cubicBezTo>
                    <a:pt x="1902" y="9841"/>
                    <a:pt x="2202" y="10108"/>
                    <a:pt x="2503" y="10308"/>
                  </a:cubicBezTo>
                  <a:cubicBezTo>
                    <a:pt x="2202" y="10541"/>
                    <a:pt x="1835" y="10675"/>
                    <a:pt x="1468" y="10708"/>
                  </a:cubicBezTo>
                  <a:lnTo>
                    <a:pt x="1468" y="11008"/>
                  </a:lnTo>
                  <a:lnTo>
                    <a:pt x="1502" y="11008"/>
                  </a:lnTo>
                  <a:cubicBezTo>
                    <a:pt x="1969" y="10975"/>
                    <a:pt x="2402" y="10808"/>
                    <a:pt x="2803" y="10508"/>
                  </a:cubicBezTo>
                  <a:cubicBezTo>
                    <a:pt x="3203" y="10775"/>
                    <a:pt x="3703" y="10908"/>
                    <a:pt x="4204" y="10908"/>
                  </a:cubicBezTo>
                  <a:lnTo>
                    <a:pt x="4137" y="10608"/>
                  </a:lnTo>
                  <a:cubicBezTo>
                    <a:pt x="3770" y="10608"/>
                    <a:pt x="3403" y="10508"/>
                    <a:pt x="3070" y="10308"/>
                  </a:cubicBezTo>
                  <a:cubicBezTo>
                    <a:pt x="3370" y="10041"/>
                    <a:pt x="3670" y="9774"/>
                    <a:pt x="3870" y="9441"/>
                  </a:cubicBezTo>
                  <a:cubicBezTo>
                    <a:pt x="4337" y="8740"/>
                    <a:pt x="5038" y="3903"/>
                    <a:pt x="4604" y="2836"/>
                  </a:cubicBezTo>
                  <a:cubicBezTo>
                    <a:pt x="4237" y="1935"/>
                    <a:pt x="3170" y="1"/>
                    <a:pt x="2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459;p55">
              <a:extLst>
                <a:ext uri="{FF2B5EF4-FFF2-40B4-BE49-F238E27FC236}">
                  <a16:creationId xmlns:a16="http://schemas.microsoft.com/office/drawing/2014/main" id="{9591DEDD-CC08-41F9-8800-EB8493F2817E}"/>
                </a:ext>
              </a:extLst>
            </p:cNvPr>
            <p:cNvSpPr/>
            <p:nvPr/>
          </p:nvSpPr>
          <p:spPr>
            <a:xfrm>
              <a:off x="1903200" y="1890125"/>
              <a:ext cx="24200" cy="22550"/>
            </a:xfrm>
            <a:custGeom>
              <a:avLst/>
              <a:gdLst/>
              <a:ahLst/>
              <a:cxnLst/>
              <a:rect l="l" t="t" r="r" b="b"/>
              <a:pathLst>
                <a:path w="968" h="902" extrusionOk="0">
                  <a:moveTo>
                    <a:pt x="467" y="1"/>
                  </a:moveTo>
                  <a:cubicBezTo>
                    <a:pt x="201" y="1"/>
                    <a:pt x="0" y="234"/>
                    <a:pt x="34" y="501"/>
                  </a:cubicBezTo>
                  <a:cubicBezTo>
                    <a:pt x="34" y="734"/>
                    <a:pt x="234" y="901"/>
                    <a:pt x="467" y="901"/>
                  </a:cubicBezTo>
                  <a:cubicBezTo>
                    <a:pt x="734" y="901"/>
                    <a:pt x="934" y="701"/>
                    <a:pt x="968" y="434"/>
                  </a:cubicBezTo>
                  <a:cubicBezTo>
                    <a:pt x="934" y="201"/>
                    <a:pt x="734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460;p55">
              <a:extLst>
                <a:ext uri="{FF2B5EF4-FFF2-40B4-BE49-F238E27FC236}">
                  <a16:creationId xmlns:a16="http://schemas.microsoft.com/office/drawing/2014/main" id="{63CE5CF2-1FB1-477F-9E0A-F17A74C6B837}"/>
                </a:ext>
              </a:extLst>
            </p:cNvPr>
            <p:cNvSpPr/>
            <p:nvPr/>
          </p:nvSpPr>
          <p:spPr>
            <a:xfrm>
              <a:off x="1835650" y="1894200"/>
              <a:ext cx="24200" cy="23575"/>
            </a:xfrm>
            <a:custGeom>
              <a:avLst/>
              <a:gdLst/>
              <a:ahLst/>
              <a:cxnLst/>
              <a:rect l="l" t="t" r="r" b="b"/>
              <a:pathLst>
                <a:path w="968" h="943" extrusionOk="0">
                  <a:moveTo>
                    <a:pt x="443" y="1"/>
                  </a:moveTo>
                  <a:cubicBezTo>
                    <a:pt x="201" y="1"/>
                    <a:pt x="0" y="191"/>
                    <a:pt x="0" y="438"/>
                  </a:cubicBezTo>
                  <a:cubicBezTo>
                    <a:pt x="0" y="471"/>
                    <a:pt x="0" y="505"/>
                    <a:pt x="0" y="505"/>
                  </a:cubicBezTo>
                  <a:cubicBezTo>
                    <a:pt x="31" y="752"/>
                    <a:pt x="234" y="942"/>
                    <a:pt x="476" y="942"/>
                  </a:cubicBezTo>
                  <a:cubicBezTo>
                    <a:pt x="495" y="942"/>
                    <a:pt x="515" y="941"/>
                    <a:pt x="534" y="938"/>
                  </a:cubicBezTo>
                  <a:cubicBezTo>
                    <a:pt x="768" y="905"/>
                    <a:pt x="968" y="672"/>
                    <a:pt x="934" y="405"/>
                  </a:cubicBezTo>
                  <a:cubicBezTo>
                    <a:pt x="901" y="171"/>
                    <a:pt x="701" y="4"/>
                    <a:pt x="501" y="4"/>
                  </a:cubicBezTo>
                  <a:cubicBezTo>
                    <a:pt x="481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461;p55">
              <a:extLst>
                <a:ext uri="{FF2B5EF4-FFF2-40B4-BE49-F238E27FC236}">
                  <a16:creationId xmlns:a16="http://schemas.microsoft.com/office/drawing/2014/main" id="{E1073A7A-E92E-4EB0-88D2-0382FA035FB4}"/>
                </a:ext>
              </a:extLst>
            </p:cNvPr>
            <p:cNvSpPr/>
            <p:nvPr/>
          </p:nvSpPr>
          <p:spPr>
            <a:xfrm>
              <a:off x="1814800" y="1630775"/>
              <a:ext cx="118450" cy="130125"/>
            </a:xfrm>
            <a:custGeom>
              <a:avLst/>
              <a:gdLst/>
              <a:ahLst/>
              <a:cxnLst/>
              <a:rect l="l" t="t" r="r" b="b"/>
              <a:pathLst>
                <a:path w="4738" h="5205" extrusionOk="0">
                  <a:moveTo>
                    <a:pt x="2190" y="0"/>
                  </a:moveTo>
                  <a:cubicBezTo>
                    <a:pt x="2183" y="0"/>
                    <a:pt x="2176" y="0"/>
                    <a:pt x="2169" y="1"/>
                  </a:cubicBezTo>
                  <a:cubicBezTo>
                    <a:pt x="1235" y="34"/>
                    <a:pt x="301" y="2436"/>
                    <a:pt x="101" y="3069"/>
                  </a:cubicBezTo>
                  <a:cubicBezTo>
                    <a:pt x="1" y="3737"/>
                    <a:pt x="1" y="4437"/>
                    <a:pt x="134" y="5104"/>
                  </a:cubicBezTo>
                  <a:cubicBezTo>
                    <a:pt x="167" y="5138"/>
                    <a:pt x="201" y="5204"/>
                    <a:pt x="267" y="5204"/>
                  </a:cubicBezTo>
                  <a:lnTo>
                    <a:pt x="534" y="5138"/>
                  </a:lnTo>
                  <a:cubicBezTo>
                    <a:pt x="601" y="5138"/>
                    <a:pt x="634" y="5071"/>
                    <a:pt x="634" y="5037"/>
                  </a:cubicBezTo>
                  <a:cubicBezTo>
                    <a:pt x="501" y="4437"/>
                    <a:pt x="468" y="3837"/>
                    <a:pt x="568" y="3203"/>
                  </a:cubicBezTo>
                  <a:cubicBezTo>
                    <a:pt x="935" y="2035"/>
                    <a:pt x="1802" y="501"/>
                    <a:pt x="2235" y="501"/>
                  </a:cubicBezTo>
                  <a:cubicBezTo>
                    <a:pt x="2240" y="501"/>
                    <a:pt x="2245" y="500"/>
                    <a:pt x="2249" y="500"/>
                  </a:cubicBezTo>
                  <a:cubicBezTo>
                    <a:pt x="2659" y="500"/>
                    <a:pt x="3642" y="1915"/>
                    <a:pt x="4103" y="3069"/>
                  </a:cubicBezTo>
                  <a:cubicBezTo>
                    <a:pt x="4237" y="3670"/>
                    <a:pt x="4237" y="4270"/>
                    <a:pt x="4170" y="4871"/>
                  </a:cubicBezTo>
                  <a:cubicBezTo>
                    <a:pt x="4170" y="4937"/>
                    <a:pt x="4204" y="4971"/>
                    <a:pt x="4270" y="5004"/>
                  </a:cubicBezTo>
                  <a:lnTo>
                    <a:pt x="4537" y="5004"/>
                  </a:lnTo>
                  <a:cubicBezTo>
                    <a:pt x="4604" y="5004"/>
                    <a:pt x="4637" y="4971"/>
                    <a:pt x="4637" y="4904"/>
                  </a:cubicBezTo>
                  <a:cubicBezTo>
                    <a:pt x="4737" y="4237"/>
                    <a:pt x="4671" y="3536"/>
                    <a:pt x="4504" y="2869"/>
                  </a:cubicBezTo>
                  <a:cubicBezTo>
                    <a:pt x="4272" y="2273"/>
                    <a:pt x="3152" y="0"/>
                    <a:pt x="2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462;p55">
              <a:extLst>
                <a:ext uri="{FF2B5EF4-FFF2-40B4-BE49-F238E27FC236}">
                  <a16:creationId xmlns:a16="http://schemas.microsoft.com/office/drawing/2014/main" id="{2AAC8DEE-7623-4E2A-B400-68D654C9D916}"/>
                </a:ext>
              </a:extLst>
            </p:cNvPr>
            <p:cNvSpPr/>
            <p:nvPr/>
          </p:nvSpPr>
          <p:spPr>
            <a:xfrm>
              <a:off x="2178400" y="1660800"/>
              <a:ext cx="393625" cy="474525"/>
            </a:xfrm>
            <a:custGeom>
              <a:avLst/>
              <a:gdLst/>
              <a:ahLst/>
              <a:cxnLst/>
              <a:rect l="l" t="t" r="r" b="b"/>
              <a:pathLst>
                <a:path w="15745" h="18981" extrusionOk="0">
                  <a:moveTo>
                    <a:pt x="15445" y="0"/>
                  </a:moveTo>
                  <a:lnTo>
                    <a:pt x="3336" y="4270"/>
                  </a:lnTo>
                  <a:lnTo>
                    <a:pt x="0" y="18680"/>
                  </a:lnTo>
                  <a:lnTo>
                    <a:pt x="267" y="18981"/>
                  </a:lnTo>
                  <a:lnTo>
                    <a:pt x="11809" y="14678"/>
                  </a:lnTo>
                  <a:lnTo>
                    <a:pt x="15745" y="267"/>
                  </a:lnTo>
                  <a:lnTo>
                    <a:pt x="15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463;p55">
              <a:extLst>
                <a:ext uri="{FF2B5EF4-FFF2-40B4-BE49-F238E27FC236}">
                  <a16:creationId xmlns:a16="http://schemas.microsoft.com/office/drawing/2014/main" id="{8A49B879-2EB2-4084-821D-C9B9B2189CE5}"/>
                </a:ext>
              </a:extLst>
            </p:cNvPr>
            <p:cNvSpPr/>
            <p:nvPr/>
          </p:nvSpPr>
          <p:spPr>
            <a:xfrm>
              <a:off x="2178400" y="1767550"/>
              <a:ext cx="90075" cy="367775"/>
            </a:xfrm>
            <a:custGeom>
              <a:avLst/>
              <a:gdLst/>
              <a:ahLst/>
              <a:cxnLst/>
              <a:rect l="l" t="t" r="r" b="b"/>
              <a:pathLst>
                <a:path w="3603" h="14711" extrusionOk="0">
                  <a:moveTo>
                    <a:pt x="3336" y="0"/>
                  </a:moveTo>
                  <a:lnTo>
                    <a:pt x="0" y="14410"/>
                  </a:lnTo>
                  <a:lnTo>
                    <a:pt x="267" y="14711"/>
                  </a:lnTo>
                  <a:lnTo>
                    <a:pt x="3603" y="300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464;p55">
              <a:extLst>
                <a:ext uri="{FF2B5EF4-FFF2-40B4-BE49-F238E27FC236}">
                  <a16:creationId xmlns:a16="http://schemas.microsoft.com/office/drawing/2014/main" id="{93ADAF75-CA20-454C-AE36-08F100A3983C}"/>
                </a:ext>
              </a:extLst>
            </p:cNvPr>
            <p:cNvSpPr/>
            <p:nvPr/>
          </p:nvSpPr>
          <p:spPr>
            <a:xfrm>
              <a:off x="2428575" y="1953500"/>
              <a:ext cx="65075" cy="21150"/>
            </a:xfrm>
            <a:custGeom>
              <a:avLst/>
              <a:gdLst/>
              <a:ahLst/>
              <a:cxnLst/>
              <a:rect l="l" t="t" r="r" b="b"/>
              <a:pathLst>
                <a:path w="2603" h="846" extrusionOk="0">
                  <a:moveTo>
                    <a:pt x="2602" y="1"/>
                  </a:moveTo>
                  <a:lnTo>
                    <a:pt x="0" y="34"/>
                  </a:lnTo>
                  <a:cubicBezTo>
                    <a:pt x="93" y="282"/>
                    <a:pt x="904" y="845"/>
                    <a:pt x="2087" y="845"/>
                  </a:cubicBezTo>
                  <a:cubicBezTo>
                    <a:pt x="2178" y="845"/>
                    <a:pt x="2273" y="842"/>
                    <a:pt x="2369" y="835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465;p55">
              <a:extLst>
                <a:ext uri="{FF2B5EF4-FFF2-40B4-BE49-F238E27FC236}">
                  <a16:creationId xmlns:a16="http://schemas.microsoft.com/office/drawing/2014/main" id="{12729B2B-5A77-4275-A97C-A288ED0D6234}"/>
                </a:ext>
              </a:extLst>
            </p:cNvPr>
            <p:cNvSpPr/>
            <p:nvPr/>
          </p:nvSpPr>
          <p:spPr>
            <a:xfrm>
              <a:off x="2339350" y="1725975"/>
              <a:ext cx="144000" cy="65775"/>
            </a:xfrm>
            <a:custGeom>
              <a:avLst/>
              <a:gdLst/>
              <a:ahLst/>
              <a:cxnLst/>
              <a:rect l="l" t="t" r="r" b="b"/>
              <a:pathLst>
                <a:path w="5760" h="2631" extrusionOk="0">
                  <a:moveTo>
                    <a:pt x="5566" y="0"/>
                  </a:moveTo>
                  <a:cubicBezTo>
                    <a:pt x="5301" y="0"/>
                    <a:pt x="4764" y="171"/>
                    <a:pt x="4136" y="462"/>
                  </a:cubicBezTo>
                  <a:lnTo>
                    <a:pt x="1968" y="1129"/>
                  </a:lnTo>
                  <a:cubicBezTo>
                    <a:pt x="1034" y="1563"/>
                    <a:pt x="167" y="1897"/>
                    <a:pt x="100" y="2163"/>
                  </a:cubicBezTo>
                  <a:lnTo>
                    <a:pt x="0" y="2630"/>
                  </a:lnTo>
                  <a:lnTo>
                    <a:pt x="0" y="2630"/>
                  </a:lnTo>
                  <a:lnTo>
                    <a:pt x="5638" y="629"/>
                  </a:lnTo>
                  <a:cubicBezTo>
                    <a:pt x="5638" y="629"/>
                    <a:pt x="5671" y="396"/>
                    <a:pt x="5738" y="129"/>
                  </a:cubicBezTo>
                  <a:cubicBezTo>
                    <a:pt x="5760" y="41"/>
                    <a:pt x="5695" y="0"/>
                    <a:pt x="5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466;p55">
              <a:extLst>
                <a:ext uri="{FF2B5EF4-FFF2-40B4-BE49-F238E27FC236}">
                  <a16:creationId xmlns:a16="http://schemas.microsoft.com/office/drawing/2014/main" id="{4DB2F007-B339-4096-ABAA-F426A949B3CF}"/>
                </a:ext>
              </a:extLst>
            </p:cNvPr>
            <p:cNvSpPr/>
            <p:nvPr/>
          </p:nvSpPr>
          <p:spPr>
            <a:xfrm>
              <a:off x="2342675" y="1681800"/>
              <a:ext cx="156400" cy="66575"/>
            </a:xfrm>
            <a:custGeom>
              <a:avLst/>
              <a:gdLst/>
              <a:ahLst/>
              <a:cxnLst/>
              <a:rect l="l" t="t" r="r" b="b"/>
              <a:pathLst>
                <a:path w="6256" h="2663" extrusionOk="0">
                  <a:moveTo>
                    <a:pt x="4440" y="1"/>
                  </a:moveTo>
                  <a:cubicBezTo>
                    <a:pt x="4235" y="1"/>
                    <a:pt x="3945" y="44"/>
                    <a:pt x="3536" y="161"/>
                  </a:cubicBezTo>
                  <a:cubicBezTo>
                    <a:pt x="1735" y="661"/>
                    <a:pt x="1668" y="1562"/>
                    <a:pt x="1668" y="1562"/>
                  </a:cubicBezTo>
                  <a:cubicBezTo>
                    <a:pt x="1402" y="1696"/>
                    <a:pt x="1101" y="1796"/>
                    <a:pt x="801" y="1862"/>
                  </a:cubicBezTo>
                  <a:cubicBezTo>
                    <a:pt x="201" y="2062"/>
                    <a:pt x="134" y="2196"/>
                    <a:pt x="101" y="2363"/>
                  </a:cubicBezTo>
                  <a:lnTo>
                    <a:pt x="1" y="2663"/>
                  </a:lnTo>
                  <a:lnTo>
                    <a:pt x="6172" y="495"/>
                  </a:lnTo>
                  <a:cubicBezTo>
                    <a:pt x="6172" y="495"/>
                    <a:pt x="6205" y="361"/>
                    <a:pt x="6238" y="194"/>
                  </a:cubicBezTo>
                  <a:cubicBezTo>
                    <a:pt x="6255" y="111"/>
                    <a:pt x="6188" y="78"/>
                    <a:pt x="6072" y="78"/>
                  </a:cubicBezTo>
                  <a:cubicBezTo>
                    <a:pt x="5955" y="78"/>
                    <a:pt x="5788" y="111"/>
                    <a:pt x="5605" y="161"/>
                  </a:cubicBezTo>
                  <a:lnTo>
                    <a:pt x="4904" y="395"/>
                  </a:lnTo>
                  <a:cubicBezTo>
                    <a:pt x="4904" y="395"/>
                    <a:pt x="5054" y="1"/>
                    <a:pt x="4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467;p55">
              <a:extLst>
                <a:ext uri="{FF2B5EF4-FFF2-40B4-BE49-F238E27FC236}">
                  <a16:creationId xmlns:a16="http://schemas.microsoft.com/office/drawing/2014/main" id="{5F24893F-3A8A-480F-89BA-89D54FA18B3B}"/>
                </a:ext>
              </a:extLst>
            </p:cNvPr>
            <p:cNvSpPr/>
            <p:nvPr/>
          </p:nvSpPr>
          <p:spPr>
            <a:xfrm>
              <a:off x="2358525" y="1695000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5137" y="0"/>
                  </a:moveTo>
                  <a:lnTo>
                    <a:pt x="134" y="1835"/>
                  </a:lnTo>
                  <a:lnTo>
                    <a:pt x="0" y="2435"/>
                  </a:lnTo>
                  <a:cubicBezTo>
                    <a:pt x="293" y="2297"/>
                    <a:pt x="542" y="2231"/>
                    <a:pt x="709" y="2231"/>
                  </a:cubicBezTo>
                  <a:cubicBezTo>
                    <a:pt x="865" y="2231"/>
                    <a:pt x="950" y="2289"/>
                    <a:pt x="934" y="2402"/>
                  </a:cubicBezTo>
                  <a:cubicBezTo>
                    <a:pt x="901" y="2635"/>
                    <a:pt x="701" y="3336"/>
                    <a:pt x="701" y="3336"/>
                  </a:cubicBezTo>
                  <a:lnTo>
                    <a:pt x="3937" y="2068"/>
                  </a:lnTo>
                  <a:cubicBezTo>
                    <a:pt x="3937" y="2068"/>
                    <a:pt x="3970" y="1801"/>
                    <a:pt x="4037" y="1401"/>
                  </a:cubicBezTo>
                  <a:cubicBezTo>
                    <a:pt x="4103" y="1001"/>
                    <a:pt x="4370" y="867"/>
                    <a:pt x="4937" y="600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468;p55">
              <a:extLst>
                <a:ext uri="{FF2B5EF4-FFF2-40B4-BE49-F238E27FC236}">
                  <a16:creationId xmlns:a16="http://schemas.microsoft.com/office/drawing/2014/main" id="{90D9EBFE-90C2-4A6A-82B2-C4DBD2ACAF72}"/>
                </a:ext>
              </a:extLst>
            </p:cNvPr>
            <p:cNvSpPr/>
            <p:nvPr/>
          </p:nvSpPr>
          <p:spPr>
            <a:xfrm>
              <a:off x="2343500" y="1726575"/>
              <a:ext cx="144050" cy="65175"/>
            </a:xfrm>
            <a:custGeom>
              <a:avLst/>
              <a:gdLst/>
              <a:ahLst/>
              <a:cxnLst/>
              <a:rect l="l" t="t" r="r" b="b"/>
              <a:pathLst>
                <a:path w="5762" h="2607" extrusionOk="0">
                  <a:moveTo>
                    <a:pt x="5543" y="1"/>
                  </a:moveTo>
                  <a:cubicBezTo>
                    <a:pt x="5273" y="1"/>
                    <a:pt x="4757" y="156"/>
                    <a:pt x="4171" y="438"/>
                  </a:cubicBezTo>
                  <a:lnTo>
                    <a:pt x="1969" y="1105"/>
                  </a:lnTo>
                  <a:cubicBezTo>
                    <a:pt x="1035" y="1539"/>
                    <a:pt x="168" y="1873"/>
                    <a:pt x="101" y="2139"/>
                  </a:cubicBezTo>
                  <a:lnTo>
                    <a:pt x="1" y="2606"/>
                  </a:lnTo>
                  <a:lnTo>
                    <a:pt x="1" y="2606"/>
                  </a:lnTo>
                  <a:lnTo>
                    <a:pt x="5638" y="605"/>
                  </a:lnTo>
                  <a:cubicBezTo>
                    <a:pt x="5638" y="605"/>
                    <a:pt x="5672" y="405"/>
                    <a:pt x="5738" y="138"/>
                  </a:cubicBezTo>
                  <a:cubicBezTo>
                    <a:pt x="5762" y="45"/>
                    <a:pt x="5688" y="1"/>
                    <a:pt x="5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469;p55">
              <a:extLst>
                <a:ext uri="{FF2B5EF4-FFF2-40B4-BE49-F238E27FC236}">
                  <a16:creationId xmlns:a16="http://schemas.microsoft.com/office/drawing/2014/main" id="{1856A3C1-F780-4EBF-8052-3BDFAE4057A2}"/>
                </a:ext>
              </a:extLst>
            </p:cNvPr>
            <p:cNvSpPr/>
            <p:nvPr/>
          </p:nvSpPr>
          <p:spPr>
            <a:xfrm>
              <a:off x="2394375" y="1784100"/>
              <a:ext cx="169825" cy="181400"/>
            </a:xfrm>
            <a:custGeom>
              <a:avLst/>
              <a:gdLst/>
              <a:ahLst/>
              <a:cxnLst/>
              <a:rect l="l" t="t" r="r" b="b"/>
              <a:pathLst>
                <a:path w="6793" h="7256" extrusionOk="0">
                  <a:moveTo>
                    <a:pt x="6260" y="0"/>
                  </a:moveTo>
                  <a:cubicBezTo>
                    <a:pt x="6097" y="0"/>
                    <a:pt x="5910" y="89"/>
                    <a:pt x="5738" y="272"/>
                  </a:cubicBezTo>
                  <a:cubicBezTo>
                    <a:pt x="5738" y="272"/>
                    <a:pt x="5338" y="1873"/>
                    <a:pt x="5204" y="2274"/>
                  </a:cubicBezTo>
                  <a:cubicBezTo>
                    <a:pt x="5071" y="2674"/>
                    <a:pt x="3103" y="3574"/>
                    <a:pt x="2102" y="3708"/>
                  </a:cubicBezTo>
                  <a:cubicBezTo>
                    <a:pt x="201" y="3941"/>
                    <a:pt x="1" y="4342"/>
                    <a:pt x="434" y="5709"/>
                  </a:cubicBezTo>
                  <a:cubicBezTo>
                    <a:pt x="804" y="6760"/>
                    <a:pt x="1754" y="7255"/>
                    <a:pt x="3078" y="7255"/>
                  </a:cubicBezTo>
                  <a:cubicBezTo>
                    <a:pt x="3309" y="7255"/>
                    <a:pt x="3551" y="7240"/>
                    <a:pt x="3803" y="7210"/>
                  </a:cubicBezTo>
                  <a:cubicBezTo>
                    <a:pt x="4904" y="7010"/>
                    <a:pt x="5805" y="6210"/>
                    <a:pt x="6172" y="5142"/>
                  </a:cubicBezTo>
                  <a:cubicBezTo>
                    <a:pt x="6739" y="3574"/>
                    <a:pt x="6439" y="1873"/>
                    <a:pt x="6639" y="939"/>
                  </a:cubicBezTo>
                  <a:cubicBezTo>
                    <a:pt x="6792" y="326"/>
                    <a:pt x="6571" y="0"/>
                    <a:pt x="6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470;p55">
              <a:extLst>
                <a:ext uri="{FF2B5EF4-FFF2-40B4-BE49-F238E27FC236}">
                  <a16:creationId xmlns:a16="http://schemas.microsoft.com/office/drawing/2014/main" id="{E4914949-DB09-47BD-A9AA-45D08B9AD115}"/>
                </a:ext>
              </a:extLst>
            </p:cNvPr>
            <p:cNvSpPr/>
            <p:nvPr/>
          </p:nvSpPr>
          <p:spPr>
            <a:xfrm>
              <a:off x="1768925" y="1025350"/>
              <a:ext cx="372800" cy="478700"/>
            </a:xfrm>
            <a:custGeom>
              <a:avLst/>
              <a:gdLst/>
              <a:ahLst/>
              <a:cxnLst/>
              <a:rect l="l" t="t" r="r" b="b"/>
              <a:pathLst>
                <a:path w="14912" h="19148" extrusionOk="0">
                  <a:moveTo>
                    <a:pt x="7106" y="0"/>
                  </a:moveTo>
                  <a:cubicBezTo>
                    <a:pt x="3170" y="0"/>
                    <a:pt x="1" y="3203"/>
                    <a:pt x="1" y="7139"/>
                  </a:cubicBezTo>
                  <a:lnTo>
                    <a:pt x="1" y="19147"/>
                  </a:lnTo>
                  <a:lnTo>
                    <a:pt x="10208" y="19147"/>
                  </a:lnTo>
                  <a:cubicBezTo>
                    <a:pt x="12810" y="19147"/>
                    <a:pt x="14912" y="17012"/>
                    <a:pt x="14912" y="14444"/>
                  </a:cubicBezTo>
                  <a:lnTo>
                    <a:pt x="14912" y="7139"/>
                  </a:lnTo>
                  <a:cubicBezTo>
                    <a:pt x="14912" y="3203"/>
                    <a:pt x="11743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471;p55">
              <a:extLst>
                <a:ext uri="{FF2B5EF4-FFF2-40B4-BE49-F238E27FC236}">
                  <a16:creationId xmlns:a16="http://schemas.microsoft.com/office/drawing/2014/main" id="{D65E857F-CF22-4E11-B131-E9BCEEF39B8C}"/>
                </a:ext>
              </a:extLst>
            </p:cNvPr>
            <p:cNvSpPr/>
            <p:nvPr/>
          </p:nvSpPr>
          <p:spPr>
            <a:xfrm>
              <a:off x="1768925" y="1025350"/>
              <a:ext cx="372800" cy="478700"/>
            </a:xfrm>
            <a:custGeom>
              <a:avLst/>
              <a:gdLst/>
              <a:ahLst/>
              <a:cxnLst/>
              <a:rect l="l" t="t" r="r" b="b"/>
              <a:pathLst>
                <a:path w="14912" h="19148" extrusionOk="0">
                  <a:moveTo>
                    <a:pt x="7106" y="0"/>
                  </a:moveTo>
                  <a:cubicBezTo>
                    <a:pt x="3170" y="0"/>
                    <a:pt x="1" y="3203"/>
                    <a:pt x="1" y="7139"/>
                  </a:cubicBezTo>
                  <a:lnTo>
                    <a:pt x="1" y="19147"/>
                  </a:lnTo>
                  <a:lnTo>
                    <a:pt x="10208" y="19147"/>
                  </a:lnTo>
                  <a:cubicBezTo>
                    <a:pt x="12810" y="19147"/>
                    <a:pt x="14912" y="17012"/>
                    <a:pt x="14912" y="14444"/>
                  </a:cubicBezTo>
                  <a:lnTo>
                    <a:pt x="14912" y="7139"/>
                  </a:lnTo>
                  <a:cubicBezTo>
                    <a:pt x="14912" y="3203"/>
                    <a:pt x="11743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472;p55">
              <a:extLst>
                <a:ext uri="{FF2B5EF4-FFF2-40B4-BE49-F238E27FC236}">
                  <a16:creationId xmlns:a16="http://schemas.microsoft.com/office/drawing/2014/main" id="{0B839C7D-6D77-4897-A220-AEB00FA85B5B}"/>
                </a:ext>
              </a:extLst>
            </p:cNvPr>
            <p:cNvSpPr/>
            <p:nvPr/>
          </p:nvSpPr>
          <p:spPr>
            <a:xfrm>
              <a:off x="1835650" y="1441475"/>
              <a:ext cx="110925" cy="241875"/>
            </a:xfrm>
            <a:custGeom>
              <a:avLst/>
              <a:gdLst/>
              <a:ahLst/>
              <a:cxnLst/>
              <a:rect l="l" t="t" r="r" b="b"/>
              <a:pathLst>
                <a:path w="4437" h="9675" extrusionOk="0">
                  <a:moveTo>
                    <a:pt x="0" y="0"/>
                  </a:moveTo>
                  <a:lnTo>
                    <a:pt x="0" y="9674"/>
                  </a:lnTo>
                  <a:lnTo>
                    <a:pt x="201" y="9674"/>
                  </a:lnTo>
                  <a:cubicBezTo>
                    <a:pt x="2536" y="9674"/>
                    <a:pt x="4437" y="7773"/>
                    <a:pt x="4437" y="5404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473;p55">
              <a:extLst>
                <a:ext uri="{FF2B5EF4-FFF2-40B4-BE49-F238E27FC236}">
                  <a16:creationId xmlns:a16="http://schemas.microsoft.com/office/drawing/2014/main" id="{B3B9BEBF-783F-4BD6-A2E8-8A1CD937A301}"/>
                </a:ext>
              </a:extLst>
            </p:cNvPr>
            <p:cNvSpPr/>
            <p:nvPr/>
          </p:nvSpPr>
          <p:spPr>
            <a:xfrm>
              <a:off x="1835650" y="1441475"/>
              <a:ext cx="110925" cy="241875"/>
            </a:xfrm>
            <a:custGeom>
              <a:avLst/>
              <a:gdLst/>
              <a:ahLst/>
              <a:cxnLst/>
              <a:rect l="l" t="t" r="r" b="b"/>
              <a:pathLst>
                <a:path w="4437" h="9675" extrusionOk="0">
                  <a:moveTo>
                    <a:pt x="0" y="0"/>
                  </a:moveTo>
                  <a:lnTo>
                    <a:pt x="0" y="9674"/>
                  </a:lnTo>
                  <a:lnTo>
                    <a:pt x="201" y="9674"/>
                  </a:lnTo>
                  <a:cubicBezTo>
                    <a:pt x="2536" y="9674"/>
                    <a:pt x="4437" y="7773"/>
                    <a:pt x="4437" y="5404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474;p55">
              <a:extLst>
                <a:ext uri="{FF2B5EF4-FFF2-40B4-BE49-F238E27FC236}">
                  <a16:creationId xmlns:a16="http://schemas.microsoft.com/office/drawing/2014/main" id="{2731809C-5758-46B3-BE71-9A9FEBFED8F6}"/>
                </a:ext>
              </a:extLst>
            </p:cNvPr>
            <p:cNvSpPr/>
            <p:nvPr/>
          </p:nvSpPr>
          <p:spPr>
            <a:xfrm>
              <a:off x="1864825" y="1109675"/>
              <a:ext cx="249375" cy="406900"/>
            </a:xfrm>
            <a:custGeom>
              <a:avLst/>
              <a:gdLst/>
              <a:ahLst/>
              <a:cxnLst/>
              <a:rect l="l" t="t" r="r" b="b"/>
              <a:pathLst>
                <a:path w="9975" h="16276" extrusionOk="0">
                  <a:moveTo>
                    <a:pt x="6121" y="0"/>
                  </a:moveTo>
                  <a:cubicBezTo>
                    <a:pt x="4867" y="0"/>
                    <a:pt x="3614" y="329"/>
                    <a:pt x="2503" y="964"/>
                  </a:cubicBezTo>
                  <a:cubicBezTo>
                    <a:pt x="1" y="2365"/>
                    <a:pt x="1" y="5867"/>
                    <a:pt x="1" y="5867"/>
                  </a:cubicBezTo>
                  <a:lnTo>
                    <a:pt x="1" y="14573"/>
                  </a:lnTo>
                  <a:cubicBezTo>
                    <a:pt x="468" y="15474"/>
                    <a:pt x="1402" y="16074"/>
                    <a:pt x="2403" y="16175"/>
                  </a:cubicBezTo>
                  <a:cubicBezTo>
                    <a:pt x="2966" y="16246"/>
                    <a:pt x="3451" y="16276"/>
                    <a:pt x="3860" y="16276"/>
                  </a:cubicBezTo>
                  <a:cubicBezTo>
                    <a:pt x="5171" y="16276"/>
                    <a:pt x="5715" y="15970"/>
                    <a:pt x="5638" y="15741"/>
                  </a:cubicBezTo>
                  <a:cubicBezTo>
                    <a:pt x="5538" y="15207"/>
                    <a:pt x="5271" y="14740"/>
                    <a:pt x="4871" y="14373"/>
                  </a:cubicBezTo>
                  <a:lnTo>
                    <a:pt x="4871" y="11638"/>
                  </a:lnTo>
                  <a:cubicBezTo>
                    <a:pt x="5580" y="11759"/>
                    <a:pt x="6312" y="11869"/>
                    <a:pt x="6921" y="11869"/>
                  </a:cubicBezTo>
                  <a:cubicBezTo>
                    <a:pt x="7315" y="11869"/>
                    <a:pt x="7657" y="11823"/>
                    <a:pt x="7907" y="11705"/>
                  </a:cubicBezTo>
                  <a:cubicBezTo>
                    <a:pt x="8540" y="11438"/>
                    <a:pt x="9775" y="10470"/>
                    <a:pt x="9875" y="6601"/>
                  </a:cubicBezTo>
                  <a:cubicBezTo>
                    <a:pt x="9975" y="1998"/>
                    <a:pt x="9641" y="1197"/>
                    <a:pt x="8640" y="463"/>
                  </a:cubicBezTo>
                  <a:cubicBezTo>
                    <a:pt x="7830" y="153"/>
                    <a:pt x="6975" y="0"/>
                    <a:pt x="6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475;p55">
              <a:extLst>
                <a:ext uri="{FF2B5EF4-FFF2-40B4-BE49-F238E27FC236}">
                  <a16:creationId xmlns:a16="http://schemas.microsoft.com/office/drawing/2014/main" id="{227051E0-5020-475F-87E8-62FA5410D4C9}"/>
                </a:ext>
              </a:extLst>
            </p:cNvPr>
            <p:cNvSpPr/>
            <p:nvPr/>
          </p:nvSpPr>
          <p:spPr>
            <a:xfrm>
              <a:off x="1864825" y="1077825"/>
              <a:ext cx="243550" cy="178550"/>
            </a:xfrm>
            <a:custGeom>
              <a:avLst/>
              <a:gdLst/>
              <a:ahLst/>
              <a:cxnLst/>
              <a:rect l="l" t="t" r="r" b="b"/>
              <a:pathLst>
                <a:path w="9742" h="7142" extrusionOk="0">
                  <a:moveTo>
                    <a:pt x="5781" y="1"/>
                  </a:moveTo>
                  <a:cubicBezTo>
                    <a:pt x="5734" y="1"/>
                    <a:pt x="5686" y="1"/>
                    <a:pt x="5638" y="3"/>
                  </a:cubicBezTo>
                  <a:cubicBezTo>
                    <a:pt x="601" y="136"/>
                    <a:pt x="1" y="4006"/>
                    <a:pt x="1" y="7141"/>
                  </a:cubicBezTo>
                  <a:cubicBezTo>
                    <a:pt x="1" y="7141"/>
                    <a:pt x="2303" y="3038"/>
                    <a:pt x="5638" y="2538"/>
                  </a:cubicBezTo>
                  <a:cubicBezTo>
                    <a:pt x="6078" y="2473"/>
                    <a:pt x="6472" y="2444"/>
                    <a:pt x="6826" y="2444"/>
                  </a:cubicBezTo>
                  <a:cubicBezTo>
                    <a:pt x="9186" y="2444"/>
                    <a:pt x="9741" y="3705"/>
                    <a:pt x="9741" y="3705"/>
                  </a:cubicBezTo>
                  <a:cubicBezTo>
                    <a:pt x="9741" y="3705"/>
                    <a:pt x="9351" y="1"/>
                    <a:pt x="5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476;p55">
              <a:extLst>
                <a:ext uri="{FF2B5EF4-FFF2-40B4-BE49-F238E27FC236}">
                  <a16:creationId xmlns:a16="http://schemas.microsoft.com/office/drawing/2014/main" id="{5116F56A-C759-448D-A196-02880D05EEB4}"/>
                </a:ext>
              </a:extLst>
            </p:cNvPr>
            <p:cNvSpPr/>
            <p:nvPr/>
          </p:nvSpPr>
          <p:spPr>
            <a:xfrm>
              <a:off x="1864825" y="1077825"/>
              <a:ext cx="243550" cy="178550"/>
            </a:xfrm>
            <a:custGeom>
              <a:avLst/>
              <a:gdLst/>
              <a:ahLst/>
              <a:cxnLst/>
              <a:rect l="l" t="t" r="r" b="b"/>
              <a:pathLst>
                <a:path w="9742" h="7142" extrusionOk="0">
                  <a:moveTo>
                    <a:pt x="5781" y="1"/>
                  </a:moveTo>
                  <a:cubicBezTo>
                    <a:pt x="5734" y="1"/>
                    <a:pt x="5686" y="1"/>
                    <a:pt x="5638" y="3"/>
                  </a:cubicBezTo>
                  <a:cubicBezTo>
                    <a:pt x="601" y="136"/>
                    <a:pt x="1" y="4006"/>
                    <a:pt x="1" y="7141"/>
                  </a:cubicBezTo>
                  <a:cubicBezTo>
                    <a:pt x="1" y="7141"/>
                    <a:pt x="2303" y="3038"/>
                    <a:pt x="5638" y="2538"/>
                  </a:cubicBezTo>
                  <a:cubicBezTo>
                    <a:pt x="6078" y="2473"/>
                    <a:pt x="6472" y="2444"/>
                    <a:pt x="6826" y="2444"/>
                  </a:cubicBezTo>
                  <a:cubicBezTo>
                    <a:pt x="9186" y="2444"/>
                    <a:pt x="9741" y="3705"/>
                    <a:pt x="9741" y="3705"/>
                  </a:cubicBezTo>
                  <a:cubicBezTo>
                    <a:pt x="9741" y="3705"/>
                    <a:pt x="9351" y="1"/>
                    <a:pt x="5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477;p55">
              <a:extLst>
                <a:ext uri="{FF2B5EF4-FFF2-40B4-BE49-F238E27FC236}">
                  <a16:creationId xmlns:a16="http://schemas.microsoft.com/office/drawing/2014/main" id="{B7C0D3B5-1D62-4E9D-ADB8-EB11FE1D6DE4}"/>
                </a:ext>
              </a:extLst>
            </p:cNvPr>
            <p:cNvSpPr/>
            <p:nvPr/>
          </p:nvSpPr>
          <p:spPr>
            <a:xfrm>
              <a:off x="1962400" y="1237150"/>
              <a:ext cx="25050" cy="25125"/>
            </a:xfrm>
            <a:custGeom>
              <a:avLst/>
              <a:gdLst/>
              <a:ahLst/>
              <a:cxnLst/>
              <a:rect l="l" t="t" r="r" b="b"/>
              <a:pathLst>
                <a:path w="1002" h="1005" extrusionOk="0">
                  <a:moveTo>
                    <a:pt x="468" y="1"/>
                  </a:moveTo>
                  <a:cubicBezTo>
                    <a:pt x="201" y="34"/>
                    <a:pt x="1" y="268"/>
                    <a:pt x="34" y="535"/>
                  </a:cubicBezTo>
                  <a:cubicBezTo>
                    <a:pt x="34" y="784"/>
                    <a:pt x="239" y="1005"/>
                    <a:pt x="483" y="1005"/>
                  </a:cubicBezTo>
                  <a:cubicBezTo>
                    <a:pt x="500" y="1005"/>
                    <a:pt x="517" y="1004"/>
                    <a:pt x="534" y="1002"/>
                  </a:cubicBezTo>
                  <a:cubicBezTo>
                    <a:pt x="801" y="1002"/>
                    <a:pt x="1001" y="768"/>
                    <a:pt x="1001" y="501"/>
                  </a:cubicBezTo>
                  <a:cubicBezTo>
                    <a:pt x="968" y="234"/>
                    <a:pt x="7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478;p55">
              <a:extLst>
                <a:ext uri="{FF2B5EF4-FFF2-40B4-BE49-F238E27FC236}">
                  <a16:creationId xmlns:a16="http://schemas.microsoft.com/office/drawing/2014/main" id="{EDA2F4C5-826E-4638-B8AB-75E0D129CB23}"/>
                </a:ext>
              </a:extLst>
            </p:cNvPr>
            <p:cNvSpPr/>
            <p:nvPr/>
          </p:nvSpPr>
          <p:spPr>
            <a:xfrm>
              <a:off x="1973250" y="1323900"/>
              <a:ext cx="49225" cy="31675"/>
            </a:xfrm>
            <a:custGeom>
              <a:avLst/>
              <a:gdLst/>
              <a:ahLst/>
              <a:cxnLst/>
              <a:rect l="l" t="t" r="r" b="b"/>
              <a:pathLst>
                <a:path w="1969" h="1267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500"/>
                    <a:pt x="301" y="1068"/>
                    <a:pt x="801" y="1234"/>
                  </a:cubicBezTo>
                  <a:lnTo>
                    <a:pt x="834" y="1234"/>
                  </a:lnTo>
                  <a:cubicBezTo>
                    <a:pt x="909" y="1256"/>
                    <a:pt x="986" y="1266"/>
                    <a:pt x="1063" y="1266"/>
                  </a:cubicBezTo>
                  <a:cubicBezTo>
                    <a:pt x="1463" y="1266"/>
                    <a:pt x="1856" y="987"/>
                    <a:pt x="1968" y="567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479;p55">
              <a:extLst>
                <a:ext uri="{FF2B5EF4-FFF2-40B4-BE49-F238E27FC236}">
                  <a16:creationId xmlns:a16="http://schemas.microsoft.com/office/drawing/2014/main" id="{ABA031E7-A4AA-4BDE-8678-95A8C60E4670}"/>
                </a:ext>
              </a:extLst>
            </p:cNvPr>
            <p:cNvSpPr/>
            <p:nvPr/>
          </p:nvSpPr>
          <p:spPr>
            <a:xfrm>
              <a:off x="2068325" y="1189250"/>
              <a:ext cx="29200" cy="24575"/>
            </a:xfrm>
            <a:custGeom>
              <a:avLst/>
              <a:gdLst/>
              <a:ahLst/>
              <a:cxnLst/>
              <a:rect l="l" t="t" r="r" b="b"/>
              <a:pathLst>
                <a:path w="1168" h="983" extrusionOk="0">
                  <a:moveTo>
                    <a:pt x="487" y="1"/>
                  </a:moveTo>
                  <a:cubicBezTo>
                    <a:pt x="297" y="1"/>
                    <a:pt x="111" y="105"/>
                    <a:pt x="0" y="282"/>
                  </a:cubicBezTo>
                  <a:lnTo>
                    <a:pt x="967" y="983"/>
                  </a:lnTo>
                  <a:cubicBezTo>
                    <a:pt x="1168" y="683"/>
                    <a:pt x="1101" y="316"/>
                    <a:pt x="834" y="116"/>
                  </a:cubicBezTo>
                  <a:cubicBezTo>
                    <a:pt x="801" y="116"/>
                    <a:pt x="801" y="82"/>
                    <a:pt x="767" y="82"/>
                  </a:cubicBezTo>
                  <a:cubicBezTo>
                    <a:pt x="678" y="27"/>
                    <a:pt x="582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480;p55">
              <a:extLst>
                <a:ext uri="{FF2B5EF4-FFF2-40B4-BE49-F238E27FC236}">
                  <a16:creationId xmlns:a16="http://schemas.microsoft.com/office/drawing/2014/main" id="{A095B605-5EFB-4C40-8738-37A7222CA5B6}"/>
                </a:ext>
              </a:extLst>
            </p:cNvPr>
            <p:cNvSpPr/>
            <p:nvPr/>
          </p:nvSpPr>
          <p:spPr>
            <a:xfrm>
              <a:off x="1946550" y="1187950"/>
              <a:ext cx="30050" cy="24225"/>
            </a:xfrm>
            <a:custGeom>
              <a:avLst/>
              <a:gdLst/>
              <a:ahLst/>
              <a:cxnLst/>
              <a:rect l="l" t="t" r="r" b="b"/>
              <a:pathLst>
                <a:path w="1202" h="969" extrusionOk="0">
                  <a:moveTo>
                    <a:pt x="690" y="1"/>
                  </a:moveTo>
                  <a:cubicBezTo>
                    <a:pt x="590" y="1"/>
                    <a:pt x="490" y="23"/>
                    <a:pt x="401" y="68"/>
                  </a:cubicBezTo>
                  <a:cubicBezTo>
                    <a:pt x="401" y="101"/>
                    <a:pt x="368" y="101"/>
                    <a:pt x="368" y="101"/>
                  </a:cubicBezTo>
                  <a:cubicBezTo>
                    <a:pt x="101" y="301"/>
                    <a:pt x="1" y="701"/>
                    <a:pt x="201" y="968"/>
                  </a:cubicBezTo>
                  <a:lnTo>
                    <a:pt x="1202" y="268"/>
                  </a:lnTo>
                  <a:cubicBezTo>
                    <a:pt x="1091" y="90"/>
                    <a:pt x="890" y="1"/>
                    <a:pt x="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481;p55">
              <a:extLst>
                <a:ext uri="{FF2B5EF4-FFF2-40B4-BE49-F238E27FC236}">
                  <a16:creationId xmlns:a16="http://schemas.microsoft.com/office/drawing/2014/main" id="{1345D30A-DB0E-48D1-8B95-826E37F0E547}"/>
                </a:ext>
              </a:extLst>
            </p:cNvPr>
            <p:cNvSpPr/>
            <p:nvPr/>
          </p:nvSpPr>
          <p:spPr>
            <a:xfrm>
              <a:off x="2062475" y="1234650"/>
              <a:ext cx="25050" cy="250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468" y="1"/>
                  </a:moveTo>
                  <a:cubicBezTo>
                    <a:pt x="201" y="34"/>
                    <a:pt x="1" y="234"/>
                    <a:pt x="1" y="501"/>
                  </a:cubicBezTo>
                  <a:cubicBezTo>
                    <a:pt x="1" y="768"/>
                    <a:pt x="234" y="1002"/>
                    <a:pt x="501" y="1002"/>
                  </a:cubicBezTo>
                  <a:cubicBezTo>
                    <a:pt x="768" y="1002"/>
                    <a:pt x="1001" y="768"/>
                    <a:pt x="1001" y="501"/>
                  </a:cubicBezTo>
                  <a:cubicBezTo>
                    <a:pt x="968" y="234"/>
                    <a:pt x="734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482;p55">
              <a:extLst>
                <a:ext uri="{FF2B5EF4-FFF2-40B4-BE49-F238E27FC236}">
                  <a16:creationId xmlns:a16="http://schemas.microsoft.com/office/drawing/2014/main" id="{78760EE6-537B-4E3D-A0E2-4F4243BFE29E}"/>
                </a:ext>
              </a:extLst>
            </p:cNvPr>
            <p:cNvSpPr/>
            <p:nvPr/>
          </p:nvSpPr>
          <p:spPr>
            <a:xfrm>
              <a:off x="2027450" y="1241325"/>
              <a:ext cx="40900" cy="74250"/>
            </a:xfrm>
            <a:custGeom>
              <a:avLst/>
              <a:gdLst/>
              <a:ahLst/>
              <a:cxnLst/>
              <a:rect l="l" t="t" r="r" b="b"/>
              <a:pathLst>
                <a:path w="1636" h="2970" extrusionOk="0">
                  <a:moveTo>
                    <a:pt x="1" y="1"/>
                  </a:moveTo>
                  <a:lnTo>
                    <a:pt x="67" y="2970"/>
                  </a:lnTo>
                  <a:lnTo>
                    <a:pt x="1635" y="24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483;p55">
              <a:extLst>
                <a:ext uri="{FF2B5EF4-FFF2-40B4-BE49-F238E27FC236}">
                  <a16:creationId xmlns:a16="http://schemas.microsoft.com/office/drawing/2014/main" id="{052170B0-AC08-4528-8871-5E09A1188B51}"/>
                </a:ext>
              </a:extLst>
            </p:cNvPr>
            <p:cNvSpPr/>
            <p:nvPr/>
          </p:nvSpPr>
          <p:spPr>
            <a:xfrm>
              <a:off x="1880675" y="1352250"/>
              <a:ext cx="105950" cy="67575"/>
            </a:xfrm>
            <a:custGeom>
              <a:avLst/>
              <a:gdLst/>
              <a:ahLst/>
              <a:cxnLst/>
              <a:rect l="l" t="t" r="r" b="b"/>
              <a:pathLst>
                <a:path w="4238" h="2703" extrusionOk="0">
                  <a:moveTo>
                    <a:pt x="1" y="0"/>
                  </a:moveTo>
                  <a:cubicBezTo>
                    <a:pt x="168" y="501"/>
                    <a:pt x="501" y="968"/>
                    <a:pt x="901" y="1301"/>
                  </a:cubicBezTo>
                  <a:cubicBezTo>
                    <a:pt x="1669" y="1935"/>
                    <a:pt x="4237" y="2702"/>
                    <a:pt x="4237" y="2702"/>
                  </a:cubicBezTo>
                  <a:lnTo>
                    <a:pt x="4237" y="1902"/>
                  </a:lnTo>
                  <a:cubicBezTo>
                    <a:pt x="2970" y="1735"/>
                    <a:pt x="401" y="10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484;p55">
              <a:extLst>
                <a:ext uri="{FF2B5EF4-FFF2-40B4-BE49-F238E27FC236}">
                  <a16:creationId xmlns:a16="http://schemas.microsoft.com/office/drawing/2014/main" id="{FCA964F5-100B-442F-BE63-40449CDC6BD5}"/>
                </a:ext>
              </a:extLst>
            </p:cNvPr>
            <p:cNvSpPr/>
            <p:nvPr/>
          </p:nvSpPr>
          <p:spPr>
            <a:xfrm>
              <a:off x="1768100" y="1365575"/>
              <a:ext cx="329425" cy="168500"/>
            </a:xfrm>
            <a:custGeom>
              <a:avLst/>
              <a:gdLst/>
              <a:ahLst/>
              <a:cxnLst/>
              <a:rect l="l" t="t" r="r" b="b"/>
              <a:pathLst>
                <a:path w="13177" h="6740" extrusionOk="0">
                  <a:moveTo>
                    <a:pt x="3837" y="1"/>
                  </a:moveTo>
                  <a:lnTo>
                    <a:pt x="2269" y="1902"/>
                  </a:lnTo>
                  <a:lnTo>
                    <a:pt x="1" y="1902"/>
                  </a:lnTo>
                  <a:lnTo>
                    <a:pt x="1" y="4904"/>
                  </a:lnTo>
                  <a:cubicBezTo>
                    <a:pt x="1" y="5905"/>
                    <a:pt x="834" y="6739"/>
                    <a:pt x="1869" y="6739"/>
                  </a:cubicBezTo>
                  <a:lnTo>
                    <a:pt x="8673" y="6739"/>
                  </a:lnTo>
                  <a:cubicBezTo>
                    <a:pt x="11175" y="6739"/>
                    <a:pt x="13177" y="4704"/>
                    <a:pt x="13177" y="2236"/>
                  </a:cubicBezTo>
                  <a:lnTo>
                    <a:pt x="13177" y="1902"/>
                  </a:lnTo>
                  <a:lnTo>
                    <a:pt x="10308" y="1902"/>
                  </a:lnTo>
                  <a:lnTo>
                    <a:pt x="8740" y="1369"/>
                  </a:lnTo>
                  <a:cubicBezTo>
                    <a:pt x="8740" y="1669"/>
                    <a:pt x="8507" y="1902"/>
                    <a:pt x="8206" y="1902"/>
                  </a:cubicBezTo>
                  <a:lnTo>
                    <a:pt x="5738" y="1902"/>
                  </a:lnTo>
                  <a:cubicBezTo>
                    <a:pt x="4704" y="1902"/>
                    <a:pt x="3837" y="1035"/>
                    <a:pt x="3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485;p55">
              <a:extLst>
                <a:ext uri="{FF2B5EF4-FFF2-40B4-BE49-F238E27FC236}">
                  <a16:creationId xmlns:a16="http://schemas.microsoft.com/office/drawing/2014/main" id="{96F53FDF-EA73-4C91-A5F7-19F302A0FBF7}"/>
                </a:ext>
              </a:extLst>
            </p:cNvPr>
            <p:cNvSpPr/>
            <p:nvPr/>
          </p:nvSpPr>
          <p:spPr>
            <a:xfrm>
              <a:off x="1768100" y="1365575"/>
              <a:ext cx="329425" cy="168500"/>
            </a:xfrm>
            <a:custGeom>
              <a:avLst/>
              <a:gdLst/>
              <a:ahLst/>
              <a:cxnLst/>
              <a:rect l="l" t="t" r="r" b="b"/>
              <a:pathLst>
                <a:path w="13177" h="6740" extrusionOk="0">
                  <a:moveTo>
                    <a:pt x="3837" y="1"/>
                  </a:moveTo>
                  <a:lnTo>
                    <a:pt x="2269" y="1902"/>
                  </a:lnTo>
                  <a:lnTo>
                    <a:pt x="1" y="1902"/>
                  </a:lnTo>
                  <a:lnTo>
                    <a:pt x="1" y="4904"/>
                  </a:lnTo>
                  <a:cubicBezTo>
                    <a:pt x="1" y="5905"/>
                    <a:pt x="834" y="6739"/>
                    <a:pt x="1869" y="6739"/>
                  </a:cubicBezTo>
                  <a:lnTo>
                    <a:pt x="8673" y="6739"/>
                  </a:lnTo>
                  <a:cubicBezTo>
                    <a:pt x="11175" y="6739"/>
                    <a:pt x="13177" y="4704"/>
                    <a:pt x="13177" y="2236"/>
                  </a:cubicBezTo>
                  <a:lnTo>
                    <a:pt x="13177" y="1902"/>
                  </a:lnTo>
                  <a:lnTo>
                    <a:pt x="10308" y="1902"/>
                  </a:lnTo>
                  <a:lnTo>
                    <a:pt x="8740" y="1369"/>
                  </a:lnTo>
                  <a:cubicBezTo>
                    <a:pt x="8740" y="1669"/>
                    <a:pt x="8507" y="1902"/>
                    <a:pt x="8206" y="1902"/>
                  </a:cubicBezTo>
                  <a:lnTo>
                    <a:pt x="5738" y="1902"/>
                  </a:lnTo>
                  <a:cubicBezTo>
                    <a:pt x="4704" y="1902"/>
                    <a:pt x="3837" y="1035"/>
                    <a:pt x="3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8941;p117">
            <a:extLst>
              <a:ext uri="{FF2B5EF4-FFF2-40B4-BE49-F238E27FC236}">
                <a16:creationId xmlns:a16="http://schemas.microsoft.com/office/drawing/2014/main" id="{E4D86043-7889-469C-8E8E-669E0176135B}"/>
              </a:ext>
            </a:extLst>
          </p:cNvPr>
          <p:cNvSpPr/>
          <p:nvPr/>
        </p:nvSpPr>
        <p:spPr>
          <a:xfrm>
            <a:off x="2083389" y="1178940"/>
            <a:ext cx="363201" cy="354859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8978;p117">
            <a:extLst>
              <a:ext uri="{FF2B5EF4-FFF2-40B4-BE49-F238E27FC236}">
                <a16:creationId xmlns:a16="http://schemas.microsoft.com/office/drawing/2014/main" id="{ECF8453B-E2A9-4A4D-B711-39E4FB5A6EC4}"/>
              </a:ext>
            </a:extLst>
          </p:cNvPr>
          <p:cNvGrpSpPr/>
          <p:nvPr/>
        </p:nvGrpSpPr>
        <p:grpSpPr>
          <a:xfrm>
            <a:off x="2941591" y="1966364"/>
            <a:ext cx="355526" cy="354586"/>
            <a:chOff x="-33646250" y="3586425"/>
            <a:chExt cx="293000" cy="292225"/>
          </a:xfrm>
          <a:solidFill>
            <a:schemeClr val="bg1"/>
          </a:solidFill>
        </p:grpSpPr>
        <p:sp>
          <p:nvSpPr>
            <p:cNvPr id="349" name="Google Shape;8979;p117">
              <a:extLst>
                <a:ext uri="{FF2B5EF4-FFF2-40B4-BE49-F238E27FC236}">
                  <a16:creationId xmlns:a16="http://schemas.microsoft.com/office/drawing/2014/main" id="{671E8366-535E-4869-895B-25338D81DC3C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8980;p117">
              <a:extLst>
                <a:ext uri="{FF2B5EF4-FFF2-40B4-BE49-F238E27FC236}">
                  <a16:creationId xmlns:a16="http://schemas.microsoft.com/office/drawing/2014/main" id="{DD622C80-1DF2-4C56-BC00-E8F143D842B9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9133;p117">
            <a:extLst>
              <a:ext uri="{FF2B5EF4-FFF2-40B4-BE49-F238E27FC236}">
                <a16:creationId xmlns:a16="http://schemas.microsoft.com/office/drawing/2014/main" id="{0A74A93D-EE70-4675-A2A7-B8B726C9E509}"/>
              </a:ext>
            </a:extLst>
          </p:cNvPr>
          <p:cNvGrpSpPr/>
          <p:nvPr/>
        </p:nvGrpSpPr>
        <p:grpSpPr>
          <a:xfrm>
            <a:off x="2889363" y="3303787"/>
            <a:ext cx="355557" cy="353615"/>
            <a:chOff x="-34406325" y="3919600"/>
            <a:chExt cx="293025" cy="291425"/>
          </a:xfrm>
        </p:grpSpPr>
        <p:sp>
          <p:nvSpPr>
            <p:cNvPr id="352" name="Google Shape;9134;p117">
              <a:extLst>
                <a:ext uri="{FF2B5EF4-FFF2-40B4-BE49-F238E27FC236}">
                  <a16:creationId xmlns:a16="http://schemas.microsoft.com/office/drawing/2014/main" id="{F2328FB7-2F9B-4D33-8AC9-211C65E3FC4D}"/>
                </a:ext>
              </a:extLst>
            </p:cNvPr>
            <p:cNvSpPr/>
            <p:nvPr/>
          </p:nvSpPr>
          <p:spPr>
            <a:xfrm>
              <a:off x="-34167675" y="3932000"/>
              <a:ext cx="42550" cy="40575"/>
            </a:xfrm>
            <a:custGeom>
              <a:avLst/>
              <a:gdLst/>
              <a:ahLst/>
              <a:cxnLst/>
              <a:rect l="l" t="t" r="r" b="b"/>
              <a:pathLst>
                <a:path w="1702" h="1623" extrusionOk="0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9135;p117">
              <a:extLst>
                <a:ext uri="{FF2B5EF4-FFF2-40B4-BE49-F238E27FC236}">
                  <a16:creationId xmlns:a16="http://schemas.microsoft.com/office/drawing/2014/main" id="{898A097C-F1DA-40F8-8E71-D5B21FB1169B}"/>
                </a:ext>
              </a:extLst>
            </p:cNvPr>
            <p:cNvSpPr/>
            <p:nvPr/>
          </p:nvSpPr>
          <p:spPr>
            <a:xfrm>
              <a:off x="-34286600" y="3922950"/>
              <a:ext cx="171725" cy="167575"/>
            </a:xfrm>
            <a:custGeom>
              <a:avLst/>
              <a:gdLst/>
              <a:ahLst/>
              <a:cxnLst/>
              <a:rect l="l" t="t" r="r" b="b"/>
              <a:pathLst>
                <a:path w="6869" h="6703" extrusionOk="0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9136;p117">
              <a:extLst>
                <a:ext uri="{FF2B5EF4-FFF2-40B4-BE49-F238E27FC236}">
                  <a16:creationId xmlns:a16="http://schemas.microsoft.com/office/drawing/2014/main" id="{A6EC698C-11F8-4C05-8035-478937D3CFC5}"/>
                </a:ext>
              </a:extLst>
            </p:cNvPr>
            <p:cNvSpPr/>
            <p:nvPr/>
          </p:nvSpPr>
          <p:spPr>
            <a:xfrm>
              <a:off x="-34406325" y="4115900"/>
              <a:ext cx="98475" cy="95125"/>
            </a:xfrm>
            <a:custGeom>
              <a:avLst/>
              <a:gdLst/>
              <a:ahLst/>
              <a:cxnLst/>
              <a:rect l="l" t="t" r="r" b="b"/>
              <a:pathLst>
                <a:path w="3939" h="3805" extrusionOk="0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9137;p117">
              <a:extLst>
                <a:ext uri="{FF2B5EF4-FFF2-40B4-BE49-F238E27FC236}">
                  <a16:creationId xmlns:a16="http://schemas.microsoft.com/office/drawing/2014/main" id="{679632D1-6701-4E81-BDA2-7F4C5C612750}"/>
                </a:ext>
              </a:extLst>
            </p:cNvPr>
            <p:cNvSpPr/>
            <p:nvPr/>
          </p:nvSpPr>
          <p:spPr>
            <a:xfrm>
              <a:off x="-34364575" y="3966850"/>
              <a:ext cx="204025" cy="204025"/>
            </a:xfrm>
            <a:custGeom>
              <a:avLst/>
              <a:gdLst/>
              <a:ahLst/>
              <a:cxnLst/>
              <a:rect l="l" t="t" r="r" b="b"/>
              <a:pathLst>
                <a:path w="8161" h="8161" extrusionOk="0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9138;p117">
              <a:extLst>
                <a:ext uri="{FF2B5EF4-FFF2-40B4-BE49-F238E27FC236}">
                  <a16:creationId xmlns:a16="http://schemas.microsoft.com/office/drawing/2014/main" id="{3ABE8631-5462-4D2D-A143-4B3E453B8D91}"/>
                </a:ext>
              </a:extLst>
            </p:cNvPr>
            <p:cNvSpPr/>
            <p:nvPr/>
          </p:nvSpPr>
          <p:spPr>
            <a:xfrm>
              <a:off x="-34200750" y="3919600"/>
              <a:ext cx="17350" cy="33875"/>
            </a:xfrm>
            <a:custGeom>
              <a:avLst/>
              <a:gdLst/>
              <a:ahLst/>
              <a:cxnLst/>
              <a:rect l="l" t="t" r="r" b="b"/>
              <a:pathLst>
                <a:path w="694" h="135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9139;p117">
              <a:extLst>
                <a:ext uri="{FF2B5EF4-FFF2-40B4-BE49-F238E27FC236}">
                  <a16:creationId xmlns:a16="http://schemas.microsoft.com/office/drawing/2014/main" id="{45ED4A41-2C56-4171-B39D-5E9ECCB130A1}"/>
                </a:ext>
              </a:extLst>
            </p:cNvPr>
            <p:cNvSpPr/>
            <p:nvPr/>
          </p:nvSpPr>
          <p:spPr>
            <a:xfrm>
              <a:off x="-34147975" y="39897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9140;p117">
              <a:extLst>
                <a:ext uri="{FF2B5EF4-FFF2-40B4-BE49-F238E27FC236}">
                  <a16:creationId xmlns:a16="http://schemas.microsoft.com/office/drawing/2014/main" id="{6D48CB9B-5B43-4E03-89A7-08BDADA2D8AD}"/>
                </a:ext>
              </a:extLst>
            </p:cNvPr>
            <p:cNvSpPr/>
            <p:nvPr/>
          </p:nvSpPr>
          <p:spPr>
            <a:xfrm>
              <a:off x="-34278725" y="4116500"/>
              <a:ext cx="116600" cy="68600"/>
            </a:xfrm>
            <a:custGeom>
              <a:avLst/>
              <a:gdLst/>
              <a:ahLst/>
              <a:cxnLst/>
              <a:rect l="l" t="t" r="r" b="b"/>
              <a:pathLst>
                <a:path w="4664" h="2744" extrusionOk="0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9056;p117">
            <a:extLst>
              <a:ext uri="{FF2B5EF4-FFF2-40B4-BE49-F238E27FC236}">
                <a16:creationId xmlns:a16="http://schemas.microsoft.com/office/drawing/2014/main" id="{4E1ACB5A-F164-4A46-B882-CB46159F2B47}"/>
              </a:ext>
            </a:extLst>
          </p:cNvPr>
          <p:cNvGrpSpPr/>
          <p:nvPr/>
        </p:nvGrpSpPr>
        <p:grpSpPr>
          <a:xfrm>
            <a:off x="2067384" y="4183368"/>
            <a:ext cx="357468" cy="356497"/>
            <a:chOff x="-31455100" y="3909350"/>
            <a:chExt cx="294600" cy="293800"/>
          </a:xfrm>
          <a:solidFill>
            <a:schemeClr val="bg1"/>
          </a:solidFill>
        </p:grpSpPr>
        <p:sp>
          <p:nvSpPr>
            <p:cNvPr id="360" name="Google Shape;9057;p117">
              <a:extLst>
                <a:ext uri="{FF2B5EF4-FFF2-40B4-BE49-F238E27FC236}">
                  <a16:creationId xmlns:a16="http://schemas.microsoft.com/office/drawing/2014/main" id="{F1FF9CD7-B9E2-4BD9-A882-98385C298863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9058;p117">
              <a:extLst>
                <a:ext uri="{FF2B5EF4-FFF2-40B4-BE49-F238E27FC236}">
                  <a16:creationId xmlns:a16="http://schemas.microsoft.com/office/drawing/2014/main" id="{17090881-F29E-435E-B58C-910AFC1CA16D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268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79;p65">
            <a:extLst>
              <a:ext uri="{FF2B5EF4-FFF2-40B4-BE49-F238E27FC236}">
                <a16:creationId xmlns:a16="http://schemas.microsoft.com/office/drawing/2014/main" id="{54EC82C0-2CCF-460D-8C82-1C556C9345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500" y="267155"/>
            <a:ext cx="770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</a:t>
            </a:r>
            <a:endParaRPr sz="4000" dirty="0"/>
          </a:p>
        </p:txBody>
      </p:sp>
      <p:sp>
        <p:nvSpPr>
          <p:cNvPr id="6" name="Google Shape;1782;p65">
            <a:extLst>
              <a:ext uri="{FF2B5EF4-FFF2-40B4-BE49-F238E27FC236}">
                <a16:creationId xmlns:a16="http://schemas.microsoft.com/office/drawing/2014/main" id="{7DA6507A-54EB-4EBC-B342-FD2C217ABDF7}"/>
              </a:ext>
            </a:extLst>
          </p:cNvPr>
          <p:cNvSpPr/>
          <p:nvPr/>
        </p:nvSpPr>
        <p:spPr>
          <a:xfrm>
            <a:off x="3107473" y="832624"/>
            <a:ext cx="2929054" cy="724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975;p54">
            <a:extLst>
              <a:ext uri="{FF2B5EF4-FFF2-40B4-BE49-F238E27FC236}">
                <a16:creationId xmlns:a16="http://schemas.microsoft.com/office/drawing/2014/main" id="{6F02FE7E-7BD5-4B67-8AB9-AF2C00D28607}"/>
              </a:ext>
            </a:extLst>
          </p:cNvPr>
          <p:cNvGrpSpPr/>
          <p:nvPr/>
        </p:nvGrpSpPr>
        <p:grpSpPr>
          <a:xfrm>
            <a:off x="7567059" y="1006051"/>
            <a:ext cx="1576941" cy="2293049"/>
            <a:chOff x="4850275" y="1028275"/>
            <a:chExt cx="2446150" cy="3556975"/>
          </a:xfrm>
        </p:grpSpPr>
        <p:sp>
          <p:nvSpPr>
            <p:cNvPr id="8" name="Google Shape;976;p54">
              <a:extLst>
                <a:ext uri="{FF2B5EF4-FFF2-40B4-BE49-F238E27FC236}">
                  <a16:creationId xmlns:a16="http://schemas.microsoft.com/office/drawing/2014/main" id="{8B5E2C70-5D81-4D40-B7AE-12EA4910D257}"/>
                </a:ext>
              </a:extLst>
            </p:cNvPr>
            <p:cNvSpPr/>
            <p:nvPr/>
          </p:nvSpPr>
          <p:spPr>
            <a:xfrm>
              <a:off x="4850275" y="3361550"/>
              <a:ext cx="2324675" cy="1223700"/>
            </a:xfrm>
            <a:custGeom>
              <a:avLst/>
              <a:gdLst/>
              <a:ahLst/>
              <a:cxnLst/>
              <a:rect l="l" t="t" r="r" b="b"/>
              <a:pathLst>
                <a:path w="92987" h="48948" extrusionOk="0">
                  <a:moveTo>
                    <a:pt x="46480" y="0"/>
                  </a:moveTo>
                  <a:cubicBezTo>
                    <a:pt x="20800" y="0"/>
                    <a:pt x="1" y="10957"/>
                    <a:pt x="1" y="24487"/>
                  </a:cubicBezTo>
                  <a:cubicBezTo>
                    <a:pt x="1" y="37991"/>
                    <a:pt x="20800" y="48947"/>
                    <a:pt x="46480" y="48947"/>
                  </a:cubicBezTo>
                  <a:cubicBezTo>
                    <a:pt x="72161" y="48947"/>
                    <a:pt x="92987" y="37991"/>
                    <a:pt x="92987" y="24487"/>
                  </a:cubicBezTo>
                  <a:cubicBezTo>
                    <a:pt x="92987" y="10957"/>
                    <a:pt x="72161" y="0"/>
                    <a:pt x="4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7;p54">
              <a:extLst>
                <a:ext uri="{FF2B5EF4-FFF2-40B4-BE49-F238E27FC236}">
                  <a16:creationId xmlns:a16="http://schemas.microsoft.com/office/drawing/2014/main" id="{6CD8128D-B93E-453F-9671-670A51A10ABE}"/>
                </a:ext>
              </a:extLst>
            </p:cNvPr>
            <p:cNvSpPr/>
            <p:nvPr/>
          </p:nvSpPr>
          <p:spPr>
            <a:xfrm>
              <a:off x="5444550" y="3817850"/>
              <a:ext cx="1036650" cy="598275"/>
            </a:xfrm>
            <a:custGeom>
              <a:avLst/>
              <a:gdLst/>
              <a:ahLst/>
              <a:cxnLst/>
              <a:rect l="l" t="t" r="r" b="b"/>
              <a:pathLst>
                <a:path w="41466" h="23931" extrusionOk="0">
                  <a:moveTo>
                    <a:pt x="20720" y="1"/>
                  </a:moveTo>
                  <a:cubicBezTo>
                    <a:pt x="9285" y="1"/>
                    <a:pt x="0" y="5360"/>
                    <a:pt x="0" y="11965"/>
                  </a:cubicBezTo>
                  <a:cubicBezTo>
                    <a:pt x="0" y="18571"/>
                    <a:pt x="9285" y="23930"/>
                    <a:pt x="20720" y="23930"/>
                  </a:cubicBezTo>
                  <a:cubicBezTo>
                    <a:pt x="32181" y="23930"/>
                    <a:pt x="41466" y="18571"/>
                    <a:pt x="41466" y="11965"/>
                  </a:cubicBezTo>
                  <a:cubicBezTo>
                    <a:pt x="41466" y="5360"/>
                    <a:pt x="32181" y="1"/>
                    <a:pt x="20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8;p54">
              <a:extLst>
                <a:ext uri="{FF2B5EF4-FFF2-40B4-BE49-F238E27FC236}">
                  <a16:creationId xmlns:a16="http://schemas.microsoft.com/office/drawing/2014/main" id="{CC6C1131-2D9B-4905-8859-3F68679086AD}"/>
                </a:ext>
              </a:extLst>
            </p:cNvPr>
            <p:cNvSpPr/>
            <p:nvPr/>
          </p:nvSpPr>
          <p:spPr>
            <a:xfrm>
              <a:off x="6250375" y="3507050"/>
              <a:ext cx="424225" cy="486575"/>
            </a:xfrm>
            <a:custGeom>
              <a:avLst/>
              <a:gdLst/>
              <a:ahLst/>
              <a:cxnLst/>
              <a:rect l="l" t="t" r="r" b="b"/>
              <a:pathLst>
                <a:path w="16969" h="19463" extrusionOk="0">
                  <a:moveTo>
                    <a:pt x="11949" y="1"/>
                  </a:moveTo>
                  <a:cubicBezTo>
                    <a:pt x="11548" y="1"/>
                    <a:pt x="11134" y="48"/>
                    <a:pt x="10719" y="150"/>
                  </a:cubicBezTo>
                  <a:cubicBezTo>
                    <a:pt x="7323" y="998"/>
                    <a:pt x="4033" y="4209"/>
                    <a:pt x="2017" y="8825"/>
                  </a:cubicBezTo>
                  <a:cubicBezTo>
                    <a:pt x="1" y="13414"/>
                    <a:pt x="266" y="18932"/>
                    <a:pt x="266" y="18932"/>
                  </a:cubicBezTo>
                  <a:lnTo>
                    <a:pt x="2866" y="19463"/>
                  </a:lnTo>
                  <a:cubicBezTo>
                    <a:pt x="4537" y="10841"/>
                    <a:pt x="10745" y="7551"/>
                    <a:pt x="14061" y="4792"/>
                  </a:cubicBezTo>
                  <a:cubicBezTo>
                    <a:pt x="16969" y="2396"/>
                    <a:pt x="14798" y="1"/>
                    <a:pt x="11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9;p54">
              <a:extLst>
                <a:ext uri="{FF2B5EF4-FFF2-40B4-BE49-F238E27FC236}">
                  <a16:creationId xmlns:a16="http://schemas.microsoft.com/office/drawing/2014/main" id="{881A6791-1D1C-490A-AF7B-5F2C32D38AD1}"/>
                </a:ext>
              </a:extLst>
            </p:cNvPr>
            <p:cNvSpPr/>
            <p:nvPr/>
          </p:nvSpPr>
          <p:spPr>
            <a:xfrm>
              <a:off x="6250375" y="3507050"/>
              <a:ext cx="424225" cy="486575"/>
            </a:xfrm>
            <a:custGeom>
              <a:avLst/>
              <a:gdLst/>
              <a:ahLst/>
              <a:cxnLst/>
              <a:rect l="l" t="t" r="r" b="b"/>
              <a:pathLst>
                <a:path w="16969" h="19463" extrusionOk="0">
                  <a:moveTo>
                    <a:pt x="11949" y="1"/>
                  </a:moveTo>
                  <a:cubicBezTo>
                    <a:pt x="11548" y="1"/>
                    <a:pt x="11134" y="48"/>
                    <a:pt x="10719" y="150"/>
                  </a:cubicBezTo>
                  <a:cubicBezTo>
                    <a:pt x="7323" y="998"/>
                    <a:pt x="4033" y="4209"/>
                    <a:pt x="2017" y="8825"/>
                  </a:cubicBezTo>
                  <a:cubicBezTo>
                    <a:pt x="1" y="13414"/>
                    <a:pt x="266" y="18932"/>
                    <a:pt x="266" y="18932"/>
                  </a:cubicBezTo>
                  <a:lnTo>
                    <a:pt x="2866" y="19463"/>
                  </a:lnTo>
                  <a:cubicBezTo>
                    <a:pt x="4537" y="10841"/>
                    <a:pt x="10745" y="7551"/>
                    <a:pt x="14061" y="4792"/>
                  </a:cubicBezTo>
                  <a:cubicBezTo>
                    <a:pt x="16969" y="2396"/>
                    <a:pt x="14798" y="1"/>
                    <a:pt x="11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0;p54">
              <a:extLst>
                <a:ext uri="{FF2B5EF4-FFF2-40B4-BE49-F238E27FC236}">
                  <a16:creationId xmlns:a16="http://schemas.microsoft.com/office/drawing/2014/main" id="{D60CDAD6-7DA0-4FDB-A120-70C0329C1A6E}"/>
                </a:ext>
              </a:extLst>
            </p:cNvPr>
            <p:cNvSpPr/>
            <p:nvPr/>
          </p:nvSpPr>
          <p:spPr>
            <a:xfrm>
              <a:off x="6277575" y="3553050"/>
              <a:ext cx="279900" cy="400125"/>
            </a:xfrm>
            <a:custGeom>
              <a:avLst/>
              <a:gdLst/>
              <a:ahLst/>
              <a:cxnLst/>
              <a:rect l="l" t="t" r="r" b="b"/>
              <a:pathLst>
                <a:path w="11196" h="16005" extrusionOk="0">
                  <a:moveTo>
                    <a:pt x="10973" y="1"/>
                  </a:moveTo>
                  <a:cubicBezTo>
                    <a:pt x="10959" y="1"/>
                    <a:pt x="10944" y="3"/>
                    <a:pt x="10930" y="7"/>
                  </a:cubicBezTo>
                  <a:cubicBezTo>
                    <a:pt x="7933" y="1334"/>
                    <a:pt x="1937" y="6189"/>
                    <a:pt x="53" y="15766"/>
                  </a:cubicBezTo>
                  <a:cubicBezTo>
                    <a:pt x="0" y="15872"/>
                    <a:pt x="80" y="15952"/>
                    <a:pt x="213" y="16005"/>
                  </a:cubicBezTo>
                  <a:lnTo>
                    <a:pt x="239" y="16005"/>
                  </a:lnTo>
                  <a:cubicBezTo>
                    <a:pt x="345" y="16005"/>
                    <a:pt x="398" y="15925"/>
                    <a:pt x="451" y="15819"/>
                  </a:cubicBezTo>
                  <a:cubicBezTo>
                    <a:pt x="2255" y="6374"/>
                    <a:pt x="8145" y="1679"/>
                    <a:pt x="11090" y="352"/>
                  </a:cubicBezTo>
                  <a:cubicBezTo>
                    <a:pt x="11143" y="299"/>
                    <a:pt x="11196" y="220"/>
                    <a:pt x="11143" y="140"/>
                  </a:cubicBezTo>
                  <a:cubicBezTo>
                    <a:pt x="11121" y="52"/>
                    <a:pt x="11044" y="1"/>
                    <a:pt x="10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1;p54">
              <a:extLst>
                <a:ext uri="{FF2B5EF4-FFF2-40B4-BE49-F238E27FC236}">
                  <a16:creationId xmlns:a16="http://schemas.microsoft.com/office/drawing/2014/main" id="{6EA76A9B-7DB8-4BB5-9552-83DC67F6E33A}"/>
                </a:ext>
              </a:extLst>
            </p:cNvPr>
            <p:cNvSpPr/>
            <p:nvPr/>
          </p:nvSpPr>
          <p:spPr>
            <a:xfrm>
              <a:off x="6243075" y="3757900"/>
              <a:ext cx="441075" cy="366475"/>
            </a:xfrm>
            <a:custGeom>
              <a:avLst/>
              <a:gdLst/>
              <a:ahLst/>
              <a:cxnLst/>
              <a:rect l="l" t="t" r="r" b="b"/>
              <a:pathLst>
                <a:path w="17643" h="14659" extrusionOk="0">
                  <a:moveTo>
                    <a:pt x="14766" y="1"/>
                  </a:moveTo>
                  <a:cubicBezTo>
                    <a:pt x="14682" y="1"/>
                    <a:pt x="14597" y="4"/>
                    <a:pt x="14512" y="11"/>
                  </a:cubicBezTo>
                  <a:cubicBezTo>
                    <a:pt x="13584" y="11"/>
                    <a:pt x="12761" y="329"/>
                    <a:pt x="11859" y="462"/>
                  </a:cubicBezTo>
                  <a:cubicBezTo>
                    <a:pt x="11742" y="480"/>
                    <a:pt x="11624" y="488"/>
                    <a:pt x="11505" y="488"/>
                  </a:cubicBezTo>
                  <a:cubicBezTo>
                    <a:pt x="10736" y="488"/>
                    <a:pt x="9935" y="163"/>
                    <a:pt x="9153" y="117"/>
                  </a:cubicBezTo>
                  <a:cubicBezTo>
                    <a:pt x="9053" y="110"/>
                    <a:pt x="8953" y="106"/>
                    <a:pt x="8856" y="106"/>
                  </a:cubicBezTo>
                  <a:cubicBezTo>
                    <a:pt x="7568" y="106"/>
                    <a:pt x="6568" y="743"/>
                    <a:pt x="5705" y="1656"/>
                  </a:cubicBezTo>
                  <a:cubicBezTo>
                    <a:pt x="4750" y="2717"/>
                    <a:pt x="4564" y="4256"/>
                    <a:pt x="3715" y="5370"/>
                  </a:cubicBezTo>
                  <a:cubicBezTo>
                    <a:pt x="3184" y="6033"/>
                    <a:pt x="2415" y="6511"/>
                    <a:pt x="1858" y="7174"/>
                  </a:cubicBezTo>
                  <a:cubicBezTo>
                    <a:pt x="1699" y="7360"/>
                    <a:pt x="1513" y="7545"/>
                    <a:pt x="1380" y="7758"/>
                  </a:cubicBezTo>
                  <a:cubicBezTo>
                    <a:pt x="1" y="9853"/>
                    <a:pt x="584" y="12692"/>
                    <a:pt x="2707" y="14072"/>
                  </a:cubicBezTo>
                  <a:cubicBezTo>
                    <a:pt x="2760" y="14072"/>
                    <a:pt x="2760" y="14098"/>
                    <a:pt x="2786" y="14098"/>
                  </a:cubicBezTo>
                  <a:cubicBezTo>
                    <a:pt x="3451" y="14478"/>
                    <a:pt x="4175" y="14659"/>
                    <a:pt x="4891" y="14659"/>
                  </a:cubicBezTo>
                  <a:cubicBezTo>
                    <a:pt x="6373" y="14659"/>
                    <a:pt x="7818" y="13884"/>
                    <a:pt x="8623" y="12506"/>
                  </a:cubicBezTo>
                  <a:cubicBezTo>
                    <a:pt x="9047" y="11631"/>
                    <a:pt x="9206" y="10543"/>
                    <a:pt x="10002" y="10013"/>
                  </a:cubicBezTo>
                  <a:cubicBezTo>
                    <a:pt x="10419" y="9783"/>
                    <a:pt x="10885" y="9669"/>
                    <a:pt x="11349" y="9669"/>
                  </a:cubicBezTo>
                  <a:cubicBezTo>
                    <a:pt x="11475" y="9669"/>
                    <a:pt x="11602" y="9677"/>
                    <a:pt x="11727" y="9694"/>
                  </a:cubicBezTo>
                  <a:lnTo>
                    <a:pt x="12337" y="9694"/>
                  </a:lnTo>
                  <a:cubicBezTo>
                    <a:pt x="12761" y="9615"/>
                    <a:pt x="13159" y="9588"/>
                    <a:pt x="13584" y="9455"/>
                  </a:cubicBezTo>
                  <a:cubicBezTo>
                    <a:pt x="14088" y="9349"/>
                    <a:pt x="14565" y="9031"/>
                    <a:pt x="14831" y="8580"/>
                  </a:cubicBezTo>
                  <a:cubicBezTo>
                    <a:pt x="15388" y="7492"/>
                    <a:pt x="14247" y="6113"/>
                    <a:pt x="14751" y="4972"/>
                  </a:cubicBezTo>
                  <a:cubicBezTo>
                    <a:pt x="15016" y="4415"/>
                    <a:pt x="15574" y="4123"/>
                    <a:pt x="16157" y="3858"/>
                  </a:cubicBezTo>
                  <a:cubicBezTo>
                    <a:pt x="16714" y="3592"/>
                    <a:pt x="17271" y="3221"/>
                    <a:pt x="17484" y="2664"/>
                  </a:cubicBezTo>
                  <a:cubicBezTo>
                    <a:pt x="17643" y="2054"/>
                    <a:pt x="17510" y="1497"/>
                    <a:pt x="17112" y="1072"/>
                  </a:cubicBezTo>
                  <a:cubicBezTo>
                    <a:pt x="16505" y="392"/>
                    <a:pt x="15675" y="1"/>
                    <a:pt x="14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2;p54">
              <a:extLst>
                <a:ext uri="{FF2B5EF4-FFF2-40B4-BE49-F238E27FC236}">
                  <a16:creationId xmlns:a16="http://schemas.microsoft.com/office/drawing/2014/main" id="{CFFE3E53-6FCE-44B4-9C03-DFB25C478531}"/>
                </a:ext>
              </a:extLst>
            </p:cNvPr>
            <p:cNvSpPr/>
            <p:nvPr/>
          </p:nvSpPr>
          <p:spPr>
            <a:xfrm>
              <a:off x="6243075" y="3757900"/>
              <a:ext cx="441075" cy="366475"/>
            </a:xfrm>
            <a:custGeom>
              <a:avLst/>
              <a:gdLst/>
              <a:ahLst/>
              <a:cxnLst/>
              <a:rect l="l" t="t" r="r" b="b"/>
              <a:pathLst>
                <a:path w="17643" h="14659" extrusionOk="0">
                  <a:moveTo>
                    <a:pt x="14766" y="1"/>
                  </a:moveTo>
                  <a:cubicBezTo>
                    <a:pt x="14682" y="1"/>
                    <a:pt x="14597" y="4"/>
                    <a:pt x="14512" y="11"/>
                  </a:cubicBezTo>
                  <a:cubicBezTo>
                    <a:pt x="13584" y="11"/>
                    <a:pt x="12761" y="329"/>
                    <a:pt x="11859" y="462"/>
                  </a:cubicBezTo>
                  <a:cubicBezTo>
                    <a:pt x="11742" y="480"/>
                    <a:pt x="11624" y="488"/>
                    <a:pt x="11505" y="488"/>
                  </a:cubicBezTo>
                  <a:cubicBezTo>
                    <a:pt x="10736" y="488"/>
                    <a:pt x="9935" y="163"/>
                    <a:pt x="9153" y="117"/>
                  </a:cubicBezTo>
                  <a:cubicBezTo>
                    <a:pt x="9053" y="110"/>
                    <a:pt x="8953" y="106"/>
                    <a:pt x="8856" y="106"/>
                  </a:cubicBezTo>
                  <a:cubicBezTo>
                    <a:pt x="7568" y="106"/>
                    <a:pt x="6568" y="743"/>
                    <a:pt x="5705" y="1656"/>
                  </a:cubicBezTo>
                  <a:cubicBezTo>
                    <a:pt x="4750" y="2717"/>
                    <a:pt x="4564" y="4256"/>
                    <a:pt x="3715" y="5370"/>
                  </a:cubicBezTo>
                  <a:cubicBezTo>
                    <a:pt x="3184" y="6033"/>
                    <a:pt x="2415" y="6511"/>
                    <a:pt x="1858" y="7174"/>
                  </a:cubicBezTo>
                  <a:cubicBezTo>
                    <a:pt x="1699" y="7360"/>
                    <a:pt x="1513" y="7545"/>
                    <a:pt x="1380" y="7758"/>
                  </a:cubicBezTo>
                  <a:cubicBezTo>
                    <a:pt x="1" y="9853"/>
                    <a:pt x="584" y="12692"/>
                    <a:pt x="2707" y="14072"/>
                  </a:cubicBezTo>
                  <a:cubicBezTo>
                    <a:pt x="2760" y="14072"/>
                    <a:pt x="2760" y="14098"/>
                    <a:pt x="2786" y="14098"/>
                  </a:cubicBezTo>
                  <a:cubicBezTo>
                    <a:pt x="3451" y="14478"/>
                    <a:pt x="4175" y="14659"/>
                    <a:pt x="4891" y="14659"/>
                  </a:cubicBezTo>
                  <a:cubicBezTo>
                    <a:pt x="6373" y="14659"/>
                    <a:pt x="7818" y="13884"/>
                    <a:pt x="8623" y="12506"/>
                  </a:cubicBezTo>
                  <a:cubicBezTo>
                    <a:pt x="9047" y="11631"/>
                    <a:pt x="9206" y="10543"/>
                    <a:pt x="10002" y="10013"/>
                  </a:cubicBezTo>
                  <a:cubicBezTo>
                    <a:pt x="10419" y="9783"/>
                    <a:pt x="10885" y="9669"/>
                    <a:pt x="11349" y="9669"/>
                  </a:cubicBezTo>
                  <a:cubicBezTo>
                    <a:pt x="11475" y="9669"/>
                    <a:pt x="11602" y="9677"/>
                    <a:pt x="11727" y="9694"/>
                  </a:cubicBezTo>
                  <a:lnTo>
                    <a:pt x="12337" y="9694"/>
                  </a:lnTo>
                  <a:cubicBezTo>
                    <a:pt x="12761" y="9615"/>
                    <a:pt x="13159" y="9588"/>
                    <a:pt x="13584" y="9455"/>
                  </a:cubicBezTo>
                  <a:cubicBezTo>
                    <a:pt x="14088" y="9349"/>
                    <a:pt x="14565" y="9031"/>
                    <a:pt x="14831" y="8580"/>
                  </a:cubicBezTo>
                  <a:cubicBezTo>
                    <a:pt x="15388" y="7492"/>
                    <a:pt x="14247" y="6113"/>
                    <a:pt x="14751" y="4972"/>
                  </a:cubicBezTo>
                  <a:cubicBezTo>
                    <a:pt x="15016" y="4415"/>
                    <a:pt x="15574" y="4123"/>
                    <a:pt x="16157" y="3858"/>
                  </a:cubicBezTo>
                  <a:cubicBezTo>
                    <a:pt x="16714" y="3592"/>
                    <a:pt x="17271" y="3221"/>
                    <a:pt x="17484" y="2664"/>
                  </a:cubicBezTo>
                  <a:cubicBezTo>
                    <a:pt x="17643" y="2054"/>
                    <a:pt x="17510" y="1497"/>
                    <a:pt x="17112" y="1072"/>
                  </a:cubicBezTo>
                  <a:cubicBezTo>
                    <a:pt x="16505" y="392"/>
                    <a:pt x="15675" y="1"/>
                    <a:pt x="14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3;p54">
              <a:extLst>
                <a:ext uri="{FF2B5EF4-FFF2-40B4-BE49-F238E27FC236}">
                  <a16:creationId xmlns:a16="http://schemas.microsoft.com/office/drawing/2014/main" id="{91322BC8-728A-49D9-91AF-D27B252A9060}"/>
                </a:ext>
              </a:extLst>
            </p:cNvPr>
            <p:cNvSpPr/>
            <p:nvPr/>
          </p:nvSpPr>
          <p:spPr>
            <a:xfrm>
              <a:off x="6325325" y="3792650"/>
              <a:ext cx="312400" cy="260025"/>
            </a:xfrm>
            <a:custGeom>
              <a:avLst/>
              <a:gdLst/>
              <a:ahLst/>
              <a:cxnLst/>
              <a:rect l="l" t="t" r="r" b="b"/>
              <a:pathLst>
                <a:path w="12496" h="10401" extrusionOk="0">
                  <a:moveTo>
                    <a:pt x="12363" y="1"/>
                  </a:moveTo>
                  <a:cubicBezTo>
                    <a:pt x="11037" y="1"/>
                    <a:pt x="6898" y="743"/>
                    <a:pt x="3715" y="3609"/>
                  </a:cubicBezTo>
                  <a:cubicBezTo>
                    <a:pt x="3661" y="3609"/>
                    <a:pt x="3661" y="3662"/>
                    <a:pt x="3635" y="3662"/>
                  </a:cubicBezTo>
                  <a:cubicBezTo>
                    <a:pt x="1725" y="5386"/>
                    <a:pt x="451" y="7694"/>
                    <a:pt x="0" y="10214"/>
                  </a:cubicBezTo>
                  <a:cubicBezTo>
                    <a:pt x="0" y="10294"/>
                    <a:pt x="27" y="10347"/>
                    <a:pt x="80" y="10400"/>
                  </a:cubicBezTo>
                  <a:cubicBezTo>
                    <a:pt x="160" y="10400"/>
                    <a:pt x="213" y="10347"/>
                    <a:pt x="213" y="10294"/>
                  </a:cubicBezTo>
                  <a:cubicBezTo>
                    <a:pt x="690" y="7827"/>
                    <a:pt x="1937" y="5572"/>
                    <a:pt x="3794" y="3874"/>
                  </a:cubicBezTo>
                  <a:cubicBezTo>
                    <a:pt x="4154" y="3820"/>
                    <a:pt x="4514" y="3793"/>
                    <a:pt x="4873" y="3793"/>
                  </a:cubicBezTo>
                  <a:cubicBezTo>
                    <a:pt x="6630" y="3793"/>
                    <a:pt x="8344" y="4430"/>
                    <a:pt x="9710" y="5598"/>
                  </a:cubicBezTo>
                  <a:cubicBezTo>
                    <a:pt x="9737" y="5638"/>
                    <a:pt x="9770" y="5658"/>
                    <a:pt x="9803" y="5658"/>
                  </a:cubicBezTo>
                  <a:cubicBezTo>
                    <a:pt x="9836" y="5658"/>
                    <a:pt x="9869" y="5638"/>
                    <a:pt x="9896" y="5598"/>
                  </a:cubicBezTo>
                  <a:cubicBezTo>
                    <a:pt x="9976" y="5545"/>
                    <a:pt x="9976" y="5492"/>
                    <a:pt x="9896" y="5413"/>
                  </a:cubicBezTo>
                  <a:cubicBezTo>
                    <a:pt x="8522" y="4179"/>
                    <a:pt x="6760" y="3517"/>
                    <a:pt x="4933" y="3517"/>
                  </a:cubicBezTo>
                  <a:cubicBezTo>
                    <a:pt x="4678" y="3517"/>
                    <a:pt x="4422" y="3530"/>
                    <a:pt x="4166" y="3555"/>
                  </a:cubicBezTo>
                  <a:cubicBezTo>
                    <a:pt x="7243" y="956"/>
                    <a:pt x="11063" y="266"/>
                    <a:pt x="12363" y="266"/>
                  </a:cubicBezTo>
                  <a:cubicBezTo>
                    <a:pt x="12416" y="266"/>
                    <a:pt x="12496" y="213"/>
                    <a:pt x="12496" y="133"/>
                  </a:cubicBezTo>
                  <a:cubicBezTo>
                    <a:pt x="12496" y="80"/>
                    <a:pt x="12416" y="1"/>
                    <a:pt x="1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4;p54">
              <a:extLst>
                <a:ext uri="{FF2B5EF4-FFF2-40B4-BE49-F238E27FC236}">
                  <a16:creationId xmlns:a16="http://schemas.microsoft.com/office/drawing/2014/main" id="{F5BC00DB-06D1-4AD0-A27C-047F697A4539}"/>
                </a:ext>
              </a:extLst>
            </p:cNvPr>
            <p:cNvSpPr/>
            <p:nvPr/>
          </p:nvSpPr>
          <p:spPr>
            <a:xfrm>
              <a:off x="5375575" y="2194675"/>
              <a:ext cx="459650" cy="459225"/>
            </a:xfrm>
            <a:custGeom>
              <a:avLst/>
              <a:gdLst/>
              <a:ahLst/>
              <a:cxnLst/>
              <a:rect l="l" t="t" r="r" b="b"/>
              <a:pathLst>
                <a:path w="18386" h="18369" extrusionOk="0">
                  <a:moveTo>
                    <a:pt x="17013" y="1"/>
                  </a:moveTo>
                  <a:cubicBezTo>
                    <a:pt x="16396" y="1"/>
                    <a:pt x="15769" y="299"/>
                    <a:pt x="14220" y="1098"/>
                  </a:cubicBezTo>
                  <a:cubicBezTo>
                    <a:pt x="11726" y="2371"/>
                    <a:pt x="4006" y="6642"/>
                    <a:pt x="2520" y="7412"/>
                  </a:cubicBezTo>
                  <a:cubicBezTo>
                    <a:pt x="1539" y="7916"/>
                    <a:pt x="27" y="8951"/>
                    <a:pt x="0" y="10118"/>
                  </a:cubicBezTo>
                  <a:cubicBezTo>
                    <a:pt x="0" y="10993"/>
                    <a:pt x="822" y="12187"/>
                    <a:pt x="2494" y="13620"/>
                  </a:cubicBezTo>
                  <a:cubicBezTo>
                    <a:pt x="4563" y="15371"/>
                    <a:pt x="8304" y="18368"/>
                    <a:pt x="8304" y="18368"/>
                  </a:cubicBezTo>
                  <a:cubicBezTo>
                    <a:pt x="8304" y="18368"/>
                    <a:pt x="8330" y="18289"/>
                    <a:pt x="8330" y="18262"/>
                  </a:cubicBezTo>
                  <a:cubicBezTo>
                    <a:pt x="8887" y="16962"/>
                    <a:pt x="10108" y="16113"/>
                    <a:pt x="11514" y="16007"/>
                  </a:cubicBezTo>
                  <a:lnTo>
                    <a:pt x="11620" y="16007"/>
                  </a:lnTo>
                  <a:lnTo>
                    <a:pt x="7322" y="11259"/>
                  </a:lnTo>
                  <a:lnTo>
                    <a:pt x="16687" y="7200"/>
                  </a:lnTo>
                  <a:lnTo>
                    <a:pt x="18385" y="302"/>
                  </a:lnTo>
                  <a:cubicBezTo>
                    <a:pt x="17782" y="118"/>
                    <a:pt x="17399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5;p54">
              <a:extLst>
                <a:ext uri="{FF2B5EF4-FFF2-40B4-BE49-F238E27FC236}">
                  <a16:creationId xmlns:a16="http://schemas.microsoft.com/office/drawing/2014/main" id="{7DB121F4-0BA2-402F-AD63-DFBC8527EC7F}"/>
                </a:ext>
              </a:extLst>
            </p:cNvPr>
            <p:cNvSpPr/>
            <p:nvPr/>
          </p:nvSpPr>
          <p:spPr>
            <a:xfrm>
              <a:off x="5375575" y="2194675"/>
              <a:ext cx="459650" cy="459225"/>
            </a:xfrm>
            <a:custGeom>
              <a:avLst/>
              <a:gdLst/>
              <a:ahLst/>
              <a:cxnLst/>
              <a:rect l="l" t="t" r="r" b="b"/>
              <a:pathLst>
                <a:path w="18386" h="18369" extrusionOk="0">
                  <a:moveTo>
                    <a:pt x="17013" y="1"/>
                  </a:moveTo>
                  <a:cubicBezTo>
                    <a:pt x="16396" y="1"/>
                    <a:pt x="15769" y="299"/>
                    <a:pt x="14220" y="1098"/>
                  </a:cubicBezTo>
                  <a:cubicBezTo>
                    <a:pt x="11726" y="2371"/>
                    <a:pt x="4006" y="6642"/>
                    <a:pt x="2520" y="7412"/>
                  </a:cubicBezTo>
                  <a:cubicBezTo>
                    <a:pt x="1539" y="7916"/>
                    <a:pt x="27" y="8951"/>
                    <a:pt x="0" y="10118"/>
                  </a:cubicBezTo>
                  <a:cubicBezTo>
                    <a:pt x="0" y="10993"/>
                    <a:pt x="822" y="12187"/>
                    <a:pt x="2494" y="13620"/>
                  </a:cubicBezTo>
                  <a:cubicBezTo>
                    <a:pt x="4563" y="15371"/>
                    <a:pt x="8304" y="18368"/>
                    <a:pt x="8304" y="18368"/>
                  </a:cubicBezTo>
                  <a:cubicBezTo>
                    <a:pt x="8304" y="18368"/>
                    <a:pt x="8330" y="18289"/>
                    <a:pt x="8330" y="18262"/>
                  </a:cubicBezTo>
                  <a:cubicBezTo>
                    <a:pt x="8887" y="16962"/>
                    <a:pt x="10108" y="16113"/>
                    <a:pt x="11514" y="16007"/>
                  </a:cubicBezTo>
                  <a:lnTo>
                    <a:pt x="11620" y="16007"/>
                  </a:lnTo>
                  <a:lnTo>
                    <a:pt x="7322" y="11259"/>
                  </a:lnTo>
                  <a:lnTo>
                    <a:pt x="16687" y="7200"/>
                  </a:lnTo>
                  <a:lnTo>
                    <a:pt x="18385" y="302"/>
                  </a:lnTo>
                  <a:cubicBezTo>
                    <a:pt x="17782" y="118"/>
                    <a:pt x="17399" y="1"/>
                    <a:pt x="17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6;p54">
              <a:extLst>
                <a:ext uri="{FF2B5EF4-FFF2-40B4-BE49-F238E27FC236}">
                  <a16:creationId xmlns:a16="http://schemas.microsoft.com/office/drawing/2014/main" id="{40B1968A-82CB-4A8B-B774-7969B5D4B840}"/>
                </a:ext>
              </a:extLst>
            </p:cNvPr>
            <p:cNvSpPr/>
            <p:nvPr/>
          </p:nvSpPr>
          <p:spPr>
            <a:xfrm>
              <a:off x="5709825" y="2190275"/>
              <a:ext cx="1171325" cy="1015425"/>
            </a:xfrm>
            <a:custGeom>
              <a:avLst/>
              <a:gdLst/>
              <a:ahLst/>
              <a:cxnLst/>
              <a:rect l="l" t="t" r="r" b="b"/>
              <a:pathLst>
                <a:path w="46853" h="40617" extrusionOk="0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7;p54">
              <a:extLst>
                <a:ext uri="{FF2B5EF4-FFF2-40B4-BE49-F238E27FC236}">
                  <a16:creationId xmlns:a16="http://schemas.microsoft.com/office/drawing/2014/main" id="{8877E44D-B242-4A3B-A0E6-BBFE1A313291}"/>
                </a:ext>
              </a:extLst>
            </p:cNvPr>
            <p:cNvSpPr/>
            <p:nvPr/>
          </p:nvSpPr>
          <p:spPr>
            <a:xfrm>
              <a:off x="5709825" y="2190275"/>
              <a:ext cx="1171325" cy="1015425"/>
            </a:xfrm>
            <a:custGeom>
              <a:avLst/>
              <a:gdLst/>
              <a:ahLst/>
              <a:cxnLst/>
              <a:rect l="l" t="t" r="r" b="b"/>
              <a:pathLst>
                <a:path w="46853" h="40617" extrusionOk="0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8;p54">
              <a:extLst>
                <a:ext uri="{FF2B5EF4-FFF2-40B4-BE49-F238E27FC236}">
                  <a16:creationId xmlns:a16="http://schemas.microsoft.com/office/drawing/2014/main" id="{7FF41D9C-20F3-46D6-A816-FF45873F1D1C}"/>
                </a:ext>
              </a:extLst>
            </p:cNvPr>
            <p:cNvSpPr/>
            <p:nvPr/>
          </p:nvSpPr>
          <p:spPr>
            <a:xfrm>
              <a:off x="5709825" y="2190275"/>
              <a:ext cx="1171325" cy="1015425"/>
            </a:xfrm>
            <a:custGeom>
              <a:avLst/>
              <a:gdLst/>
              <a:ahLst/>
              <a:cxnLst/>
              <a:rect l="l" t="t" r="r" b="b"/>
              <a:pathLst>
                <a:path w="46853" h="40617" extrusionOk="0">
                  <a:moveTo>
                    <a:pt x="12152" y="0"/>
                  </a:moveTo>
                  <a:lnTo>
                    <a:pt x="7164" y="106"/>
                  </a:lnTo>
                  <a:cubicBezTo>
                    <a:pt x="7164" y="106"/>
                    <a:pt x="1" y="1937"/>
                    <a:pt x="134" y="14539"/>
                  </a:cubicBezTo>
                  <a:cubicBezTo>
                    <a:pt x="293" y="27140"/>
                    <a:pt x="10825" y="33852"/>
                    <a:pt x="10825" y="33852"/>
                  </a:cubicBezTo>
                  <a:cubicBezTo>
                    <a:pt x="10825" y="33852"/>
                    <a:pt x="11913" y="29819"/>
                    <a:pt x="15521" y="29793"/>
                  </a:cubicBezTo>
                  <a:cubicBezTo>
                    <a:pt x="15556" y="29792"/>
                    <a:pt x="15590" y="29792"/>
                    <a:pt x="15625" y="29792"/>
                  </a:cubicBezTo>
                  <a:cubicBezTo>
                    <a:pt x="20418" y="29792"/>
                    <a:pt x="21548" y="35237"/>
                    <a:pt x="25973" y="36054"/>
                  </a:cubicBezTo>
                  <a:cubicBezTo>
                    <a:pt x="26712" y="36189"/>
                    <a:pt x="27369" y="36246"/>
                    <a:pt x="27964" y="36246"/>
                  </a:cubicBezTo>
                  <a:cubicBezTo>
                    <a:pt x="31399" y="36246"/>
                    <a:pt x="32761" y="34331"/>
                    <a:pt x="35821" y="34331"/>
                  </a:cubicBezTo>
                  <a:cubicBezTo>
                    <a:pt x="36303" y="34331"/>
                    <a:pt x="36827" y="34379"/>
                    <a:pt x="37408" y="34489"/>
                  </a:cubicBezTo>
                  <a:cubicBezTo>
                    <a:pt x="43191" y="35629"/>
                    <a:pt x="45871" y="40617"/>
                    <a:pt x="45871" y="40617"/>
                  </a:cubicBezTo>
                  <a:cubicBezTo>
                    <a:pt x="46852" y="25203"/>
                    <a:pt x="27937" y="20853"/>
                    <a:pt x="18943" y="14698"/>
                  </a:cubicBezTo>
                  <a:cubicBezTo>
                    <a:pt x="9950" y="8516"/>
                    <a:pt x="12151" y="0"/>
                    <a:pt x="1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9;p54">
              <a:extLst>
                <a:ext uri="{FF2B5EF4-FFF2-40B4-BE49-F238E27FC236}">
                  <a16:creationId xmlns:a16="http://schemas.microsoft.com/office/drawing/2014/main" id="{E7FF9FD5-8C4B-45D9-9C20-A45938EB7C3A}"/>
                </a:ext>
              </a:extLst>
            </p:cNvPr>
            <p:cNvSpPr/>
            <p:nvPr/>
          </p:nvSpPr>
          <p:spPr>
            <a:xfrm>
              <a:off x="5564575" y="3939900"/>
              <a:ext cx="319725" cy="168975"/>
            </a:xfrm>
            <a:custGeom>
              <a:avLst/>
              <a:gdLst/>
              <a:ahLst/>
              <a:cxnLst/>
              <a:rect l="l" t="t" r="r" b="b"/>
              <a:pathLst>
                <a:path w="12789" h="6759" extrusionOk="0">
                  <a:moveTo>
                    <a:pt x="12682" y="0"/>
                  </a:moveTo>
                  <a:lnTo>
                    <a:pt x="187" y="4590"/>
                  </a:lnTo>
                  <a:cubicBezTo>
                    <a:pt x="81" y="4590"/>
                    <a:pt x="1" y="5598"/>
                    <a:pt x="479" y="5969"/>
                  </a:cubicBezTo>
                  <a:cubicBezTo>
                    <a:pt x="891" y="6299"/>
                    <a:pt x="1866" y="6758"/>
                    <a:pt x="3178" y="6758"/>
                  </a:cubicBezTo>
                  <a:cubicBezTo>
                    <a:pt x="3552" y="6758"/>
                    <a:pt x="3954" y="6721"/>
                    <a:pt x="4378" y="6632"/>
                  </a:cubicBezTo>
                  <a:cubicBezTo>
                    <a:pt x="6315" y="6234"/>
                    <a:pt x="7297" y="5465"/>
                    <a:pt x="8039" y="4696"/>
                  </a:cubicBezTo>
                  <a:cubicBezTo>
                    <a:pt x="8756" y="3900"/>
                    <a:pt x="9790" y="2812"/>
                    <a:pt x="10666" y="2547"/>
                  </a:cubicBezTo>
                  <a:cubicBezTo>
                    <a:pt x="11462" y="2282"/>
                    <a:pt x="12311" y="1804"/>
                    <a:pt x="12549" y="1512"/>
                  </a:cubicBezTo>
                  <a:cubicBezTo>
                    <a:pt x="12788" y="1220"/>
                    <a:pt x="12682" y="0"/>
                    <a:pt x="12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90;p54">
              <a:extLst>
                <a:ext uri="{FF2B5EF4-FFF2-40B4-BE49-F238E27FC236}">
                  <a16:creationId xmlns:a16="http://schemas.microsoft.com/office/drawing/2014/main" id="{7BCEBF5F-15A1-4CD2-89CA-957B2C37E809}"/>
                </a:ext>
              </a:extLst>
            </p:cNvPr>
            <p:cNvSpPr/>
            <p:nvPr/>
          </p:nvSpPr>
          <p:spPr>
            <a:xfrm>
              <a:off x="5557950" y="3822500"/>
              <a:ext cx="323700" cy="270875"/>
            </a:xfrm>
            <a:custGeom>
              <a:avLst/>
              <a:gdLst/>
              <a:ahLst/>
              <a:cxnLst/>
              <a:rect l="l" t="t" r="r" b="b"/>
              <a:pathLst>
                <a:path w="12948" h="10835" extrusionOk="0">
                  <a:moveTo>
                    <a:pt x="11939" y="0"/>
                  </a:moveTo>
                  <a:cubicBezTo>
                    <a:pt x="11912" y="213"/>
                    <a:pt x="11992" y="372"/>
                    <a:pt x="11806" y="584"/>
                  </a:cubicBezTo>
                  <a:cubicBezTo>
                    <a:pt x="11727" y="664"/>
                    <a:pt x="11568" y="770"/>
                    <a:pt x="11461" y="876"/>
                  </a:cubicBezTo>
                  <a:cubicBezTo>
                    <a:pt x="11329" y="1008"/>
                    <a:pt x="11223" y="1141"/>
                    <a:pt x="11117" y="1300"/>
                  </a:cubicBezTo>
                  <a:cubicBezTo>
                    <a:pt x="10957" y="1592"/>
                    <a:pt x="10798" y="1857"/>
                    <a:pt x="10559" y="2123"/>
                  </a:cubicBezTo>
                  <a:cubicBezTo>
                    <a:pt x="10502" y="2180"/>
                    <a:pt x="10459" y="2224"/>
                    <a:pt x="10409" y="2224"/>
                  </a:cubicBezTo>
                  <a:cubicBezTo>
                    <a:pt x="10390" y="2224"/>
                    <a:pt x="10369" y="2217"/>
                    <a:pt x="10347" y="2202"/>
                  </a:cubicBezTo>
                  <a:cubicBezTo>
                    <a:pt x="10294" y="2149"/>
                    <a:pt x="10294" y="2017"/>
                    <a:pt x="10321" y="1937"/>
                  </a:cubicBezTo>
                  <a:cubicBezTo>
                    <a:pt x="10347" y="1804"/>
                    <a:pt x="10374" y="1645"/>
                    <a:pt x="10374" y="1486"/>
                  </a:cubicBezTo>
                  <a:cubicBezTo>
                    <a:pt x="10374" y="1062"/>
                    <a:pt x="9949" y="929"/>
                    <a:pt x="9657" y="796"/>
                  </a:cubicBezTo>
                  <a:cubicBezTo>
                    <a:pt x="9313" y="637"/>
                    <a:pt x="8968" y="557"/>
                    <a:pt x="8596" y="531"/>
                  </a:cubicBezTo>
                  <a:cubicBezTo>
                    <a:pt x="8563" y="524"/>
                    <a:pt x="8528" y="521"/>
                    <a:pt x="8493" y="521"/>
                  </a:cubicBezTo>
                  <a:cubicBezTo>
                    <a:pt x="8386" y="521"/>
                    <a:pt x="8271" y="551"/>
                    <a:pt x="8172" y="611"/>
                  </a:cubicBezTo>
                  <a:cubicBezTo>
                    <a:pt x="7986" y="690"/>
                    <a:pt x="7137" y="902"/>
                    <a:pt x="7058" y="1088"/>
                  </a:cubicBezTo>
                  <a:cubicBezTo>
                    <a:pt x="6527" y="2812"/>
                    <a:pt x="6076" y="4245"/>
                    <a:pt x="4776" y="5306"/>
                  </a:cubicBezTo>
                  <a:cubicBezTo>
                    <a:pt x="4325" y="5678"/>
                    <a:pt x="2892" y="6765"/>
                    <a:pt x="2494" y="7004"/>
                  </a:cubicBezTo>
                  <a:cubicBezTo>
                    <a:pt x="372" y="8304"/>
                    <a:pt x="1" y="8861"/>
                    <a:pt x="531" y="9790"/>
                  </a:cubicBezTo>
                  <a:cubicBezTo>
                    <a:pt x="920" y="10445"/>
                    <a:pt x="2376" y="10834"/>
                    <a:pt x="3739" y="10834"/>
                  </a:cubicBezTo>
                  <a:cubicBezTo>
                    <a:pt x="3864" y="10834"/>
                    <a:pt x="3989" y="10831"/>
                    <a:pt x="4113" y="10824"/>
                  </a:cubicBezTo>
                  <a:cubicBezTo>
                    <a:pt x="5386" y="10718"/>
                    <a:pt x="7243" y="9710"/>
                    <a:pt x="8092" y="8835"/>
                  </a:cubicBezTo>
                  <a:cubicBezTo>
                    <a:pt x="8862" y="7986"/>
                    <a:pt x="9764" y="7269"/>
                    <a:pt x="10719" y="6712"/>
                  </a:cubicBezTo>
                  <a:cubicBezTo>
                    <a:pt x="11541" y="6261"/>
                    <a:pt x="12841" y="5731"/>
                    <a:pt x="12894" y="5121"/>
                  </a:cubicBezTo>
                  <a:cubicBezTo>
                    <a:pt x="12947" y="4112"/>
                    <a:pt x="12814" y="3078"/>
                    <a:pt x="12576" y="2123"/>
                  </a:cubicBezTo>
                  <a:cubicBezTo>
                    <a:pt x="12417" y="1592"/>
                    <a:pt x="12310" y="611"/>
                    <a:pt x="12231" y="266"/>
                  </a:cubicBezTo>
                  <a:cubicBezTo>
                    <a:pt x="12204" y="106"/>
                    <a:pt x="12072" y="0"/>
                    <a:pt x="11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91;p54">
              <a:extLst>
                <a:ext uri="{FF2B5EF4-FFF2-40B4-BE49-F238E27FC236}">
                  <a16:creationId xmlns:a16="http://schemas.microsoft.com/office/drawing/2014/main" id="{D9BC5BA6-0EA7-4838-8297-E2F2E0D09BE2}"/>
                </a:ext>
              </a:extLst>
            </p:cNvPr>
            <p:cNvSpPr/>
            <p:nvPr/>
          </p:nvSpPr>
          <p:spPr>
            <a:xfrm>
              <a:off x="5557950" y="3822500"/>
              <a:ext cx="323700" cy="270875"/>
            </a:xfrm>
            <a:custGeom>
              <a:avLst/>
              <a:gdLst/>
              <a:ahLst/>
              <a:cxnLst/>
              <a:rect l="l" t="t" r="r" b="b"/>
              <a:pathLst>
                <a:path w="12948" h="10835" extrusionOk="0">
                  <a:moveTo>
                    <a:pt x="11939" y="0"/>
                  </a:moveTo>
                  <a:cubicBezTo>
                    <a:pt x="11912" y="213"/>
                    <a:pt x="11992" y="372"/>
                    <a:pt x="11806" y="584"/>
                  </a:cubicBezTo>
                  <a:cubicBezTo>
                    <a:pt x="11727" y="664"/>
                    <a:pt x="11568" y="770"/>
                    <a:pt x="11461" y="876"/>
                  </a:cubicBezTo>
                  <a:cubicBezTo>
                    <a:pt x="11329" y="1008"/>
                    <a:pt x="11223" y="1141"/>
                    <a:pt x="11117" y="1300"/>
                  </a:cubicBezTo>
                  <a:cubicBezTo>
                    <a:pt x="10957" y="1592"/>
                    <a:pt x="10798" y="1857"/>
                    <a:pt x="10559" y="2123"/>
                  </a:cubicBezTo>
                  <a:cubicBezTo>
                    <a:pt x="10502" y="2180"/>
                    <a:pt x="10459" y="2224"/>
                    <a:pt x="10409" y="2224"/>
                  </a:cubicBezTo>
                  <a:cubicBezTo>
                    <a:pt x="10390" y="2224"/>
                    <a:pt x="10369" y="2217"/>
                    <a:pt x="10347" y="2202"/>
                  </a:cubicBezTo>
                  <a:cubicBezTo>
                    <a:pt x="10294" y="2149"/>
                    <a:pt x="10294" y="2017"/>
                    <a:pt x="10321" y="1937"/>
                  </a:cubicBezTo>
                  <a:cubicBezTo>
                    <a:pt x="10347" y="1804"/>
                    <a:pt x="10374" y="1645"/>
                    <a:pt x="10374" y="1486"/>
                  </a:cubicBezTo>
                  <a:cubicBezTo>
                    <a:pt x="10374" y="1062"/>
                    <a:pt x="9949" y="929"/>
                    <a:pt x="9657" y="796"/>
                  </a:cubicBezTo>
                  <a:cubicBezTo>
                    <a:pt x="9313" y="637"/>
                    <a:pt x="8968" y="557"/>
                    <a:pt x="8596" y="531"/>
                  </a:cubicBezTo>
                  <a:cubicBezTo>
                    <a:pt x="8563" y="524"/>
                    <a:pt x="8528" y="521"/>
                    <a:pt x="8493" y="521"/>
                  </a:cubicBezTo>
                  <a:cubicBezTo>
                    <a:pt x="8386" y="521"/>
                    <a:pt x="8271" y="551"/>
                    <a:pt x="8172" y="611"/>
                  </a:cubicBezTo>
                  <a:cubicBezTo>
                    <a:pt x="7986" y="690"/>
                    <a:pt x="7137" y="902"/>
                    <a:pt x="7058" y="1088"/>
                  </a:cubicBezTo>
                  <a:cubicBezTo>
                    <a:pt x="6527" y="2812"/>
                    <a:pt x="6076" y="4245"/>
                    <a:pt x="4776" y="5306"/>
                  </a:cubicBezTo>
                  <a:cubicBezTo>
                    <a:pt x="4325" y="5678"/>
                    <a:pt x="2892" y="6765"/>
                    <a:pt x="2494" y="7004"/>
                  </a:cubicBezTo>
                  <a:cubicBezTo>
                    <a:pt x="372" y="8304"/>
                    <a:pt x="1" y="8861"/>
                    <a:pt x="531" y="9790"/>
                  </a:cubicBezTo>
                  <a:cubicBezTo>
                    <a:pt x="920" y="10445"/>
                    <a:pt x="2376" y="10834"/>
                    <a:pt x="3739" y="10834"/>
                  </a:cubicBezTo>
                  <a:cubicBezTo>
                    <a:pt x="3864" y="10834"/>
                    <a:pt x="3989" y="10831"/>
                    <a:pt x="4113" y="10824"/>
                  </a:cubicBezTo>
                  <a:cubicBezTo>
                    <a:pt x="5386" y="10718"/>
                    <a:pt x="7243" y="9710"/>
                    <a:pt x="8092" y="8835"/>
                  </a:cubicBezTo>
                  <a:cubicBezTo>
                    <a:pt x="8862" y="7986"/>
                    <a:pt x="9764" y="7269"/>
                    <a:pt x="10719" y="6712"/>
                  </a:cubicBezTo>
                  <a:cubicBezTo>
                    <a:pt x="11541" y="6261"/>
                    <a:pt x="12841" y="5731"/>
                    <a:pt x="12894" y="5121"/>
                  </a:cubicBezTo>
                  <a:cubicBezTo>
                    <a:pt x="12947" y="4112"/>
                    <a:pt x="12814" y="3078"/>
                    <a:pt x="12576" y="2123"/>
                  </a:cubicBezTo>
                  <a:cubicBezTo>
                    <a:pt x="12417" y="1592"/>
                    <a:pt x="12310" y="611"/>
                    <a:pt x="12231" y="266"/>
                  </a:cubicBezTo>
                  <a:cubicBezTo>
                    <a:pt x="12204" y="106"/>
                    <a:pt x="12072" y="0"/>
                    <a:pt x="11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92;p54">
              <a:extLst>
                <a:ext uri="{FF2B5EF4-FFF2-40B4-BE49-F238E27FC236}">
                  <a16:creationId xmlns:a16="http://schemas.microsoft.com/office/drawing/2014/main" id="{79045B1F-70FD-4BF5-B62D-DD9ED6B533A4}"/>
                </a:ext>
              </a:extLst>
            </p:cNvPr>
            <p:cNvSpPr/>
            <p:nvPr/>
          </p:nvSpPr>
          <p:spPr>
            <a:xfrm>
              <a:off x="5557950" y="3989625"/>
              <a:ext cx="231500" cy="104700"/>
            </a:xfrm>
            <a:custGeom>
              <a:avLst/>
              <a:gdLst/>
              <a:ahLst/>
              <a:cxnLst/>
              <a:rect l="l" t="t" r="r" b="b"/>
              <a:pathLst>
                <a:path w="9260" h="4188" extrusionOk="0">
                  <a:moveTo>
                    <a:pt x="2919" y="1"/>
                  </a:moveTo>
                  <a:cubicBezTo>
                    <a:pt x="2733" y="133"/>
                    <a:pt x="2601" y="213"/>
                    <a:pt x="2494" y="293"/>
                  </a:cubicBezTo>
                  <a:cubicBezTo>
                    <a:pt x="372" y="1593"/>
                    <a:pt x="1" y="2176"/>
                    <a:pt x="531" y="3078"/>
                  </a:cubicBezTo>
                  <a:cubicBezTo>
                    <a:pt x="934" y="3717"/>
                    <a:pt x="1948" y="4187"/>
                    <a:pt x="3518" y="4187"/>
                  </a:cubicBezTo>
                  <a:cubicBezTo>
                    <a:pt x="3708" y="4187"/>
                    <a:pt x="3906" y="4180"/>
                    <a:pt x="4113" y="4166"/>
                  </a:cubicBezTo>
                  <a:cubicBezTo>
                    <a:pt x="5360" y="4060"/>
                    <a:pt x="7243" y="3052"/>
                    <a:pt x="8092" y="2123"/>
                  </a:cubicBezTo>
                  <a:cubicBezTo>
                    <a:pt x="8464" y="1725"/>
                    <a:pt x="8862" y="1354"/>
                    <a:pt x="9260" y="1009"/>
                  </a:cubicBezTo>
                  <a:lnTo>
                    <a:pt x="9260" y="1009"/>
                  </a:lnTo>
                  <a:cubicBezTo>
                    <a:pt x="9259" y="1009"/>
                    <a:pt x="7462" y="2404"/>
                    <a:pt x="6254" y="2404"/>
                  </a:cubicBezTo>
                  <a:cubicBezTo>
                    <a:pt x="6039" y="2404"/>
                    <a:pt x="5842" y="2360"/>
                    <a:pt x="5678" y="2256"/>
                  </a:cubicBezTo>
                  <a:cubicBezTo>
                    <a:pt x="4988" y="1778"/>
                    <a:pt x="5280" y="1142"/>
                    <a:pt x="5280" y="956"/>
                  </a:cubicBezTo>
                  <a:cubicBezTo>
                    <a:pt x="5280" y="744"/>
                    <a:pt x="3582" y="27"/>
                    <a:pt x="2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3;p54">
              <a:extLst>
                <a:ext uri="{FF2B5EF4-FFF2-40B4-BE49-F238E27FC236}">
                  <a16:creationId xmlns:a16="http://schemas.microsoft.com/office/drawing/2014/main" id="{76F0BFE0-AF4C-4977-A59B-CA9945D68377}"/>
                </a:ext>
              </a:extLst>
            </p:cNvPr>
            <p:cNvSpPr/>
            <p:nvPr/>
          </p:nvSpPr>
          <p:spPr>
            <a:xfrm>
              <a:off x="5557950" y="3989625"/>
              <a:ext cx="231500" cy="104700"/>
            </a:xfrm>
            <a:custGeom>
              <a:avLst/>
              <a:gdLst/>
              <a:ahLst/>
              <a:cxnLst/>
              <a:rect l="l" t="t" r="r" b="b"/>
              <a:pathLst>
                <a:path w="9260" h="4188" extrusionOk="0">
                  <a:moveTo>
                    <a:pt x="2919" y="1"/>
                  </a:moveTo>
                  <a:cubicBezTo>
                    <a:pt x="2733" y="133"/>
                    <a:pt x="2601" y="213"/>
                    <a:pt x="2494" y="293"/>
                  </a:cubicBezTo>
                  <a:cubicBezTo>
                    <a:pt x="372" y="1593"/>
                    <a:pt x="1" y="2176"/>
                    <a:pt x="531" y="3078"/>
                  </a:cubicBezTo>
                  <a:cubicBezTo>
                    <a:pt x="934" y="3717"/>
                    <a:pt x="1948" y="4187"/>
                    <a:pt x="3518" y="4187"/>
                  </a:cubicBezTo>
                  <a:cubicBezTo>
                    <a:pt x="3708" y="4187"/>
                    <a:pt x="3906" y="4180"/>
                    <a:pt x="4113" y="4166"/>
                  </a:cubicBezTo>
                  <a:cubicBezTo>
                    <a:pt x="5360" y="4060"/>
                    <a:pt x="7243" y="3052"/>
                    <a:pt x="8092" y="2123"/>
                  </a:cubicBezTo>
                  <a:cubicBezTo>
                    <a:pt x="8464" y="1725"/>
                    <a:pt x="8862" y="1354"/>
                    <a:pt x="9260" y="1009"/>
                  </a:cubicBezTo>
                  <a:lnTo>
                    <a:pt x="9260" y="1009"/>
                  </a:lnTo>
                  <a:cubicBezTo>
                    <a:pt x="9259" y="1009"/>
                    <a:pt x="7462" y="2404"/>
                    <a:pt x="6254" y="2404"/>
                  </a:cubicBezTo>
                  <a:cubicBezTo>
                    <a:pt x="6039" y="2404"/>
                    <a:pt x="5842" y="2360"/>
                    <a:pt x="5678" y="2256"/>
                  </a:cubicBezTo>
                  <a:cubicBezTo>
                    <a:pt x="4988" y="1778"/>
                    <a:pt x="5280" y="1142"/>
                    <a:pt x="5280" y="956"/>
                  </a:cubicBezTo>
                  <a:cubicBezTo>
                    <a:pt x="5280" y="744"/>
                    <a:pt x="3582" y="27"/>
                    <a:pt x="2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4;p54">
              <a:extLst>
                <a:ext uri="{FF2B5EF4-FFF2-40B4-BE49-F238E27FC236}">
                  <a16:creationId xmlns:a16="http://schemas.microsoft.com/office/drawing/2014/main" id="{F095CB25-1C50-4558-ABED-103B63E31865}"/>
                </a:ext>
              </a:extLst>
            </p:cNvPr>
            <p:cNvSpPr/>
            <p:nvPr/>
          </p:nvSpPr>
          <p:spPr>
            <a:xfrm>
              <a:off x="5660100" y="3822500"/>
              <a:ext cx="206275" cy="201650"/>
            </a:xfrm>
            <a:custGeom>
              <a:avLst/>
              <a:gdLst/>
              <a:ahLst/>
              <a:cxnLst/>
              <a:rect l="l" t="t" r="r" b="b"/>
              <a:pathLst>
                <a:path w="8251" h="8066" extrusionOk="0">
                  <a:moveTo>
                    <a:pt x="7826" y="0"/>
                  </a:moveTo>
                  <a:cubicBezTo>
                    <a:pt x="7826" y="213"/>
                    <a:pt x="7906" y="372"/>
                    <a:pt x="7773" y="531"/>
                  </a:cubicBezTo>
                  <a:cubicBezTo>
                    <a:pt x="7641" y="637"/>
                    <a:pt x="7535" y="743"/>
                    <a:pt x="7402" y="849"/>
                  </a:cubicBezTo>
                  <a:cubicBezTo>
                    <a:pt x="7269" y="982"/>
                    <a:pt x="7163" y="1115"/>
                    <a:pt x="7057" y="1274"/>
                  </a:cubicBezTo>
                  <a:cubicBezTo>
                    <a:pt x="6898" y="1566"/>
                    <a:pt x="6712" y="1831"/>
                    <a:pt x="6500" y="2096"/>
                  </a:cubicBezTo>
                  <a:cubicBezTo>
                    <a:pt x="5412" y="3847"/>
                    <a:pt x="2653" y="6367"/>
                    <a:pt x="1327" y="7057"/>
                  </a:cubicBezTo>
                  <a:cubicBezTo>
                    <a:pt x="0" y="7800"/>
                    <a:pt x="557" y="8039"/>
                    <a:pt x="955" y="8065"/>
                  </a:cubicBezTo>
                  <a:cubicBezTo>
                    <a:pt x="1327" y="8065"/>
                    <a:pt x="3582" y="6394"/>
                    <a:pt x="4908" y="5067"/>
                  </a:cubicBezTo>
                  <a:cubicBezTo>
                    <a:pt x="6314" y="3688"/>
                    <a:pt x="7137" y="2202"/>
                    <a:pt x="7667" y="1698"/>
                  </a:cubicBezTo>
                  <a:cubicBezTo>
                    <a:pt x="7853" y="1539"/>
                    <a:pt x="8065" y="1274"/>
                    <a:pt x="8251" y="1062"/>
                  </a:cubicBezTo>
                  <a:cubicBezTo>
                    <a:pt x="8198" y="743"/>
                    <a:pt x="8171" y="451"/>
                    <a:pt x="8118" y="266"/>
                  </a:cubicBezTo>
                  <a:cubicBezTo>
                    <a:pt x="8118" y="106"/>
                    <a:pt x="7986" y="0"/>
                    <a:pt x="7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5;p54">
              <a:extLst>
                <a:ext uri="{FF2B5EF4-FFF2-40B4-BE49-F238E27FC236}">
                  <a16:creationId xmlns:a16="http://schemas.microsoft.com/office/drawing/2014/main" id="{D7A90CEE-1A09-4FDC-8EDF-D59450396283}"/>
                </a:ext>
              </a:extLst>
            </p:cNvPr>
            <p:cNvSpPr/>
            <p:nvPr/>
          </p:nvSpPr>
          <p:spPr>
            <a:xfrm>
              <a:off x="5680000" y="3943875"/>
              <a:ext cx="68325" cy="29875"/>
            </a:xfrm>
            <a:custGeom>
              <a:avLst/>
              <a:gdLst/>
              <a:ahLst/>
              <a:cxnLst/>
              <a:rect l="l" t="t" r="r" b="b"/>
              <a:pathLst>
                <a:path w="2733" h="1195" extrusionOk="0">
                  <a:moveTo>
                    <a:pt x="492" y="0"/>
                  </a:moveTo>
                  <a:cubicBezTo>
                    <a:pt x="364" y="0"/>
                    <a:pt x="236" y="9"/>
                    <a:pt x="106" y="27"/>
                  </a:cubicBezTo>
                  <a:cubicBezTo>
                    <a:pt x="27" y="27"/>
                    <a:pt x="0" y="133"/>
                    <a:pt x="0" y="186"/>
                  </a:cubicBezTo>
                  <a:cubicBezTo>
                    <a:pt x="0" y="292"/>
                    <a:pt x="53" y="319"/>
                    <a:pt x="133" y="319"/>
                  </a:cubicBezTo>
                  <a:cubicBezTo>
                    <a:pt x="227" y="310"/>
                    <a:pt x="321" y="306"/>
                    <a:pt x="414" y="306"/>
                  </a:cubicBezTo>
                  <a:cubicBezTo>
                    <a:pt x="1188" y="306"/>
                    <a:pt x="1923" y="599"/>
                    <a:pt x="2467" y="1168"/>
                  </a:cubicBezTo>
                  <a:cubicBezTo>
                    <a:pt x="2494" y="1194"/>
                    <a:pt x="2520" y="1194"/>
                    <a:pt x="2547" y="1194"/>
                  </a:cubicBezTo>
                  <a:cubicBezTo>
                    <a:pt x="2600" y="1168"/>
                    <a:pt x="2627" y="1168"/>
                    <a:pt x="2653" y="1114"/>
                  </a:cubicBezTo>
                  <a:cubicBezTo>
                    <a:pt x="2733" y="1088"/>
                    <a:pt x="2733" y="982"/>
                    <a:pt x="2653" y="929"/>
                  </a:cubicBezTo>
                  <a:cubicBezTo>
                    <a:pt x="2080" y="355"/>
                    <a:pt x="1308" y="0"/>
                    <a:pt x="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96;p54">
              <a:extLst>
                <a:ext uri="{FF2B5EF4-FFF2-40B4-BE49-F238E27FC236}">
                  <a16:creationId xmlns:a16="http://schemas.microsoft.com/office/drawing/2014/main" id="{773BD1E8-2C2D-4518-A90A-AFE58313C6FF}"/>
                </a:ext>
              </a:extLst>
            </p:cNvPr>
            <p:cNvSpPr/>
            <p:nvPr/>
          </p:nvSpPr>
          <p:spPr>
            <a:xfrm>
              <a:off x="5699225" y="3915625"/>
              <a:ext cx="75625" cy="32525"/>
            </a:xfrm>
            <a:custGeom>
              <a:avLst/>
              <a:gdLst/>
              <a:ahLst/>
              <a:cxnLst/>
              <a:rect l="l" t="t" r="r" b="b"/>
              <a:pathLst>
                <a:path w="3025" h="1301" extrusionOk="0">
                  <a:moveTo>
                    <a:pt x="606" y="1"/>
                  </a:moveTo>
                  <a:cubicBezTo>
                    <a:pt x="456" y="1"/>
                    <a:pt x="306" y="14"/>
                    <a:pt x="160" y="43"/>
                  </a:cubicBezTo>
                  <a:cubicBezTo>
                    <a:pt x="54" y="69"/>
                    <a:pt x="0" y="122"/>
                    <a:pt x="27" y="228"/>
                  </a:cubicBezTo>
                  <a:cubicBezTo>
                    <a:pt x="27" y="308"/>
                    <a:pt x="133" y="361"/>
                    <a:pt x="186" y="361"/>
                  </a:cubicBezTo>
                  <a:cubicBezTo>
                    <a:pt x="306" y="339"/>
                    <a:pt x="427" y="329"/>
                    <a:pt x="549" y="329"/>
                  </a:cubicBezTo>
                  <a:cubicBezTo>
                    <a:pt x="1459" y="329"/>
                    <a:pt x="2402" y="889"/>
                    <a:pt x="2707" y="1263"/>
                  </a:cubicBezTo>
                  <a:cubicBezTo>
                    <a:pt x="2744" y="1282"/>
                    <a:pt x="2782" y="1300"/>
                    <a:pt x="2810" y="1300"/>
                  </a:cubicBezTo>
                  <a:cubicBezTo>
                    <a:pt x="2821" y="1300"/>
                    <a:pt x="2831" y="1297"/>
                    <a:pt x="2839" y="1289"/>
                  </a:cubicBezTo>
                  <a:cubicBezTo>
                    <a:pt x="2866" y="1289"/>
                    <a:pt x="2919" y="1289"/>
                    <a:pt x="2945" y="1263"/>
                  </a:cubicBezTo>
                  <a:cubicBezTo>
                    <a:pt x="3025" y="1183"/>
                    <a:pt x="3025" y="1104"/>
                    <a:pt x="2945" y="1024"/>
                  </a:cubicBezTo>
                  <a:cubicBezTo>
                    <a:pt x="2555" y="542"/>
                    <a:pt x="1569" y="1"/>
                    <a:pt x="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97;p54">
              <a:extLst>
                <a:ext uri="{FF2B5EF4-FFF2-40B4-BE49-F238E27FC236}">
                  <a16:creationId xmlns:a16="http://schemas.microsoft.com/office/drawing/2014/main" id="{E808C84D-C403-49FE-B969-EADDDF4B1B4B}"/>
                </a:ext>
              </a:extLst>
            </p:cNvPr>
            <p:cNvSpPr/>
            <p:nvPr/>
          </p:nvSpPr>
          <p:spPr>
            <a:xfrm>
              <a:off x="5711825" y="3892050"/>
              <a:ext cx="80950" cy="32375"/>
            </a:xfrm>
            <a:custGeom>
              <a:avLst/>
              <a:gdLst/>
              <a:ahLst/>
              <a:cxnLst/>
              <a:rect l="l" t="t" r="r" b="b"/>
              <a:pathLst>
                <a:path w="3238" h="1295" extrusionOk="0">
                  <a:moveTo>
                    <a:pt x="754" y="0"/>
                  </a:moveTo>
                  <a:cubicBezTo>
                    <a:pt x="551" y="0"/>
                    <a:pt x="351" y="19"/>
                    <a:pt x="160" y="57"/>
                  </a:cubicBezTo>
                  <a:cubicBezTo>
                    <a:pt x="54" y="84"/>
                    <a:pt x="1" y="137"/>
                    <a:pt x="27" y="243"/>
                  </a:cubicBezTo>
                  <a:cubicBezTo>
                    <a:pt x="27" y="322"/>
                    <a:pt x="133" y="375"/>
                    <a:pt x="186" y="375"/>
                  </a:cubicBezTo>
                  <a:cubicBezTo>
                    <a:pt x="345" y="344"/>
                    <a:pt x="513" y="330"/>
                    <a:pt x="685" y="330"/>
                  </a:cubicBezTo>
                  <a:cubicBezTo>
                    <a:pt x="1545" y="330"/>
                    <a:pt x="2503" y="698"/>
                    <a:pt x="2945" y="1251"/>
                  </a:cubicBezTo>
                  <a:cubicBezTo>
                    <a:pt x="2961" y="1282"/>
                    <a:pt x="2976" y="1295"/>
                    <a:pt x="3003" y="1295"/>
                  </a:cubicBezTo>
                  <a:cubicBezTo>
                    <a:pt x="3021" y="1295"/>
                    <a:pt x="3045" y="1288"/>
                    <a:pt x="3078" y="1277"/>
                  </a:cubicBezTo>
                  <a:cubicBezTo>
                    <a:pt x="3105" y="1277"/>
                    <a:pt x="3131" y="1277"/>
                    <a:pt x="3184" y="1224"/>
                  </a:cubicBezTo>
                  <a:cubicBezTo>
                    <a:pt x="3237" y="1171"/>
                    <a:pt x="3237" y="1065"/>
                    <a:pt x="3184" y="1012"/>
                  </a:cubicBezTo>
                  <a:cubicBezTo>
                    <a:pt x="2662" y="381"/>
                    <a:pt x="1677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98;p54">
              <a:extLst>
                <a:ext uri="{FF2B5EF4-FFF2-40B4-BE49-F238E27FC236}">
                  <a16:creationId xmlns:a16="http://schemas.microsoft.com/office/drawing/2014/main" id="{F979E37B-184C-49C2-BB3F-516241F60825}"/>
                </a:ext>
              </a:extLst>
            </p:cNvPr>
            <p:cNvSpPr/>
            <p:nvPr/>
          </p:nvSpPr>
          <p:spPr>
            <a:xfrm>
              <a:off x="6197975" y="4140175"/>
              <a:ext cx="165850" cy="147600"/>
            </a:xfrm>
            <a:custGeom>
              <a:avLst/>
              <a:gdLst/>
              <a:ahLst/>
              <a:cxnLst/>
              <a:rect l="l" t="t" r="r" b="b"/>
              <a:pathLst>
                <a:path w="6634" h="5904" extrusionOk="0">
                  <a:moveTo>
                    <a:pt x="6182" y="1"/>
                  </a:moveTo>
                  <a:lnTo>
                    <a:pt x="1" y="1991"/>
                  </a:lnTo>
                  <a:cubicBezTo>
                    <a:pt x="186" y="3397"/>
                    <a:pt x="505" y="4325"/>
                    <a:pt x="1115" y="5121"/>
                  </a:cubicBezTo>
                  <a:cubicBezTo>
                    <a:pt x="1507" y="5656"/>
                    <a:pt x="2115" y="5903"/>
                    <a:pt x="2794" y="5903"/>
                  </a:cubicBezTo>
                  <a:cubicBezTo>
                    <a:pt x="3125" y="5903"/>
                    <a:pt x="3473" y="5844"/>
                    <a:pt x="3821" y="5731"/>
                  </a:cubicBezTo>
                  <a:cubicBezTo>
                    <a:pt x="4882" y="5413"/>
                    <a:pt x="6182" y="4644"/>
                    <a:pt x="6421" y="3397"/>
                  </a:cubicBezTo>
                  <a:cubicBezTo>
                    <a:pt x="6633" y="2123"/>
                    <a:pt x="6500" y="1301"/>
                    <a:pt x="6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99;p54">
              <a:extLst>
                <a:ext uri="{FF2B5EF4-FFF2-40B4-BE49-F238E27FC236}">
                  <a16:creationId xmlns:a16="http://schemas.microsoft.com/office/drawing/2014/main" id="{CFF82142-48C3-4374-9536-3E13DC7848B7}"/>
                </a:ext>
              </a:extLst>
            </p:cNvPr>
            <p:cNvSpPr/>
            <p:nvPr/>
          </p:nvSpPr>
          <p:spPr>
            <a:xfrm>
              <a:off x="6179400" y="3925300"/>
              <a:ext cx="181100" cy="349000"/>
            </a:xfrm>
            <a:custGeom>
              <a:avLst/>
              <a:gdLst/>
              <a:ahLst/>
              <a:cxnLst/>
              <a:rect l="l" t="t" r="r" b="b"/>
              <a:pathLst>
                <a:path w="7244" h="13960" extrusionOk="0">
                  <a:moveTo>
                    <a:pt x="4246" y="0"/>
                  </a:moveTo>
                  <a:cubicBezTo>
                    <a:pt x="4272" y="53"/>
                    <a:pt x="4299" y="186"/>
                    <a:pt x="4299" y="319"/>
                  </a:cubicBezTo>
                  <a:cubicBezTo>
                    <a:pt x="4299" y="451"/>
                    <a:pt x="4378" y="611"/>
                    <a:pt x="4378" y="743"/>
                  </a:cubicBezTo>
                  <a:cubicBezTo>
                    <a:pt x="4405" y="1009"/>
                    <a:pt x="4431" y="1168"/>
                    <a:pt x="4458" y="1406"/>
                  </a:cubicBezTo>
                  <a:cubicBezTo>
                    <a:pt x="4458" y="1460"/>
                    <a:pt x="4431" y="1513"/>
                    <a:pt x="4405" y="1539"/>
                  </a:cubicBezTo>
                  <a:cubicBezTo>
                    <a:pt x="4391" y="1544"/>
                    <a:pt x="4378" y="1546"/>
                    <a:pt x="4367" y="1546"/>
                  </a:cubicBezTo>
                  <a:cubicBezTo>
                    <a:pt x="4316" y="1546"/>
                    <a:pt x="4294" y="1499"/>
                    <a:pt x="4272" y="1433"/>
                  </a:cubicBezTo>
                  <a:cubicBezTo>
                    <a:pt x="4246" y="1300"/>
                    <a:pt x="4193" y="1168"/>
                    <a:pt x="4193" y="1035"/>
                  </a:cubicBezTo>
                  <a:cubicBezTo>
                    <a:pt x="4193" y="982"/>
                    <a:pt x="4193" y="902"/>
                    <a:pt x="4166" y="849"/>
                  </a:cubicBezTo>
                  <a:cubicBezTo>
                    <a:pt x="4086" y="743"/>
                    <a:pt x="4033" y="664"/>
                    <a:pt x="3901" y="664"/>
                  </a:cubicBezTo>
                  <a:cubicBezTo>
                    <a:pt x="3715" y="637"/>
                    <a:pt x="3529" y="637"/>
                    <a:pt x="3344" y="637"/>
                  </a:cubicBezTo>
                  <a:cubicBezTo>
                    <a:pt x="3105" y="637"/>
                    <a:pt x="2919" y="664"/>
                    <a:pt x="2680" y="690"/>
                  </a:cubicBezTo>
                  <a:cubicBezTo>
                    <a:pt x="2256" y="770"/>
                    <a:pt x="1805" y="902"/>
                    <a:pt x="1380" y="1009"/>
                  </a:cubicBezTo>
                  <a:cubicBezTo>
                    <a:pt x="1221" y="1035"/>
                    <a:pt x="1062" y="1088"/>
                    <a:pt x="929" y="1221"/>
                  </a:cubicBezTo>
                  <a:cubicBezTo>
                    <a:pt x="823" y="1353"/>
                    <a:pt x="797" y="1539"/>
                    <a:pt x="823" y="1698"/>
                  </a:cubicBezTo>
                  <a:cubicBezTo>
                    <a:pt x="850" y="1857"/>
                    <a:pt x="850" y="2070"/>
                    <a:pt x="850" y="2229"/>
                  </a:cubicBezTo>
                  <a:cubicBezTo>
                    <a:pt x="611" y="2229"/>
                    <a:pt x="531" y="1460"/>
                    <a:pt x="478" y="1300"/>
                  </a:cubicBezTo>
                  <a:cubicBezTo>
                    <a:pt x="452" y="1088"/>
                    <a:pt x="399" y="823"/>
                    <a:pt x="346" y="637"/>
                  </a:cubicBezTo>
                  <a:cubicBezTo>
                    <a:pt x="1" y="823"/>
                    <a:pt x="187" y="2229"/>
                    <a:pt x="346" y="3661"/>
                  </a:cubicBezTo>
                  <a:cubicBezTo>
                    <a:pt x="531" y="5280"/>
                    <a:pt x="611" y="6898"/>
                    <a:pt x="585" y="8569"/>
                  </a:cubicBezTo>
                  <a:cubicBezTo>
                    <a:pt x="611" y="10480"/>
                    <a:pt x="797" y="12018"/>
                    <a:pt x="1911" y="13265"/>
                  </a:cubicBezTo>
                  <a:cubicBezTo>
                    <a:pt x="2357" y="13762"/>
                    <a:pt x="2918" y="13959"/>
                    <a:pt x="3498" y="13959"/>
                  </a:cubicBezTo>
                  <a:cubicBezTo>
                    <a:pt x="4744" y="13959"/>
                    <a:pt x="6074" y="13045"/>
                    <a:pt x="6527" y="12230"/>
                  </a:cubicBezTo>
                  <a:cubicBezTo>
                    <a:pt x="7190" y="11037"/>
                    <a:pt x="7243" y="10161"/>
                    <a:pt x="6819" y="8251"/>
                  </a:cubicBezTo>
                  <a:cubicBezTo>
                    <a:pt x="6448" y="6606"/>
                    <a:pt x="5731" y="5810"/>
                    <a:pt x="5333" y="3794"/>
                  </a:cubicBezTo>
                  <a:cubicBezTo>
                    <a:pt x="4935" y="1884"/>
                    <a:pt x="4697" y="0"/>
                    <a:pt x="4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0;p54">
              <a:extLst>
                <a:ext uri="{FF2B5EF4-FFF2-40B4-BE49-F238E27FC236}">
                  <a16:creationId xmlns:a16="http://schemas.microsoft.com/office/drawing/2014/main" id="{DCFD3E51-9096-4118-A5BD-28EE190299F9}"/>
                </a:ext>
              </a:extLst>
            </p:cNvPr>
            <p:cNvSpPr/>
            <p:nvPr/>
          </p:nvSpPr>
          <p:spPr>
            <a:xfrm>
              <a:off x="6179400" y="3925300"/>
              <a:ext cx="181100" cy="349000"/>
            </a:xfrm>
            <a:custGeom>
              <a:avLst/>
              <a:gdLst/>
              <a:ahLst/>
              <a:cxnLst/>
              <a:rect l="l" t="t" r="r" b="b"/>
              <a:pathLst>
                <a:path w="7244" h="13960" extrusionOk="0">
                  <a:moveTo>
                    <a:pt x="4246" y="0"/>
                  </a:moveTo>
                  <a:cubicBezTo>
                    <a:pt x="4272" y="53"/>
                    <a:pt x="4299" y="186"/>
                    <a:pt x="4299" y="319"/>
                  </a:cubicBezTo>
                  <a:cubicBezTo>
                    <a:pt x="4299" y="451"/>
                    <a:pt x="4378" y="611"/>
                    <a:pt x="4378" y="743"/>
                  </a:cubicBezTo>
                  <a:cubicBezTo>
                    <a:pt x="4405" y="1009"/>
                    <a:pt x="4431" y="1168"/>
                    <a:pt x="4458" y="1406"/>
                  </a:cubicBezTo>
                  <a:cubicBezTo>
                    <a:pt x="4458" y="1460"/>
                    <a:pt x="4431" y="1513"/>
                    <a:pt x="4405" y="1539"/>
                  </a:cubicBezTo>
                  <a:cubicBezTo>
                    <a:pt x="4391" y="1544"/>
                    <a:pt x="4378" y="1546"/>
                    <a:pt x="4367" y="1546"/>
                  </a:cubicBezTo>
                  <a:cubicBezTo>
                    <a:pt x="4316" y="1546"/>
                    <a:pt x="4294" y="1499"/>
                    <a:pt x="4272" y="1433"/>
                  </a:cubicBezTo>
                  <a:cubicBezTo>
                    <a:pt x="4246" y="1300"/>
                    <a:pt x="4193" y="1168"/>
                    <a:pt x="4193" y="1035"/>
                  </a:cubicBezTo>
                  <a:cubicBezTo>
                    <a:pt x="4193" y="982"/>
                    <a:pt x="4193" y="902"/>
                    <a:pt x="4166" y="849"/>
                  </a:cubicBezTo>
                  <a:cubicBezTo>
                    <a:pt x="4086" y="743"/>
                    <a:pt x="4033" y="664"/>
                    <a:pt x="3901" y="664"/>
                  </a:cubicBezTo>
                  <a:cubicBezTo>
                    <a:pt x="3715" y="637"/>
                    <a:pt x="3529" y="637"/>
                    <a:pt x="3344" y="637"/>
                  </a:cubicBezTo>
                  <a:cubicBezTo>
                    <a:pt x="3105" y="637"/>
                    <a:pt x="2919" y="664"/>
                    <a:pt x="2680" y="690"/>
                  </a:cubicBezTo>
                  <a:cubicBezTo>
                    <a:pt x="2256" y="770"/>
                    <a:pt x="1805" y="902"/>
                    <a:pt x="1380" y="1009"/>
                  </a:cubicBezTo>
                  <a:cubicBezTo>
                    <a:pt x="1221" y="1035"/>
                    <a:pt x="1062" y="1088"/>
                    <a:pt x="929" y="1221"/>
                  </a:cubicBezTo>
                  <a:cubicBezTo>
                    <a:pt x="823" y="1353"/>
                    <a:pt x="797" y="1539"/>
                    <a:pt x="823" y="1698"/>
                  </a:cubicBezTo>
                  <a:cubicBezTo>
                    <a:pt x="850" y="1857"/>
                    <a:pt x="850" y="2070"/>
                    <a:pt x="850" y="2229"/>
                  </a:cubicBezTo>
                  <a:cubicBezTo>
                    <a:pt x="611" y="2229"/>
                    <a:pt x="531" y="1460"/>
                    <a:pt x="478" y="1300"/>
                  </a:cubicBezTo>
                  <a:cubicBezTo>
                    <a:pt x="452" y="1088"/>
                    <a:pt x="399" y="823"/>
                    <a:pt x="346" y="637"/>
                  </a:cubicBezTo>
                  <a:cubicBezTo>
                    <a:pt x="1" y="823"/>
                    <a:pt x="187" y="2229"/>
                    <a:pt x="346" y="3661"/>
                  </a:cubicBezTo>
                  <a:cubicBezTo>
                    <a:pt x="531" y="5280"/>
                    <a:pt x="611" y="6898"/>
                    <a:pt x="585" y="8569"/>
                  </a:cubicBezTo>
                  <a:cubicBezTo>
                    <a:pt x="611" y="10480"/>
                    <a:pt x="797" y="12018"/>
                    <a:pt x="1911" y="13265"/>
                  </a:cubicBezTo>
                  <a:cubicBezTo>
                    <a:pt x="2357" y="13762"/>
                    <a:pt x="2918" y="13959"/>
                    <a:pt x="3498" y="13959"/>
                  </a:cubicBezTo>
                  <a:cubicBezTo>
                    <a:pt x="4744" y="13959"/>
                    <a:pt x="6074" y="13045"/>
                    <a:pt x="6527" y="12230"/>
                  </a:cubicBezTo>
                  <a:cubicBezTo>
                    <a:pt x="7190" y="11037"/>
                    <a:pt x="7243" y="10161"/>
                    <a:pt x="6819" y="8251"/>
                  </a:cubicBezTo>
                  <a:cubicBezTo>
                    <a:pt x="6448" y="6606"/>
                    <a:pt x="5731" y="5810"/>
                    <a:pt x="5333" y="3794"/>
                  </a:cubicBezTo>
                  <a:cubicBezTo>
                    <a:pt x="4935" y="1884"/>
                    <a:pt x="4697" y="0"/>
                    <a:pt x="4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1;p54">
              <a:extLst>
                <a:ext uri="{FF2B5EF4-FFF2-40B4-BE49-F238E27FC236}">
                  <a16:creationId xmlns:a16="http://schemas.microsoft.com/office/drawing/2014/main" id="{05830DB6-41B8-401D-A673-A4FAD2066423}"/>
                </a:ext>
              </a:extLst>
            </p:cNvPr>
            <p:cNvSpPr/>
            <p:nvPr/>
          </p:nvSpPr>
          <p:spPr>
            <a:xfrm>
              <a:off x="6194675" y="4116300"/>
              <a:ext cx="165825" cy="156675"/>
            </a:xfrm>
            <a:custGeom>
              <a:avLst/>
              <a:gdLst/>
              <a:ahLst/>
              <a:cxnLst/>
              <a:rect l="l" t="t" r="r" b="b"/>
              <a:pathLst>
                <a:path w="6633" h="6267" extrusionOk="0">
                  <a:moveTo>
                    <a:pt x="0" y="1036"/>
                  </a:moveTo>
                  <a:cubicBezTo>
                    <a:pt x="0" y="1036"/>
                    <a:pt x="0" y="1036"/>
                    <a:pt x="0" y="1036"/>
                  </a:cubicBezTo>
                  <a:lnTo>
                    <a:pt x="0" y="1036"/>
                  </a:lnTo>
                  <a:cubicBezTo>
                    <a:pt x="0" y="1036"/>
                    <a:pt x="0" y="1036"/>
                    <a:pt x="0" y="1036"/>
                  </a:cubicBezTo>
                  <a:close/>
                  <a:moveTo>
                    <a:pt x="6075" y="1"/>
                  </a:moveTo>
                  <a:cubicBezTo>
                    <a:pt x="6155" y="266"/>
                    <a:pt x="6553" y="2097"/>
                    <a:pt x="6022" y="2442"/>
                  </a:cubicBezTo>
                  <a:cubicBezTo>
                    <a:pt x="5958" y="2486"/>
                    <a:pt x="5895" y="2506"/>
                    <a:pt x="5833" y="2506"/>
                  </a:cubicBezTo>
                  <a:cubicBezTo>
                    <a:pt x="5383" y="2506"/>
                    <a:pt x="5014" y="1460"/>
                    <a:pt x="5014" y="1460"/>
                  </a:cubicBezTo>
                  <a:cubicBezTo>
                    <a:pt x="5014" y="1460"/>
                    <a:pt x="4844" y="1427"/>
                    <a:pt x="4538" y="1427"/>
                  </a:cubicBezTo>
                  <a:cubicBezTo>
                    <a:pt x="3971" y="1427"/>
                    <a:pt x="2936" y="1539"/>
                    <a:pt x="1645" y="2176"/>
                  </a:cubicBezTo>
                  <a:cubicBezTo>
                    <a:pt x="1768" y="2423"/>
                    <a:pt x="1548" y="3334"/>
                    <a:pt x="1048" y="3334"/>
                  </a:cubicBezTo>
                  <a:cubicBezTo>
                    <a:pt x="1010" y="3334"/>
                    <a:pt x="970" y="3328"/>
                    <a:pt x="929" y="3317"/>
                  </a:cubicBezTo>
                  <a:cubicBezTo>
                    <a:pt x="373" y="3158"/>
                    <a:pt x="2" y="1072"/>
                    <a:pt x="0" y="1036"/>
                  </a:cubicBezTo>
                  <a:lnTo>
                    <a:pt x="0" y="1036"/>
                  </a:lnTo>
                  <a:cubicBezTo>
                    <a:pt x="53" y="2893"/>
                    <a:pt x="212" y="4352"/>
                    <a:pt x="1327" y="5572"/>
                  </a:cubicBezTo>
                  <a:cubicBezTo>
                    <a:pt x="1773" y="6069"/>
                    <a:pt x="2334" y="6266"/>
                    <a:pt x="2913" y="6266"/>
                  </a:cubicBezTo>
                  <a:cubicBezTo>
                    <a:pt x="4159" y="6266"/>
                    <a:pt x="5490" y="5352"/>
                    <a:pt x="5943" y="4537"/>
                  </a:cubicBezTo>
                  <a:cubicBezTo>
                    <a:pt x="6606" y="3344"/>
                    <a:pt x="6632" y="2442"/>
                    <a:pt x="6235" y="558"/>
                  </a:cubicBezTo>
                  <a:cubicBezTo>
                    <a:pt x="6181" y="372"/>
                    <a:pt x="6155" y="187"/>
                    <a:pt x="6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2;p54">
              <a:extLst>
                <a:ext uri="{FF2B5EF4-FFF2-40B4-BE49-F238E27FC236}">
                  <a16:creationId xmlns:a16="http://schemas.microsoft.com/office/drawing/2014/main" id="{AEE42A7B-5BD0-4727-B060-4EFE53509701}"/>
                </a:ext>
              </a:extLst>
            </p:cNvPr>
            <p:cNvSpPr/>
            <p:nvPr/>
          </p:nvSpPr>
          <p:spPr>
            <a:xfrm>
              <a:off x="6194675" y="4116300"/>
              <a:ext cx="165825" cy="156675"/>
            </a:xfrm>
            <a:custGeom>
              <a:avLst/>
              <a:gdLst/>
              <a:ahLst/>
              <a:cxnLst/>
              <a:rect l="l" t="t" r="r" b="b"/>
              <a:pathLst>
                <a:path w="6633" h="6267" extrusionOk="0">
                  <a:moveTo>
                    <a:pt x="0" y="1036"/>
                  </a:moveTo>
                  <a:cubicBezTo>
                    <a:pt x="0" y="1036"/>
                    <a:pt x="0" y="1036"/>
                    <a:pt x="0" y="1036"/>
                  </a:cubicBezTo>
                  <a:lnTo>
                    <a:pt x="0" y="1036"/>
                  </a:lnTo>
                  <a:cubicBezTo>
                    <a:pt x="0" y="1036"/>
                    <a:pt x="0" y="1036"/>
                    <a:pt x="0" y="1036"/>
                  </a:cubicBezTo>
                  <a:close/>
                  <a:moveTo>
                    <a:pt x="6075" y="1"/>
                  </a:moveTo>
                  <a:cubicBezTo>
                    <a:pt x="6155" y="266"/>
                    <a:pt x="6553" y="2097"/>
                    <a:pt x="6022" y="2442"/>
                  </a:cubicBezTo>
                  <a:cubicBezTo>
                    <a:pt x="5958" y="2486"/>
                    <a:pt x="5895" y="2506"/>
                    <a:pt x="5833" y="2506"/>
                  </a:cubicBezTo>
                  <a:cubicBezTo>
                    <a:pt x="5383" y="2506"/>
                    <a:pt x="5014" y="1460"/>
                    <a:pt x="5014" y="1460"/>
                  </a:cubicBezTo>
                  <a:cubicBezTo>
                    <a:pt x="5014" y="1460"/>
                    <a:pt x="4844" y="1427"/>
                    <a:pt x="4538" y="1427"/>
                  </a:cubicBezTo>
                  <a:cubicBezTo>
                    <a:pt x="3971" y="1427"/>
                    <a:pt x="2936" y="1539"/>
                    <a:pt x="1645" y="2176"/>
                  </a:cubicBezTo>
                  <a:cubicBezTo>
                    <a:pt x="1768" y="2423"/>
                    <a:pt x="1548" y="3334"/>
                    <a:pt x="1048" y="3334"/>
                  </a:cubicBezTo>
                  <a:cubicBezTo>
                    <a:pt x="1010" y="3334"/>
                    <a:pt x="970" y="3328"/>
                    <a:pt x="929" y="3317"/>
                  </a:cubicBezTo>
                  <a:cubicBezTo>
                    <a:pt x="373" y="3158"/>
                    <a:pt x="2" y="1072"/>
                    <a:pt x="0" y="1036"/>
                  </a:cubicBezTo>
                  <a:lnTo>
                    <a:pt x="0" y="1036"/>
                  </a:lnTo>
                  <a:cubicBezTo>
                    <a:pt x="53" y="2893"/>
                    <a:pt x="212" y="4352"/>
                    <a:pt x="1327" y="5572"/>
                  </a:cubicBezTo>
                  <a:cubicBezTo>
                    <a:pt x="1773" y="6069"/>
                    <a:pt x="2334" y="6266"/>
                    <a:pt x="2913" y="6266"/>
                  </a:cubicBezTo>
                  <a:cubicBezTo>
                    <a:pt x="4159" y="6266"/>
                    <a:pt x="5490" y="5352"/>
                    <a:pt x="5943" y="4537"/>
                  </a:cubicBezTo>
                  <a:cubicBezTo>
                    <a:pt x="6606" y="3344"/>
                    <a:pt x="6632" y="2442"/>
                    <a:pt x="6235" y="558"/>
                  </a:cubicBezTo>
                  <a:cubicBezTo>
                    <a:pt x="6181" y="372"/>
                    <a:pt x="6155" y="187"/>
                    <a:pt x="6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3;p54">
              <a:extLst>
                <a:ext uri="{FF2B5EF4-FFF2-40B4-BE49-F238E27FC236}">
                  <a16:creationId xmlns:a16="http://schemas.microsoft.com/office/drawing/2014/main" id="{B35BFCAA-D35A-4244-BD94-334DD69EE524}"/>
                </a:ext>
              </a:extLst>
            </p:cNvPr>
            <p:cNvSpPr/>
            <p:nvPr/>
          </p:nvSpPr>
          <p:spPr>
            <a:xfrm>
              <a:off x="6285525" y="3923975"/>
              <a:ext cx="50175" cy="242250"/>
            </a:xfrm>
            <a:custGeom>
              <a:avLst/>
              <a:gdLst/>
              <a:ahLst/>
              <a:cxnLst/>
              <a:rect l="l" t="t" r="r" b="b"/>
              <a:pathLst>
                <a:path w="2007" h="9690" extrusionOk="0">
                  <a:moveTo>
                    <a:pt x="1" y="0"/>
                  </a:moveTo>
                  <a:lnTo>
                    <a:pt x="1" y="53"/>
                  </a:lnTo>
                  <a:lnTo>
                    <a:pt x="133" y="1035"/>
                  </a:lnTo>
                  <a:cubicBezTo>
                    <a:pt x="160" y="1168"/>
                    <a:pt x="186" y="1247"/>
                    <a:pt x="186" y="1433"/>
                  </a:cubicBezTo>
                  <a:cubicBezTo>
                    <a:pt x="292" y="2839"/>
                    <a:pt x="690" y="5572"/>
                    <a:pt x="929" y="6871"/>
                  </a:cubicBezTo>
                  <a:cubicBezTo>
                    <a:pt x="1088" y="7667"/>
                    <a:pt x="1194" y="8490"/>
                    <a:pt x="1221" y="9312"/>
                  </a:cubicBezTo>
                  <a:cubicBezTo>
                    <a:pt x="1241" y="9569"/>
                    <a:pt x="1356" y="9689"/>
                    <a:pt x="1491" y="9689"/>
                  </a:cubicBezTo>
                  <a:cubicBezTo>
                    <a:pt x="1720" y="9689"/>
                    <a:pt x="2007" y="9345"/>
                    <a:pt x="1990" y="8729"/>
                  </a:cubicBezTo>
                  <a:cubicBezTo>
                    <a:pt x="1937" y="7747"/>
                    <a:pt x="1168" y="5465"/>
                    <a:pt x="1088" y="3768"/>
                  </a:cubicBezTo>
                  <a:cubicBezTo>
                    <a:pt x="690" y="1884"/>
                    <a:pt x="42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4;p54">
              <a:extLst>
                <a:ext uri="{FF2B5EF4-FFF2-40B4-BE49-F238E27FC236}">
                  <a16:creationId xmlns:a16="http://schemas.microsoft.com/office/drawing/2014/main" id="{C334C587-ACF9-4561-8909-C27A043A5A64}"/>
                </a:ext>
              </a:extLst>
            </p:cNvPr>
            <p:cNvSpPr/>
            <p:nvPr/>
          </p:nvSpPr>
          <p:spPr>
            <a:xfrm>
              <a:off x="6181400" y="3941225"/>
              <a:ext cx="61875" cy="240675"/>
            </a:xfrm>
            <a:custGeom>
              <a:avLst/>
              <a:gdLst/>
              <a:ahLst/>
              <a:cxnLst/>
              <a:rect l="l" t="t" r="r" b="b"/>
              <a:pathLst>
                <a:path w="2475" h="9627" extrusionOk="0">
                  <a:moveTo>
                    <a:pt x="266" y="0"/>
                  </a:moveTo>
                  <a:cubicBezTo>
                    <a:pt x="0" y="133"/>
                    <a:pt x="54" y="902"/>
                    <a:pt x="133" y="1857"/>
                  </a:cubicBezTo>
                  <a:cubicBezTo>
                    <a:pt x="239" y="2414"/>
                    <a:pt x="372" y="3078"/>
                    <a:pt x="558" y="3926"/>
                  </a:cubicBezTo>
                  <a:cubicBezTo>
                    <a:pt x="1062" y="5545"/>
                    <a:pt x="1168" y="7959"/>
                    <a:pt x="1460" y="8887"/>
                  </a:cubicBezTo>
                  <a:cubicBezTo>
                    <a:pt x="1643" y="9396"/>
                    <a:pt x="1947" y="9626"/>
                    <a:pt x="2163" y="9626"/>
                  </a:cubicBezTo>
                  <a:cubicBezTo>
                    <a:pt x="2353" y="9626"/>
                    <a:pt x="2475" y="9449"/>
                    <a:pt x="2388" y="9126"/>
                  </a:cubicBezTo>
                  <a:cubicBezTo>
                    <a:pt x="2123" y="8357"/>
                    <a:pt x="1937" y="7561"/>
                    <a:pt x="1804" y="6739"/>
                  </a:cubicBezTo>
                  <a:cubicBezTo>
                    <a:pt x="1566" y="5465"/>
                    <a:pt x="1009" y="2786"/>
                    <a:pt x="611" y="1433"/>
                  </a:cubicBezTo>
                  <a:cubicBezTo>
                    <a:pt x="505" y="1194"/>
                    <a:pt x="451" y="929"/>
                    <a:pt x="398" y="663"/>
                  </a:cubicBezTo>
                  <a:cubicBezTo>
                    <a:pt x="372" y="478"/>
                    <a:pt x="319" y="239"/>
                    <a:pt x="266" y="27"/>
                  </a:cubicBezTo>
                  <a:lnTo>
                    <a:pt x="2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5;p54">
              <a:extLst>
                <a:ext uri="{FF2B5EF4-FFF2-40B4-BE49-F238E27FC236}">
                  <a16:creationId xmlns:a16="http://schemas.microsoft.com/office/drawing/2014/main" id="{3719C1CD-141F-4193-BD52-F16426C76339}"/>
                </a:ext>
              </a:extLst>
            </p:cNvPr>
            <p:cNvSpPr/>
            <p:nvPr/>
          </p:nvSpPr>
          <p:spPr>
            <a:xfrm>
              <a:off x="6229150" y="4148200"/>
              <a:ext cx="94875" cy="24750"/>
            </a:xfrm>
            <a:custGeom>
              <a:avLst/>
              <a:gdLst/>
              <a:ahLst/>
              <a:cxnLst/>
              <a:rect l="l" t="t" r="r" b="b"/>
              <a:pathLst>
                <a:path w="3795" h="990" extrusionOk="0">
                  <a:moveTo>
                    <a:pt x="2881" y="0"/>
                  </a:moveTo>
                  <a:cubicBezTo>
                    <a:pt x="1917" y="0"/>
                    <a:pt x="957" y="234"/>
                    <a:pt x="80" y="715"/>
                  </a:cubicBezTo>
                  <a:cubicBezTo>
                    <a:pt x="1" y="741"/>
                    <a:pt x="1" y="821"/>
                    <a:pt x="27" y="900"/>
                  </a:cubicBezTo>
                  <a:cubicBezTo>
                    <a:pt x="67" y="960"/>
                    <a:pt x="107" y="990"/>
                    <a:pt x="147" y="990"/>
                  </a:cubicBezTo>
                  <a:cubicBezTo>
                    <a:pt x="160" y="990"/>
                    <a:pt x="173" y="987"/>
                    <a:pt x="186" y="980"/>
                  </a:cubicBezTo>
                  <a:cubicBezTo>
                    <a:pt x="213" y="980"/>
                    <a:pt x="213" y="927"/>
                    <a:pt x="266" y="927"/>
                  </a:cubicBezTo>
                  <a:cubicBezTo>
                    <a:pt x="1066" y="506"/>
                    <a:pt x="1966" y="302"/>
                    <a:pt x="2887" y="302"/>
                  </a:cubicBezTo>
                  <a:cubicBezTo>
                    <a:pt x="3126" y="302"/>
                    <a:pt x="3368" y="316"/>
                    <a:pt x="3609" y="343"/>
                  </a:cubicBezTo>
                  <a:cubicBezTo>
                    <a:pt x="3715" y="343"/>
                    <a:pt x="3768" y="317"/>
                    <a:pt x="3794" y="211"/>
                  </a:cubicBezTo>
                  <a:cubicBezTo>
                    <a:pt x="3794" y="157"/>
                    <a:pt x="3741" y="51"/>
                    <a:pt x="3662" y="51"/>
                  </a:cubicBezTo>
                  <a:cubicBezTo>
                    <a:pt x="3402" y="18"/>
                    <a:pt x="3141" y="0"/>
                    <a:pt x="2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6;p54">
              <a:extLst>
                <a:ext uri="{FF2B5EF4-FFF2-40B4-BE49-F238E27FC236}">
                  <a16:creationId xmlns:a16="http://schemas.microsoft.com/office/drawing/2014/main" id="{CBB7A819-E3AB-4AC6-B4D3-3DA38E12C576}"/>
                </a:ext>
              </a:extLst>
            </p:cNvPr>
            <p:cNvSpPr/>
            <p:nvPr/>
          </p:nvSpPr>
          <p:spPr>
            <a:xfrm>
              <a:off x="6217225" y="4109500"/>
              <a:ext cx="104800" cy="26325"/>
            </a:xfrm>
            <a:custGeom>
              <a:avLst/>
              <a:gdLst/>
              <a:ahLst/>
              <a:cxnLst/>
              <a:rect l="l" t="t" r="r" b="b"/>
              <a:pathLst>
                <a:path w="4192" h="1053" extrusionOk="0">
                  <a:moveTo>
                    <a:pt x="3364" y="1"/>
                  </a:moveTo>
                  <a:cubicBezTo>
                    <a:pt x="2227" y="1"/>
                    <a:pt x="1121" y="270"/>
                    <a:pt x="106" y="777"/>
                  </a:cubicBezTo>
                  <a:cubicBezTo>
                    <a:pt x="27" y="803"/>
                    <a:pt x="0" y="857"/>
                    <a:pt x="27" y="963"/>
                  </a:cubicBezTo>
                  <a:cubicBezTo>
                    <a:pt x="66" y="1022"/>
                    <a:pt x="106" y="1052"/>
                    <a:pt x="135" y="1052"/>
                  </a:cubicBezTo>
                  <a:cubicBezTo>
                    <a:pt x="144" y="1052"/>
                    <a:pt x="153" y="1049"/>
                    <a:pt x="159" y="1042"/>
                  </a:cubicBezTo>
                  <a:lnTo>
                    <a:pt x="239" y="1042"/>
                  </a:lnTo>
                  <a:cubicBezTo>
                    <a:pt x="1208" y="558"/>
                    <a:pt x="2251" y="292"/>
                    <a:pt x="3321" y="292"/>
                  </a:cubicBezTo>
                  <a:cubicBezTo>
                    <a:pt x="3539" y="292"/>
                    <a:pt x="3759" y="303"/>
                    <a:pt x="3980" y="326"/>
                  </a:cubicBezTo>
                  <a:cubicBezTo>
                    <a:pt x="4086" y="326"/>
                    <a:pt x="4139" y="299"/>
                    <a:pt x="4192" y="193"/>
                  </a:cubicBezTo>
                  <a:cubicBezTo>
                    <a:pt x="4192" y="140"/>
                    <a:pt x="4112" y="34"/>
                    <a:pt x="4059" y="34"/>
                  </a:cubicBezTo>
                  <a:cubicBezTo>
                    <a:pt x="3827" y="12"/>
                    <a:pt x="3595" y="1"/>
                    <a:pt x="33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7;p54">
              <a:extLst>
                <a:ext uri="{FF2B5EF4-FFF2-40B4-BE49-F238E27FC236}">
                  <a16:creationId xmlns:a16="http://schemas.microsoft.com/office/drawing/2014/main" id="{4CD028E4-DDB7-4CC4-8C09-E96F782E8927}"/>
                </a:ext>
              </a:extLst>
            </p:cNvPr>
            <p:cNvSpPr/>
            <p:nvPr/>
          </p:nvSpPr>
          <p:spPr>
            <a:xfrm>
              <a:off x="6211900" y="4072750"/>
              <a:ext cx="104825" cy="26725"/>
            </a:xfrm>
            <a:custGeom>
              <a:avLst/>
              <a:gdLst/>
              <a:ahLst/>
              <a:cxnLst/>
              <a:rect l="l" t="t" r="r" b="b"/>
              <a:pathLst>
                <a:path w="4193" h="1069" extrusionOk="0">
                  <a:moveTo>
                    <a:pt x="3105" y="0"/>
                  </a:moveTo>
                  <a:cubicBezTo>
                    <a:pt x="1505" y="0"/>
                    <a:pt x="174" y="770"/>
                    <a:pt x="107" y="814"/>
                  </a:cubicBezTo>
                  <a:cubicBezTo>
                    <a:pt x="54" y="841"/>
                    <a:pt x="1" y="947"/>
                    <a:pt x="54" y="1000"/>
                  </a:cubicBezTo>
                  <a:cubicBezTo>
                    <a:pt x="88" y="1051"/>
                    <a:pt x="143" y="1069"/>
                    <a:pt x="199" y="1069"/>
                  </a:cubicBezTo>
                  <a:cubicBezTo>
                    <a:pt x="231" y="1069"/>
                    <a:pt x="264" y="1063"/>
                    <a:pt x="293" y="1053"/>
                  </a:cubicBezTo>
                  <a:cubicBezTo>
                    <a:pt x="293" y="1053"/>
                    <a:pt x="1572" y="301"/>
                    <a:pt x="3085" y="301"/>
                  </a:cubicBezTo>
                  <a:cubicBezTo>
                    <a:pt x="3369" y="301"/>
                    <a:pt x="3661" y="327"/>
                    <a:pt x="3954" y="390"/>
                  </a:cubicBezTo>
                  <a:lnTo>
                    <a:pt x="4033" y="363"/>
                  </a:lnTo>
                  <a:cubicBezTo>
                    <a:pt x="4086" y="363"/>
                    <a:pt x="4113" y="337"/>
                    <a:pt x="4166" y="284"/>
                  </a:cubicBezTo>
                  <a:cubicBezTo>
                    <a:pt x="4193" y="204"/>
                    <a:pt x="4139" y="151"/>
                    <a:pt x="4060" y="98"/>
                  </a:cubicBezTo>
                  <a:cubicBezTo>
                    <a:pt x="3736" y="29"/>
                    <a:pt x="3416" y="0"/>
                    <a:pt x="3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08;p54">
              <a:extLst>
                <a:ext uri="{FF2B5EF4-FFF2-40B4-BE49-F238E27FC236}">
                  <a16:creationId xmlns:a16="http://schemas.microsoft.com/office/drawing/2014/main" id="{A263EF37-90E7-481A-B5C7-5DDE06F8997E}"/>
                </a:ext>
              </a:extLst>
            </p:cNvPr>
            <p:cNvSpPr/>
            <p:nvPr/>
          </p:nvSpPr>
          <p:spPr>
            <a:xfrm>
              <a:off x="6204625" y="4038450"/>
              <a:ext cx="107450" cy="27075"/>
            </a:xfrm>
            <a:custGeom>
              <a:avLst/>
              <a:gdLst/>
              <a:ahLst/>
              <a:cxnLst/>
              <a:rect l="l" t="t" r="r" b="b"/>
              <a:pathLst>
                <a:path w="4298" h="1083" extrusionOk="0">
                  <a:moveTo>
                    <a:pt x="3026" y="0"/>
                  </a:moveTo>
                  <a:cubicBezTo>
                    <a:pt x="1994" y="0"/>
                    <a:pt x="979" y="283"/>
                    <a:pt x="106" y="807"/>
                  </a:cubicBezTo>
                  <a:cubicBezTo>
                    <a:pt x="53" y="860"/>
                    <a:pt x="0" y="966"/>
                    <a:pt x="53" y="1019"/>
                  </a:cubicBezTo>
                  <a:cubicBezTo>
                    <a:pt x="82" y="1063"/>
                    <a:pt x="128" y="1083"/>
                    <a:pt x="171" y="1083"/>
                  </a:cubicBezTo>
                  <a:cubicBezTo>
                    <a:pt x="207" y="1083"/>
                    <a:pt x="241" y="1069"/>
                    <a:pt x="265" y="1046"/>
                  </a:cubicBezTo>
                  <a:cubicBezTo>
                    <a:pt x="1087" y="568"/>
                    <a:pt x="2004" y="324"/>
                    <a:pt x="2939" y="324"/>
                  </a:cubicBezTo>
                  <a:cubicBezTo>
                    <a:pt x="3303" y="324"/>
                    <a:pt x="3669" y="361"/>
                    <a:pt x="4033" y="435"/>
                  </a:cubicBezTo>
                  <a:cubicBezTo>
                    <a:pt x="4059" y="435"/>
                    <a:pt x="4086" y="435"/>
                    <a:pt x="4165" y="382"/>
                  </a:cubicBezTo>
                  <a:cubicBezTo>
                    <a:pt x="4218" y="382"/>
                    <a:pt x="4245" y="356"/>
                    <a:pt x="4298" y="276"/>
                  </a:cubicBezTo>
                  <a:cubicBezTo>
                    <a:pt x="4298" y="223"/>
                    <a:pt x="4245" y="144"/>
                    <a:pt x="4192" y="117"/>
                  </a:cubicBezTo>
                  <a:lnTo>
                    <a:pt x="4165" y="117"/>
                  </a:lnTo>
                  <a:cubicBezTo>
                    <a:pt x="3787" y="39"/>
                    <a:pt x="3405" y="0"/>
                    <a:pt x="3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9;p54">
              <a:extLst>
                <a:ext uri="{FF2B5EF4-FFF2-40B4-BE49-F238E27FC236}">
                  <a16:creationId xmlns:a16="http://schemas.microsoft.com/office/drawing/2014/main" id="{2DAF26B4-1726-4528-9A53-E6D9EEB1D5E0}"/>
                </a:ext>
              </a:extLst>
            </p:cNvPr>
            <p:cNvSpPr/>
            <p:nvPr/>
          </p:nvSpPr>
          <p:spPr>
            <a:xfrm>
              <a:off x="6197975" y="4000825"/>
              <a:ext cx="107475" cy="28225"/>
            </a:xfrm>
            <a:custGeom>
              <a:avLst/>
              <a:gdLst/>
              <a:ahLst/>
              <a:cxnLst/>
              <a:rect l="l" t="t" r="r" b="b"/>
              <a:pathLst>
                <a:path w="4299" h="1129" extrusionOk="0">
                  <a:moveTo>
                    <a:pt x="3067" y="1"/>
                  </a:moveTo>
                  <a:cubicBezTo>
                    <a:pt x="1465" y="1"/>
                    <a:pt x="172" y="809"/>
                    <a:pt x="107" y="853"/>
                  </a:cubicBezTo>
                  <a:cubicBezTo>
                    <a:pt x="1" y="906"/>
                    <a:pt x="1" y="1012"/>
                    <a:pt x="54" y="1065"/>
                  </a:cubicBezTo>
                  <a:cubicBezTo>
                    <a:pt x="83" y="1109"/>
                    <a:pt x="128" y="1128"/>
                    <a:pt x="172" y="1128"/>
                  </a:cubicBezTo>
                  <a:cubicBezTo>
                    <a:pt x="208" y="1128"/>
                    <a:pt x="242" y="1115"/>
                    <a:pt x="266" y="1091"/>
                  </a:cubicBezTo>
                  <a:cubicBezTo>
                    <a:pt x="266" y="1091"/>
                    <a:pt x="1561" y="296"/>
                    <a:pt x="3115" y="296"/>
                  </a:cubicBezTo>
                  <a:cubicBezTo>
                    <a:pt x="3423" y="296"/>
                    <a:pt x="3740" y="327"/>
                    <a:pt x="4060" y="402"/>
                  </a:cubicBezTo>
                  <a:cubicBezTo>
                    <a:pt x="4073" y="415"/>
                    <a:pt x="4086" y="422"/>
                    <a:pt x="4103" y="422"/>
                  </a:cubicBezTo>
                  <a:cubicBezTo>
                    <a:pt x="4119" y="422"/>
                    <a:pt x="4139" y="415"/>
                    <a:pt x="4166" y="402"/>
                  </a:cubicBezTo>
                  <a:cubicBezTo>
                    <a:pt x="4219" y="402"/>
                    <a:pt x="4245" y="375"/>
                    <a:pt x="4299" y="296"/>
                  </a:cubicBezTo>
                  <a:cubicBezTo>
                    <a:pt x="4299" y="243"/>
                    <a:pt x="4245" y="163"/>
                    <a:pt x="4192" y="136"/>
                  </a:cubicBezTo>
                  <a:lnTo>
                    <a:pt x="4166" y="136"/>
                  </a:lnTo>
                  <a:cubicBezTo>
                    <a:pt x="3791" y="40"/>
                    <a:pt x="3422" y="1"/>
                    <a:pt x="3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10;p54">
              <a:extLst>
                <a:ext uri="{FF2B5EF4-FFF2-40B4-BE49-F238E27FC236}">
                  <a16:creationId xmlns:a16="http://schemas.microsoft.com/office/drawing/2014/main" id="{A6037A87-7C40-4327-9E1B-F395B89A5012}"/>
                </a:ext>
              </a:extLst>
            </p:cNvPr>
            <p:cNvSpPr/>
            <p:nvPr/>
          </p:nvSpPr>
          <p:spPr>
            <a:xfrm>
              <a:off x="5624275" y="2695650"/>
              <a:ext cx="692450" cy="1307225"/>
            </a:xfrm>
            <a:custGeom>
              <a:avLst/>
              <a:gdLst/>
              <a:ahLst/>
              <a:cxnLst/>
              <a:rect l="l" t="t" r="r" b="b"/>
              <a:pathLst>
                <a:path w="27698" h="52289" extrusionOk="0">
                  <a:moveTo>
                    <a:pt x="21118" y="1"/>
                  </a:moveTo>
                  <a:cubicBezTo>
                    <a:pt x="21118" y="1"/>
                    <a:pt x="18094" y="937"/>
                    <a:pt x="16177" y="937"/>
                  </a:cubicBezTo>
                  <a:cubicBezTo>
                    <a:pt x="16079" y="937"/>
                    <a:pt x="15984" y="935"/>
                    <a:pt x="15892" y="929"/>
                  </a:cubicBezTo>
                  <a:lnTo>
                    <a:pt x="15653" y="1831"/>
                  </a:lnTo>
                  <a:cubicBezTo>
                    <a:pt x="14353" y="1826"/>
                    <a:pt x="13154" y="1824"/>
                    <a:pt x="12067" y="1824"/>
                  </a:cubicBezTo>
                  <a:cubicBezTo>
                    <a:pt x="7721" y="1824"/>
                    <a:pt x="5174" y="1858"/>
                    <a:pt x="5174" y="1858"/>
                  </a:cubicBezTo>
                  <a:cubicBezTo>
                    <a:pt x="5174" y="1858"/>
                    <a:pt x="1" y="20190"/>
                    <a:pt x="213" y="23294"/>
                  </a:cubicBezTo>
                  <a:cubicBezTo>
                    <a:pt x="372" y="25681"/>
                    <a:pt x="3900" y="47144"/>
                    <a:pt x="3900" y="47144"/>
                  </a:cubicBezTo>
                  <a:cubicBezTo>
                    <a:pt x="4228" y="47353"/>
                    <a:pt x="4896" y="47478"/>
                    <a:pt x="5683" y="47478"/>
                  </a:cubicBezTo>
                  <a:cubicBezTo>
                    <a:pt x="7189" y="47478"/>
                    <a:pt x="9130" y="47020"/>
                    <a:pt x="9949" y="45817"/>
                  </a:cubicBezTo>
                  <a:cubicBezTo>
                    <a:pt x="9949" y="45817"/>
                    <a:pt x="10161" y="35046"/>
                    <a:pt x="10082" y="32738"/>
                  </a:cubicBezTo>
                  <a:cubicBezTo>
                    <a:pt x="10029" y="30271"/>
                    <a:pt x="9578" y="27777"/>
                    <a:pt x="8808" y="25416"/>
                  </a:cubicBezTo>
                  <a:lnTo>
                    <a:pt x="12284" y="14353"/>
                  </a:lnTo>
                  <a:lnTo>
                    <a:pt x="12310" y="14300"/>
                  </a:lnTo>
                  <a:cubicBezTo>
                    <a:pt x="12523" y="15335"/>
                    <a:pt x="14804" y="26981"/>
                    <a:pt x="15388" y="28998"/>
                  </a:cubicBezTo>
                  <a:cubicBezTo>
                    <a:pt x="15998" y="30934"/>
                    <a:pt x="21861" y="51813"/>
                    <a:pt x="21861" y="51813"/>
                  </a:cubicBezTo>
                  <a:cubicBezTo>
                    <a:pt x="22577" y="52147"/>
                    <a:pt x="23341" y="52289"/>
                    <a:pt x="24096" y="52289"/>
                  </a:cubicBezTo>
                  <a:cubicBezTo>
                    <a:pt x="25437" y="52289"/>
                    <a:pt x="26747" y="51841"/>
                    <a:pt x="27698" y="51229"/>
                  </a:cubicBezTo>
                  <a:cubicBezTo>
                    <a:pt x="26902" y="42634"/>
                    <a:pt x="25867" y="34012"/>
                    <a:pt x="25336" y="31650"/>
                  </a:cubicBezTo>
                  <a:cubicBezTo>
                    <a:pt x="24912" y="29767"/>
                    <a:pt x="23294" y="26849"/>
                    <a:pt x="23294" y="26849"/>
                  </a:cubicBezTo>
                  <a:cubicBezTo>
                    <a:pt x="23294" y="26849"/>
                    <a:pt x="22790" y="14168"/>
                    <a:pt x="22630" y="9392"/>
                  </a:cubicBezTo>
                  <a:cubicBezTo>
                    <a:pt x="22418" y="4086"/>
                    <a:pt x="21914" y="2229"/>
                    <a:pt x="2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11;p54">
              <a:extLst>
                <a:ext uri="{FF2B5EF4-FFF2-40B4-BE49-F238E27FC236}">
                  <a16:creationId xmlns:a16="http://schemas.microsoft.com/office/drawing/2014/main" id="{5B1A32D9-B569-4D7E-BBD4-048137244192}"/>
                </a:ext>
              </a:extLst>
            </p:cNvPr>
            <p:cNvSpPr/>
            <p:nvPr/>
          </p:nvSpPr>
          <p:spPr>
            <a:xfrm>
              <a:off x="5813300" y="2851525"/>
              <a:ext cx="118750" cy="479550"/>
            </a:xfrm>
            <a:custGeom>
              <a:avLst/>
              <a:gdLst/>
              <a:ahLst/>
              <a:cxnLst/>
              <a:rect l="l" t="t" r="r" b="b"/>
              <a:pathLst>
                <a:path w="4750" h="19182" extrusionOk="0">
                  <a:moveTo>
                    <a:pt x="1" y="0"/>
                  </a:moveTo>
                  <a:lnTo>
                    <a:pt x="1" y="0"/>
                  </a:lnTo>
                  <a:cubicBezTo>
                    <a:pt x="319" y="1698"/>
                    <a:pt x="1539" y="3131"/>
                    <a:pt x="3158" y="3688"/>
                  </a:cubicBezTo>
                  <a:lnTo>
                    <a:pt x="3768" y="7879"/>
                  </a:lnTo>
                  <a:lnTo>
                    <a:pt x="1247" y="19181"/>
                  </a:lnTo>
                  <a:lnTo>
                    <a:pt x="4749" y="8092"/>
                  </a:lnTo>
                  <a:lnTo>
                    <a:pt x="4511" y="2918"/>
                  </a:lnTo>
                  <a:cubicBezTo>
                    <a:pt x="4511" y="2918"/>
                    <a:pt x="1672" y="23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12;p54">
              <a:extLst>
                <a:ext uri="{FF2B5EF4-FFF2-40B4-BE49-F238E27FC236}">
                  <a16:creationId xmlns:a16="http://schemas.microsoft.com/office/drawing/2014/main" id="{B757869D-4A32-483C-8100-E03B34835F4E}"/>
                </a:ext>
              </a:extLst>
            </p:cNvPr>
            <p:cNvSpPr/>
            <p:nvPr/>
          </p:nvSpPr>
          <p:spPr>
            <a:xfrm>
              <a:off x="5722450" y="2190925"/>
              <a:ext cx="470250" cy="657200"/>
            </a:xfrm>
            <a:custGeom>
              <a:avLst/>
              <a:gdLst/>
              <a:ahLst/>
              <a:cxnLst/>
              <a:rect l="l" t="t" r="r" b="b"/>
              <a:pathLst>
                <a:path w="18810" h="26288" extrusionOk="0">
                  <a:moveTo>
                    <a:pt x="11408" y="1"/>
                  </a:moveTo>
                  <a:lnTo>
                    <a:pt x="6685" y="80"/>
                  </a:lnTo>
                  <a:cubicBezTo>
                    <a:pt x="5890" y="80"/>
                    <a:pt x="2680" y="2362"/>
                    <a:pt x="1061" y="5386"/>
                  </a:cubicBezTo>
                  <a:cubicBezTo>
                    <a:pt x="186" y="7005"/>
                    <a:pt x="0" y="9419"/>
                    <a:pt x="1910" y="11541"/>
                  </a:cubicBezTo>
                  <a:cubicBezTo>
                    <a:pt x="2175" y="12947"/>
                    <a:pt x="2308" y="16157"/>
                    <a:pt x="2308" y="16157"/>
                  </a:cubicBezTo>
                  <a:cubicBezTo>
                    <a:pt x="2122" y="18227"/>
                    <a:pt x="849" y="21357"/>
                    <a:pt x="663" y="23665"/>
                  </a:cubicBezTo>
                  <a:cubicBezTo>
                    <a:pt x="2203" y="25143"/>
                    <a:pt x="6473" y="26287"/>
                    <a:pt x="10822" y="26287"/>
                  </a:cubicBezTo>
                  <a:cubicBezTo>
                    <a:pt x="12094" y="26287"/>
                    <a:pt x="13372" y="26189"/>
                    <a:pt x="14591" y="25973"/>
                  </a:cubicBezTo>
                  <a:cubicBezTo>
                    <a:pt x="14591" y="25973"/>
                    <a:pt x="15387" y="23294"/>
                    <a:pt x="15414" y="21224"/>
                  </a:cubicBezTo>
                  <a:cubicBezTo>
                    <a:pt x="16236" y="22498"/>
                    <a:pt x="17032" y="25337"/>
                    <a:pt x="17032" y="25337"/>
                  </a:cubicBezTo>
                  <a:cubicBezTo>
                    <a:pt x="17642" y="25124"/>
                    <a:pt x="18226" y="24859"/>
                    <a:pt x="18809" y="24514"/>
                  </a:cubicBezTo>
                  <a:cubicBezTo>
                    <a:pt x="18412" y="22684"/>
                    <a:pt x="17907" y="20880"/>
                    <a:pt x="17297" y="19076"/>
                  </a:cubicBezTo>
                  <a:cubicBezTo>
                    <a:pt x="16714" y="17325"/>
                    <a:pt x="15944" y="15653"/>
                    <a:pt x="14989" y="14088"/>
                  </a:cubicBezTo>
                  <a:cubicBezTo>
                    <a:pt x="14989" y="14088"/>
                    <a:pt x="16687" y="9658"/>
                    <a:pt x="17218" y="7509"/>
                  </a:cubicBezTo>
                  <a:cubicBezTo>
                    <a:pt x="17616" y="5970"/>
                    <a:pt x="17748" y="4405"/>
                    <a:pt x="17536" y="2866"/>
                  </a:cubicBezTo>
                  <a:cubicBezTo>
                    <a:pt x="17377" y="1327"/>
                    <a:pt x="17616" y="876"/>
                    <a:pt x="15838" y="425"/>
                  </a:cubicBezTo>
                  <a:lnTo>
                    <a:pt x="11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13;p54">
              <a:extLst>
                <a:ext uri="{FF2B5EF4-FFF2-40B4-BE49-F238E27FC236}">
                  <a16:creationId xmlns:a16="http://schemas.microsoft.com/office/drawing/2014/main" id="{79DF098B-C730-441D-BFFE-66531B1E8EC1}"/>
                </a:ext>
              </a:extLst>
            </p:cNvPr>
            <p:cNvSpPr/>
            <p:nvPr/>
          </p:nvSpPr>
          <p:spPr>
            <a:xfrm>
              <a:off x="5722450" y="2190925"/>
              <a:ext cx="470250" cy="657200"/>
            </a:xfrm>
            <a:custGeom>
              <a:avLst/>
              <a:gdLst/>
              <a:ahLst/>
              <a:cxnLst/>
              <a:rect l="l" t="t" r="r" b="b"/>
              <a:pathLst>
                <a:path w="18810" h="26288" extrusionOk="0">
                  <a:moveTo>
                    <a:pt x="11408" y="1"/>
                  </a:moveTo>
                  <a:lnTo>
                    <a:pt x="6685" y="80"/>
                  </a:lnTo>
                  <a:cubicBezTo>
                    <a:pt x="5890" y="80"/>
                    <a:pt x="2680" y="2362"/>
                    <a:pt x="1061" y="5386"/>
                  </a:cubicBezTo>
                  <a:cubicBezTo>
                    <a:pt x="186" y="7005"/>
                    <a:pt x="0" y="9419"/>
                    <a:pt x="1910" y="11541"/>
                  </a:cubicBezTo>
                  <a:cubicBezTo>
                    <a:pt x="2175" y="12947"/>
                    <a:pt x="2308" y="16157"/>
                    <a:pt x="2308" y="16157"/>
                  </a:cubicBezTo>
                  <a:cubicBezTo>
                    <a:pt x="2122" y="18227"/>
                    <a:pt x="849" y="21357"/>
                    <a:pt x="663" y="23665"/>
                  </a:cubicBezTo>
                  <a:cubicBezTo>
                    <a:pt x="2203" y="25143"/>
                    <a:pt x="6473" y="26287"/>
                    <a:pt x="10822" y="26287"/>
                  </a:cubicBezTo>
                  <a:cubicBezTo>
                    <a:pt x="12094" y="26287"/>
                    <a:pt x="13372" y="26189"/>
                    <a:pt x="14591" y="25973"/>
                  </a:cubicBezTo>
                  <a:cubicBezTo>
                    <a:pt x="14591" y="25973"/>
                    <a:pt x="15387" y="23294"/>
                    <a:pt x="15414" y="21224"/>
                  </a:cubicBezTo>
                  <a:cubicBezTo>
                    <a:pt x="16236" y="22498"/>
                    <a:pt x="17032" y="25337"/>
                    <a:pt x="17032" y="25337"/>
                  </a:cubicBezTo>
                  <a:cubicBezTo>
                    <a:pt x="17642" y="25124"/>
                    <a:pt x="18226" y="24859"/>
                    <a:pt x="18809" y="24514"/>
                  </a:cubicBezTo>
                  <a:cubicBezTo>
                    <a:pt x="18412" y="22684"/>
                    <a:pt x="17907" y="20880"/>
                    <a:pt x="17297" y="19076"/>
                  </a:cubicBezTo>
                  <a:cubicBezTo>
                    <a:pt x="16714" y="17325"/>
                    <a:pt x="15944" y="15653"/>
                    <a:pt x="14989" y="14088"/>
                  </a:cubicBezTo>
                  <a:cubicBezTo>
                    <a:pt x="14989" y="14088"/>
                    <a:pt x="16687" y="9658"/>
                    <a:pt x="17218" y="7509"/>
                  </a:cubicBezTo>
                  <a:cubicBezTo>
                    <a:pt x="17616" y="5970"/>
                    <a:pt x="17748" y="4405"/>
                    <a:pt x="17536" y="2866"/>
                  </a:cubicBezTo>
                  <a:cubicBezTo>
                    <a:pt x="17377" y="1327"/>
                    <a:pt x="17616" y="876"/>
                    <a:pt x="15838" y="425"/>
                  </a:cubicBezTo>
                  <a:lnTo>
                    <a:pt x="11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14;p54">
              <a:extLst>
                <a:ext uri="{FF2B5EF4-FFF2-40B4-BE49-F238E27FC236}">
                  <a16:creationId xmlns:a16="http://schemas.microsoft.com/office/drawing/2014/main" id="{E3ADC1F7-8FF1-4226-890F-3017ACA2597A}"/>
                </a:ext>
              </a:extLst>
            </p:cNvPr>
            <p:cNvSpPr/>
            <p:nvPr/>
          </p:nvSpPr>
          <p:spPr>
            <a:xfrm>
              <a:off x="5974475" y="2190200"/>
              <a:ext cx="1024725" cy="1014850"/>
            </a:xfrm>
            <a:custGeom>
              <a:avLst/>
              <a:gdLst/>
              <a:ahLst/>
              <a:cxnLst/>
              <a:rect l="l" t="t" r="r" b="b"/>
              <a:pathLst>
                <a:path w="40989" h="40594" extrusionOk="0">
                  <a:moveTo>
                    <a:pt x="1767" y="0"/>
                  </a:moveTo>
                  <a:cubicBezTo>
                    <a:pt x="1683" y="0"/>
                    <a:pt x="1598" y="1"/>
                    <a:pt x="1512" y="3"/>
                  </a:cubicBezTo>
                  <a:cubicBezTo>
                    <a:pt x="1088" y="1887"/>
                    <a:pt x="0" y="6158"/>
                    <a:pt x="4351" y="12233"/>
                  </a:cubicBezTo>
                  <a:cubicBezTo>
                    <a:pt x="8675" y="18309"/>
                    <a:pt x="23320" y="26559"/>
                    <a:pt x="28838" y="30486"/>
                  </a:cubicBezTo>
                  <a:cubicBezTo>
                    <a:pt x="34383" y="34386"/>
                    <a:pt x="35285" y="40593"/>
                    <a:pt x="35285" y="40593"/>
                  </a:cubicBezTo>
                  <a:cubicBezTo>
                    <a:pt x="35285" y="40593"/>
                    <a:pt x="40988" y="33404"/>
                    <a:pt x="37699" y="23880"/>
                  </a:cubicBezTo>
                  <a:cubicBezTo>
                    <a:pt x="37699" y="23880"/>
                    <a:pt x="34489" y="19582"/>
                    <a:pt x="25867" y="18017"/>
                  </a:cubicBezTo>
                  <a:cubicBezTo>
                    <a:pt x="17271" y="16452"/>
                    <a:pt x="12177" y="14568"/>
                    <a:pt x="10214" y="12552"/>
                  </a:cubicBezTo>
                  <a:cubicBezTo>
                    <a:pt x="8251" y="10509"/>
                    <a:pt x="8331" y="7405"/>
                    <a:pt x="8331" y="7405"/>
                  </a:cubicBezTo>
                  <a:cubicBezTo>
                    <a:pt x="8331" y="7405"/>
                    <a:pt x="8994" y="1356"/>
                    <a:pt x="6606" y="348"/>
                  </a:cubicBezTo>
                  <a:lnTo>
                    <a:pt x="4431" y="348"/>
                  </a:lnTo>
                  <a:cubicBezTo>
                    <a:pt x="3581" y="130"/>
                    <a:pt x="2686" y="0"/>
                    <a:pt x="1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15;p54">
              <a:extLst>
                <a:ext uri="{FF2B5EF4-FFF2-40B4-BE49-F238E27FC236}">
                  <a16:creationId xmlns:a16="http://schemas.microsoft.com/office/drawing/2014/main" id="{2BE0439D-D152-46D7-9268-FF320E04F50F}"/>
                </a:ext>
              </a:extLst>
            </p:cNvPr>
            <p:cNvSpPr/>
            <p:nvPr/>
          </p:nvSpPr>
          <p:spPr>
            <a:xfrm>
              <a:off x="5974475" y="2190200"/>
              <a:ext cx="1024725" cy="1014850"/>
            </a:xfrm>
            <a:custGeom>
              <a:avLst/>
              <a:gdLst/>
              <a:ahLst/>
              <a:cxnLst/>
              <a:rect l="l" t="t" r="r" b="b"/>
              <a:pathLst>
                <a:path w="40989" h="40594" extrusionOk="0">
                  <a:moveTo>
                    <a:pt x="1767" y="0"/>
                  </a:moveTo>
                  <a:cubicBezTo>
                    <a:pt x="1683" y="0"/>
                    <a:pt x="1598" y="1"/>
                    <a:pt x="1512" y="3"/>
                  </a:cubicBezTo>
                  <a:cubicBezTo>
                    <a:pt x="1088" y="1887"/>
                    <a:pt x="0" y="6158"/>
                    <a:pt x="4351" y="12233"/>
                  </a:cubicBezTo>
                  <a:cubicBezTo>
                    <a:pt x="8675" y="18309"/>
                    <a:pt x="23320" y="26559"/>
                    <a:pt x="28838" y="30486"/>
                  </a:cubicBezTo>
                  <a:cubicBezTo>
                    <a:pt x="34383" y="34386"/>
                    <a:pt x="35285" y="40593"/>
                    <a:pt x="35285" y="40593"/>
                  </a:cubicBezTo>
                  <a:cubicBezTo>
                    <a:pt x="35285" y="40593"/>
                    <a:pt x="40988" y="33404"/>
                    <a:pt x="37699" y="23880"/>
                  </a:cubicBezTo>
                  <a:cubicBezTo>
                    <a:pt x="37699" y="23880"/>
                    <a:pt x="34489" y="19582"/>
                    <a:pt x="25867" y="18017"/>
                  </a:cubicBezTo>
                  <a:cubicBezTo>
                    <a:pt x="17271" y="16452"/>
                    <a:pt x="12177" y="14568"/>
                    <a:pt x="10214" y="12552"/>
                  </a:cubicBezTo>
                  <a:cubicBezTo>
                    <a:pt x="8251" y="10509"/>
                    <a:pt x="8331" y="7405"/>
                    <a:pt x="8331" y="7405"/>
                  </a:cubicBezTo>
                  <a:cubicBezTo>
                    <a:pt x="8331" y="7405"/>
                    <a:pt x="8994" y="1356"/>
                    <a:pt x="6606" y="348"/>
                  </a:cubicBezTo>
                  <a:lnTo>
                    <a:pt x="4431" y="348"/>
                  </a:lnTo>
                  <a:cubicBezTo>
                    <a:pt x="3581" y="130"/>
                    <a:pt x="2686" y="0"/>
                    <a:pt x="1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16;p54">
              <a:extLst>
                <a:ext uri="{FF2B5EF4-FFF2-40B4-BE49-F238E27FC236}">
                  <a16:creationId xmlns:a16="http://schemas.microsoft.com/office/drawing/2014/main" id="{7017E48E-A275-403A-924C-E139A202726B}"/>
                </a:ext>
              </a:extLst>
            </p:cNvPr>
            <p:cNvSpPr/>
            <p:nvPr/>
          </p:nvSpPr>
          <p:spPr>
            <a:xfrm>
              <a:off x="6070650" y="1836800"/>
              <a:ext cx="50425" cy="42450"/>
            </a:xfrm>
            <a:custGeom>
              <a:avLst/>
              <a:gdLst/>
              <a:ahLst/>
              <a:cxnLst/>
              <a:rect l="l" t="t" r="r" b="b"/>
              <a:pathLst>
                <a:path w="2017" h="1698" extrusionOk="0">
                  <a:moveTo>
                    <a:pt x="1210" y="0"/>
                  </a:moveTo>
                  <a:cubicBezTo>
                    <a:pt x="960" y="0"/>
                    <a:pt x="710" y="80"/>
                    <a:pt x="504" y="238"/>
                  </a:cubicBezTo>
                  <a:lnTo>
                    <a:pt x="451" y="291"/>
                  </a:lnTo>
                  <a:cubicBezTo>
                    <a:pt x="27" y="636"/>
                    <a:pt x="0" y="1273"/>
                    <a:pt x="371" y="1697"/>
                  </a:cubicBezTo>
                  <a:lnTo>
                    <a:pt x="2016" y="344"/>
                  </a:lnTo>
                  <a:cubicBezTo>
                    <a:pt x="1800" y="114"/>
                    <a:pt x="1506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7;p54">
              <a:extLst>
                <a:ext uri="{FF2B5EF4-FFF2-40B4-BE49-F238E27FC236}">
                  <a16:creationId xmlns:a16="http://schemas.microsoft.com/office/drawing/2014/main" id="{09B1A5DC-6A90-4DAE-A33C-43C8861EA383}"/>
                </a:ext>
              </a:extLst>
            </p:cNvPr>
            <p:cNvSpPr/>
            <p:nvPr/>
          </p:nvSpPr>
          <p:spPr>
            <a:xfrm>
              <a:off x="5731875" y="1717925"/>
              <a:ext cx="403125" cy="433250"/>
            </a:xfrm>
            <a:custGeom>
              <a:avLst/>
              <a:gdLst/>
              <a:ahLst/>
              <a:cxnLst/>
              <a:rect l="l" t="t" r="r" b="b"/>
              <a:pathLst>
                <a:path w="16125" h="17330" extrusionOk="0">
                  <a:moveTo>
                    <a:pt x="2620" y="1"/>
                  </a:moveTo>
                  <a:cubicBezTo>
                    <a:pt x="1873" y="1"/>
                    <a:pt x="1769" y="2675"/>
                    <a:pt x="2780" y="3375"/>
                  </a:cubicBezTo>
                  <a:cubicBezTo>
                    <a:pt x="2037" y="3083"/>
                    <a:pt x="1347" y="2658"/>
                    <a:pt x="790" y="2075"/>
                  </a:cubicBezTo>
                  <a:cubicBezTo>
                    <a:pt x="738" y="2027"/>
                    <a:pt x="689" y="2005"/>
                    <a:pt x="643" y="2005"/>
                  </a:cubicBezTo>
                  <a:cubicBezTo>
                    <a:pt x="121" y="2005"/>
                    <a:pt x="1" y="4821"/>
                    <a:pt x="1268" y="5868"/>
                  </a:cubicBezTo>
                  <a:cubicBezTo>
                    <a:pt x="1268" y="5868"/>
                    <a:pt x="154" y="6532"/>
                    <a:pt x="286" y="8256"/>
                  </a:cubicBezTo>
                  <a:cubicBezTo>
                    <a:pt x="339" y="9556"/>
                    <a:pt x="1241" y="10591"/>
                    <a:pt x="2515" y="10909"/>
                  </a:cubicBezTo>
                  <a:lnTo>
                    <a:pt x="11190" y="17329"/>
                  </a:lnTo>
                  <a:cubicBezTo>
                    <a:pt x="11190" y="16321"/>
                    <a:pt x="13604" y="14703"/>
                    <a:pt x="14878" y="12527"/>
                  </a:cubicBezTo>
                  <a:cubicBezTo>
                    <a:pt x="16124" y="10352"/>
                    <a:pt x="15514" y="6717"/>
                    <a:pt x="13790" y="6160"/>
                  </a:cubicBezTo>
                  <a:cubicBezTo>
                    <a:pt x="13790" y="6160"/>
                    <a:pt x="13737" y="2844"/>
                    <a:pt x="9306" y="1995"/>
                  </a:cubicBezTo>
                  <a:cubicBezTo>
                    <a:pt x="4849" y="1120"/>
                    <a:pt x="3470" y="138"/>
                    <a:pt x="2674" y="5"/>
                  </a:cubicBezTo>
                  <a:cubicBezTo>
                    <a:pt x="2655" y="2"/>
                    <a:pt x="2637" y="1"/>
                    <a:pt x="2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18;p54">
              <a:extLst>
                <a:ext uri="{FF2B5EF4-FFF2-40B4-BE49-F238E27FC236}">
                  <a16:creationId xmlns:a16="http://schemas.microsoft.com/office/drawing/2014/main" id="{D8378D36-C111-4B2F-9DAE-006C8D9B1160}"/>
                </a:ext>
              </a:extLst>
            </p:cNvPr>
            <p:cNvSpPr/>
            <p:nvPr/>
          </p:nvSpPr>
          <p:spPr>
            <a:xfrm>
              <a:off x="5770200" y="1842075"/>
              <a:ext cx="321675" cy="456325"/>
            </a:xfrm>
            <a:custGeom>
              <a:avLst/>
              <a:gdLst/>
              <a:ahLst/>
              <a:cxnLst/>
              <a:rect l="l" t="t" r="r" b="b"/>
              <a:pathLst>
                <a:path w="12867" h="18253" extrusionOk="0">
                  <a:moveTo>
                    <a:pt x="2069" y="0"/>
                  </a:moveTo>
                  <a:cubicBezTo>
                    <a:pt x="1008" y="451"/>
                    <a:pt x="0" y="2096"/>
                    <a:pt x="0" y="6659"/>
                  </a:cubicBezTo>
                  <a:cubicBezTo>
                    <a:pt x="0" y="10533"/>
                    <a:pt x="1194" y="11514"/>
                    <a:pt x="1804" y="11806"/>
                  </a:cubicBezTo>
                  <a:cubicBezTo>
                    <a:pt x="2041" y="11924"/>
                    <a:pt x="2379" y="11969"/>
                    <a:pt x="2772" y="11969"/>
                  </a:cubicBezTo>
                  <a:cubicBezTo>
                    <a:pt x="3348" y="11969"/>
                    <a:pt x="4045" y="11874"/>
                    <a:pt x="4722" y="11779"/>
                  </a:cubicBezTo>
                  <a:lnTo>
                    <a:pt x="4722" y="13981"/>
                  </a:lnTo>
                  <a:cubicBezTo>
                    <a:pt x="3847" y="15255"/>
                    <a:pt x="3343" y="16714"/>
                    <a:pt x="3290" y="18253"/>
                  </a:cubicBezTo>
                  <a:cubicBezTo>
                    <a:pt x="4802" y="17855"/>
                    <a:pt x="6235" y="17138"/>
                    <a:pt x="7508" y="16263"/>
                  </a:cubicBezTo>
                  <a:cubicBezTo>
                    <a:pt x="9126" y="15016"/>
                    <a:pt x="9683" y="13928"/>
                    <a:pt x="9683" y="13928"/>
                  </a:cubicBezTo>
                  <a:lnTo>
                    <a:pt x="9710" y="9047"/>
                  </a:lnTo>
                  <a:cubicBezTo>
                    <a:pt x="9710" y="9047"/>
                    <a:pt x="9931" y="9277"/>
                    <a:pt x="10343" y="9277"/>
                  </a:cubicBezTo>
                  <a:cubicBezTo>
                    <a:pt x="10645" y="9277"/>
                    <a:pt x="11048" y="9154"/>
                    <a:pt x="11541" y="8729"/>
                  </a:cubicBezTo>
                  <a:cubicBezTo>
                    <a:pt x="12496" y="7906"/>
                    <a:pt x="12867" y="6474"/>
                    <a:pt x="12151" y="5678"/>
                  </a:cubicBezTo>
                  <a:cubicBezTo>
                    <a:pt x="11793" y="5280"/>
                    <a:pt x="11381" y="5074"/>
                    <a:pt x="10957" y="5074"/>
                  </a:cubicBezTo>
                  <a:cubicBezTo>
                    <a:pt x="10532" y="5074"/>
                    <a:pt x="10095" y="5280"/>
                    <a:pt x="9683" y="5704"/>
                  </a:cubicBezTo>
                  <a:lnTo>
                    <a:pt x="9100" y="5386"/>
                  </a:lnTo>
                  <a:cubicBezTo>
                    <a:pt x="8039" y="5253"/>
                    <a:pt x="6447" y="5068"/>
                    <a:pt x="5306" y="4484"/>
                  </a:cubicBezTo>
                  <a:cubicBezTo>
                    <a:pt x="2361" y="3025"/>
                    <a:pt x="2069" y="1406"/>
                    <a:pt x="2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9;p54">
              <a:extLst>
                <a:ext uri="{FF2B5EF4-FFF2-40B4-BE49-F238E27FC236}">
                  <a16:creationId xmlns:a16="http://schemas.microsoft.com/office/drawing/2014/main" id="{AC8431B2-0520-4D3D-951F-3300FF963799}"/>
                </a:ext>
              </a:extLst>
            </p:cNvPr>
            <p:cNvSpPr/>
            <p:nvPr/>
          </p:nvSpPr>
          <p:spPr>
            <a:xfrm>
              <a:off x="5983750" y="1957125"/>
              <a:ext cx="37175" cy="52775"/>
            </a:xfrm>
            <a:custGeom>
              <a:avLst/>
              <a:gdLst/>
              <a:ahLst/>
              <a:cxnLst/>
              <a:rect l="l" t="t" r="r" b="b"/>
              <a:pathLst>
                <a:path w="1487" h="2111" extrusionOk="0">
                  <a:moveTo>
                    <a:pt x="1194" y="0"/>
                  </a:moveTo>
                  <a:cubicBezTo>
                    <a:pt x="731" y="0"/>
                    <a:pt x="291" y="301"/>
                    <a:pt x="160" y="784"/>
                  </a:cubicBezTo>
                  <a:cubicBezTo>
                    <a:pt x="160" y="810"/>
                    <a:pt x="133" y="837"/>
                    <a:pt x="133" y="863"/>
                  </a:cubicBezTo>
                  <a:cubicBezTo>
                    <a:pt x="1" y="1394"/>
                    <a:pt x="292" y="1925"/>
                    <a:pt x="850" y="2110"/>
                  </a:cubicBezTo>
                  <a:lnTo>
                    <a:pt x="1486" y="41"/>
                  </a:lnTo>
                  <a:cubicBezTo>
                    <a:pt x="1390" y="13"/>
                    <a:pt x="1292" y="0"/>
                    <a:pt x="1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20;p54">
              <a:extLst>
                <a:ext uri="{FF2B5EF4-FFF2-40B4-BE49-F238E27FC236}">
                  <a16:creationId xmlns:a16="http://schemas.microsoft.com/office/drawing/2014/main" id="{F91EBA23-52FC-4EB7-A3F4-A2BECB69B31D}"/>
                </a:ext>
              </a:extLst>
            </p:cNvPr>
            <p:cNvSpPr/>
            <p:nvPr/>
          </p:nvSpPr>
          <p:spPr>
            <a:xfrm>
              <a:off x="5794725" y="1963450"/>
              <a:ext cx="25225" cy="25225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478" y="0"/>
                  </a:moveTo>
                  <a:cubicBezTo>
                    <a:pt x="213" y="0"/>
                    <a:pt x="1" y="213"/>
                    <a:pt x="1" y="478"/>
                  </a:cubicBezTo>
                  <a:cubicBezTo>
                    <a:pt x="1" y="796"/>
                    <a:pt x="213" y="1008"/>
                    <a:pt x="478" y="1008"/>
                  </a:cubicBezTo>
                  <a:cubicBezTo>
                    <a:pt x="797" y="1008"/>
                    <a:pt x="1009" y="796"/>
                    <a:pt x="1009" y="531"/>
                  </a:cubicBezTo>
                  <a:cubicBezTo>
                    <a:pt x="1009" y="213"/>
                    <a:pt x="744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21;p54">
              <a:extLst>
                <a:ext uri="{FF2B5EF4-FFF2-40B4-BE49-F238E27FC236}">
                  <a16:creationId xmlns:a16="http://schemas.microsoft.com/office/drawing/2014/main" id="{DC981FC8-BEAD-427A-84CD-8862A673ADA9}"/>
                </a:ext>
              </a:extLst>
            </p:cNvPr>
            <p:cNvSpPr/>
            <p:nvPr/>
          </p:nvSpPr>
          <p:spPr>
            <a:xfrm>
              <a:off x="5892900" y="1968025"/>
              <a:ext cx="29850" cy="29325"/>
            </a:xfrm>
            <a:custGeom>
              <a:avLst/>
              <a:gdLst/>
              <a:ahLst/>
              <a:cxnLst/>
              <a:rect l="l" t="t" r="r" b="b"/>
              <a:pathLst>
                <a:path w="1194" h="1173" extrusionOk="0">
                  <a:moveTo>
                    <a:pt x="632" y="1"/>
                  </a:moveTo>
                  <a:cubicBezTo>
                    <a:pt x="616" y="1"/>
                    <a:pt x="600" y="2"/>
                    <a:pt x="584" y="3"/>
                  </a:cubicBezTo>
                  <a:cubicBezTo>
                    <a:pt x="239" y="30"/>
                    <a:pt x="0" y="295"/>
                    <a:pt x="53" y="640"/>
                  </a:cubicBezTo>
                  <a:cubicBezTo>
                    <a:pt x="78" y="942"/>
                    <a:pt x="319" y="1172"/>
                    <a:pt x="615" y="1172"/>
                  </a:cubicBezTo>
                  <a:cubicBezTo>
                    <a:pt x="631" y="1172"/>
                    <a:pt x="647" y="1172"/>
                    <a:pt x="663" y="1170"/>
                  </a:cubicBezTo>
                  <a:cubicBezTo>
                    <a:pt x="982" y="1144"/>
                    <a:pt x="1194" y="878"/>
                    <a:pt x="1194" y="534"/>
                  </a:cubicBezTo>
                  <a:cubicBezTo>
                    <a:pt x="1169" y="231"/>
                    <a:pt x="929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22;p54">
              <a:extLst>
                <a:ext uri="{FF2B5EF4-FFF2-40B4-BE49-F238E27FC236}">
                  <a16:creationId xmlns:a16="http://schemas.microsoft.com/office/drawing/2014/main" id="{21D79088-77EF-4DED-8957-0FA336ECE746}"/>
                </a:ext>
              </a:extLst>
            </p:cNvPr>
            <p:cNvSpPr/>
            <p:nvPr/>
          </p:nvSpPr>
          <p:spPr>
            <a:xfrm>
              <a:off x="5859075" y="2060950"/>
              <a:ext cx="45775" cy="30400"/>
            </a:xfrm>
            <a:custGeom>
              <a:avLst/>
              <a:gdLst/>
              <a:ahLst/>
              <a:cxnLst/>
              <a:rect l="l" t="t" r="r" b="b"/>
              <a:pathLst>
                <a:path w="1831" h="1216" extrusionOk="0">
                  <a:moveTo>
                    <a:pt x="1645" y="0"/>
                  </a:moveTo>
                  <a:lnTo>
                    <a:pt x="0" y="531"/>
                  </a:lnTo>
                  <a:cubicBezTo>
                    <a:pt x="92" y="942"/>
                    <a:pt x="439" y="1216"/>
                    <a:pt x="839" y="1216"/>
                  </a:cubicBezTo>
                  <a:cubicBezTo>
                    <a:pt x="903" y="1216"/>
                    <a:pt x="969" y="1209"/>
                    <a:pt x="1035" y="1194"/>
                  </a:cubicBezTo>
                  <a:lnTo>
                    <a:pt x="1088" y="1194"/>
                  </a:lnTo>
                  <a:cubicBezTo>
                    <a:pt x="1592" y="982"/>
                    <a:pt x="1831" y="504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23;p54">
              <a:extLst>
                <a:ext uri="{FF2B5EF4-FFF2-40B4-BE49-F238E27FC236}">
                  <a16:creationId xmlns:a16="http://schemas.microsoft.com/office/drawing/2014/main" id="{7B2BE04B-EED8-4301-BE56-2B6A12AA762B}"/>
                </a:ext>
              </a:extLst>
            </p:cNvPr>
            <p:cNvSpPr/>
            <p:nvPr/>
          </p:nvSpPr>
          <p:spPr>
            <a:xfrm>
              <a:off x="5782800" y="1927300"/>
              <a:ext cx="35825" cy="24900"/>
            </a:xfrm>
            <a:custGeom>
              <a:avLst/>
              <a:gdLst/>
              <a:ahLst/>
              <a:cxnLst/>
              <a:rect l="l" t="t" r="r" b="b"/>
              <a:pathLst>
                <a:path w="1433" h="996" extrusionOk="0">
                  <a:moveTo>
                    <a:pt x="784" y="0"/>
                  </a:moveTo>
                  <a:cubicBezTo>
                    <a:pt x="710" y="0"/>
                    <a:pt x="634" y="13"/>
                    <a:pt x="557" y="40"/>
                  </a:cubicBezTo>
                  <a:cubicBezTo>
                    <a:pt x="557" y="67"/>
                    <a:pt x="531" y="67"/>
                    <a:pt x="531" y="67"/>
                  </a:cubicBezTo>
                  <a:cubicBezTo>
                    <a:pt x="159" y="199"/>
                    <a:pt x="0" y="650"/>
                    <a:pt x="106" y="995"/>
                  </a:cubicBezTo>
                  <a:lnTo>
                    <a:pt x="1433" y="465"/>
                  </a:lnTo>
                  <a:cubicBezTo>
                    <a:pt x="1327" y="191"/>
                    <a:pt x="1071" y="0"/>
                    <a:pt x="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24;p54">
              <a:extLst>
                <a:ext uri="{FF2B5EF4-FFF2-40B4-BE49-F238E27FC236}">
                  <a16:creationId xmlns:a16="http://schemas.microsoft.com/office/drawing/2014/main" id="{CCABD9EF-6970-44B5-8578-AF9025A9064E}"/>
                </a:ext>
              </a:extLst>
            </p:cNvPr>
            <p:cNvSpPr/>
            <p:nvPr/>
          </p:nvSpPr>
          <p:spPr>
            <a:xfrm>
              <a:off x="5809975" y="1965425"/>
              <a:ext cx="43150" cy="79625"/>
            </a:xfrm>
            <a:custGeom>
              <a:avLst/>
              <a:gdLst/>
              <a:ahLst/>
              <a:cxnLst/>
              <a:rect l="l" t="t" r="r" b="b"/>
              <a:pathLst>
                <a:path w="1726" h="3185" extrusionOk="0">
                  <a:moveTo>
                    <a:pt x="1672" y="1"/>
                  </a:moveTo>
                  <a:lnTo>
                    <a:pt x="1" y="2813"/>
                  </a:lnTo>
                  <a:lnTo>
                    <a:pt x="1725" y="3184"/>
                  </a:lnTo>
                  <a:lnTo>
                    <a:pt x="1725" y="3184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25;p54">
              <a:extLst>
                <a:ext uri="{FF2B5EF4-FFF2-40B4-BE49-F238E27FC236}">
                  <a16:creationId xmlns:a16="http://schemas.microsoft.com/office/drawing/2014/main" id="{5E5917CE-EA1F-4E88-BAAC-3E1899C23180}"/>
                </a:ext>
              </a:extLst>
            </p:cNvPr>
            <p:cNvSpPr/>
            <p:nvPr/>
          </p:nvSpPr>
          <p:spPr>
            <a:xfrm>
              <a:off x="5888900" y="2086800"/>
              <a:ext cx="104825" cy="71000"/>
            </a:xfrm>
            <a:custGeom>
              <a:avLst/>
              <a:gdLst/>
              <a:ahLst/>
              <a:cxnLst/>
              <a:rect l="l" t="t" r="r" b="b"/>
              <a:pathLst>
                <a:path w="4193" h="2840" extrusionOk="0">
                  <a:moveTo>
                    <a:pt x="4193" y="1"/>
                  </a:moveTo>
                  <a:cubicBezTo>
                    <a:pt x="3397" y="982"/>
                    <a:pt x="1195" y="1884"/>
                    <a:pt x="1" y="2017"/>
                  </a:cubicBezTo>
                  <a:lnTo>
                    <a:pt x="1" y="2839"/>
                  </a:lnTo>
                  <a:cubicBezTo>
                    <a:pt x="1" y="2839"/>
                    <a:pt x="2336" y="2362"/>
                    <a:pt x="3317" y="1486"/>
                  </a:cubicBezTo>
                  <a:cubicBezTo>
                    <a:pt x="3742" y="1088"/>
                    <a:pt x="4060" y="558"/>
                    <a:pt x="4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26;p54">
              <a:extLst>
                <a:ext uri="{FF2B5EF4-FFF2-40B4-BE49-F238E27FC236}">
                  <a16:creationId xmlns:a16="http://schemas.microsoft.com/office/drawing/2014/main" id="{360D7952-8D08-4579-82F8-818867CE8A76}"/>
                </a:ext>
              </a:extLst>
            </p:cNvPr>
            <p:cNvSpPr/>
            <p:nvPr/>
          </p:nvSpPr>
          <p:spPr>
            <a:xfrm>
              <a:off x="6064675" y="1315825"/>
              <a:ext cx="828400" cy="916750"/>
            </a:xfrm>
            <a:custGeom>
              <a:avLst/>
              <a:gdLst/>
              <a:ahLst/>
              <a:cxnLst/>
              <a:rect l="l" t="t" r="r" b="b"/>
              <a:pathLst>
                <a:path w="33136" h="36670" extrusionOk="0">
                  <a:moveTo>
                    <a:pt x="7626" y="0"/>
                  </a:moveTo>
                  <a:cubicBezTo>
                    <a:pt x="7381" y="0"/>
                    <a:pt x="7120" y="22"/>
                    <a:pt x="6845" y="66"/>
                  </a:cubicBezTo>
                  <a:cubicBezTo>
                    <a:pt x="4218" y="490"/>
                    <a:pt x="1327" y="2878"/>
                    <a:pt x="398" y="5398"/>
                  </a:cubicBezTo>
                  <a:cubicBezTo>
                    <a:pt x="0" y="6618"/>
                    <a:pt x="106" y="7680"/>
                    <a:pt x="664" y="8316"/>
                  </a:cubicBezTo>
                  <a:lnTo>
                    <a:pt x="23559" y="35986"/>
                  </a:lnTo>
                  <a:cubicBezTo>
                    <a:pt x="23986" y="36414"/>
                    <a:pt x="24648" y="36670"/>
                    <a:pt x="25472" y="36670"/>
                  </a:cubicBezTo>
                  <a:cubicBezTo>
                    <a:pt x="25722" y="36670"/>
                    <a:pt x="25987" y="36646"/>
                    <a:pt x="26265" y="36597"/>
                  </a:cubicBezTo>
                  <a:cubicBezTo>
                    <a:pt x="28891" y="36172"/>
                    <a:pt x="31783" y="33785"/>
                    <a:pt x="32711" y="31264"/>
                  </a:cubicBezTo>
                  <a:cubicBezTo>
                    <a:pt x="33136" y="30150"/>
                    <a:pt x="33056" y="29142"/>
                    <a:pt x="32605" y="28479"/>
                  </a:cubicBezTo>
                  <a:lnTo>
                    <a:pt x="9710" y="835"/>
                  </a:lnTo>
                  <a:cubicBezTo>
                    <a:pt x="9269" y="309"/>
                    <a:pt x="8561" y="0"/>
                    <a:pt x="7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27;p54">
              <a:extLst>
                <a:ext uri="{FF2B5EF4-FFF2-40B4-BE49-F238E27FC236}">
                  <a16:creationId xmlns:a16="http://schemas.microsoft.com/office/drawing/2014/main" id="{BAF1A73F-2865-4FFA-8109-24DF4AE561F3}"/>
                </a:ext>
              </a:extLst>
            </p:cNvPr>
            <p:cNvSpPr/>
            <p:nvPr/>
          </p:nvSpPr>
          <p:spPr>
            <a:xfrm>
              <a:off x="6054675" y="1315450"/>
              <a:ext cx="279975" cy="229850"/>
            </a:xfrm>
            <a:custGeom>
              <a:avLst/>
              <a:gdLst/>
              <a:ahLst/>
              <a:cxnLst/>
              <a:rect l="l" t="t" r="r" b="b"/>
              <a:pathLst>
                <a:path w="11199" h="9194" extrusionOk="0">
                  <a:moveTo>
                    <a:pt x="8145" y="0"/>
                  </a:moveTo>
                  <a:cubicBezTo>
                    <a:pt x="7880" y="0"/>
                    <a:pt x="7597" y="26"/>
                    <a:pt x="7298" y="81"/>
                  </a:cubicBezTo>
                  <a:cubicBezTo>
                    <a:pt x="4672" y="532"/>
                    <a:pt x="1780" y="2919"/>
                    <a:pt x="878" y="5413"/>
                  </a:cubicBezTo>
                  <a:cubicBezTo>
                    <a:pt x="0" y="7643"/>
                    <a:pt x="1031" y="9194"/>
                    <a:pt x="3137" y="9194"/>
                  </a:cubicBezTo>
                  <a:cubicBezTo>
                    <a:pt x="3386" y="9194"/>
                    <a:pt x="3651" y="9172"/>
                    <a:pt x="3929" y="9127"/>
                  </a:cubicBezTo>
                  <a:cubicBezTo>
                    <a:pt x="6529" y="8703"/>
                    <a:pt x="9447" y="6289"/>
                    <a:pt x="10375" y="3795"/>
                  </a:cubicBezTo>
                  <a:cubicBezTo>
                    <a:pt x="11198" y="1585"/>
                    <a:pt x="10209" y="0"/>
                    <a:pt x="8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28;p54">
              <a:extLst>
                <a:ext uri="{FF2B5EF4-FFF2-40B4-BE49-F238E27FC236}">
                  <a16:creationId xmlns:a16="http://schemas.microsoft.com/office/drawing/2014/main" id="{530F671C-F693-49B8-8CF0-9A4B9ECD9299}"/>
                </a:ext>
              </a:extLst>
            </p:cNvPr>
            <p:cNvSpPr/>
            <p:nvPr/>
          </p:nvSpPr>
          <p:spPr>
            <a:xfrm>
              <a:off x="6054675" y="1315450"/>
              <a:ext cx="279975" cy="229850"/>
            </a:xfrm>
            <a:custGeom>
              <a:avLst/>
              <a:gdLst/>
              <a:ahLst/>
              <a:cxnLst/>
              <a:rect l="l" t="t" r="r" b="b"/>
              <a:pathLst>
                <a:path w="11199" h="9194" extrusionOk="0">
                  <a:moveTo>
                    <a:pt x="8145" y="0"/>
                  </a:moveTo>
                  <a:cubicBezTo>
                    <a:pt x="7880" y="0"/>
                    <a:pt x="7597" y="26"/>
                    <a:pt x="7298" y="81"/>
                  </a:cubicBezTo>
                  <a:cubicBezTo>
                    <a:pt x="4672" y="532"/>
                    <a:pt x="1780" y="2919"/>
                    <a:pt x="878" y="5413"/>
                  </a:cubicBezTo>
                  <a:cubicBezTo>
                    <a:pt x="0" y="7643"/>
                    <a:pt x="1031" y="9194"/>
                    <a:pt x="3137" y="9194"/>
                  </a:cubicBezTo>
                  <a:cubicBezTo>
                    <a:pt x="3386" y="9194"/>
                    <a:pt x="3651" y="9172"/>
                    <a:pt x="3929" y="9127"/>
                  </a:cubicBezTo>
                  <a:cubicBezTo>
                    <a:pt x="6529" y="8703"/>
                    <a:pt x="9447" y="6289"/>
                    <a:pt x="10375" y="3795"/>
                  </a:cubicBezTo>
                  <a:cubicBezTo>
                    <a:pt x="11198" y="1585"/>
                    <a:pt x="10209" y="0"/>
                    <a:pt x="8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29;p54">
              <a:extLst>
                <a:ext uri="{FF2B5EF4-FFF2-40B4-BE49-F238E27FC236}">
                  <a16:creationId xmlns:a16="http://schemas.microsoft.com/office/drawing/2014/main" id="{1D52112D-0837-4D8B-ADBD-71C58390A276}"/>
                </a:ext>
              </a:extLst>
            </p:cNvPr>
            <p:cNvSpPr/>
            <p:nvPr/>
          </p:nvSpPr>
          <p:spPr>
            <a:xfrm>
              <a:off x="7017525" y="2478925"/>
              <a:ext cx="278900" cy="229025"/>
            </a:xfrm>
            <a:custGeom>
              <a:avLst/>
              <a:gdLst/>
              <a:ahLst/>
              <a:cxnLst/>
              <a:rect l="l" t="t" r="r" b="b"/>
              <a:pathLst>
                <a:path w="11156" h="9161" extrusionOk="0">
                  <a:moveTo>
                    <a:pt x="8072" y="1"/>
                  </a:moveTo>
                  <a:cubicBezTo>
                    <a:pt x="7814" y="1"/>
                    <a:pt x="7541" y="25"/>
                    <a:pt x="7252" y="74"/>
                  </a:cubicBezTo>
                  <a:cubicBezTo>
                    <a:pt x="4625" y="499"/>
                    <a:pt x="1760" y="2886"/>
                    <a:pt x="832" y="5380"/>
                  </a:cubicBezTo>
                  <a:cubicBezTo>
                    <a:pt x="0" y="7589"/>
                    <a:pt x="1019" y="9160"/>
                    <a:pt x="3127" y="9160"/>
                  </a:cubicBezTo>
                  <a:cubicBezTo>
                    <a:pt x="3373" y="9160"/>
                    <a:pt x="3634" y="9139"/>
                    <a:pt x="3909" y="9094"/>
                  </a:cubicBezTo>
                  <a:cubicBezTo>
                    <a:pt x="6536" y="8643"/>
                    <a:pt x="9401" y="6256"/>
                    <a:pt x="10329" y="3788"/>
                  </a:cubicBezTo>
                  <a:cubicBezTo>
                    <a:pt x="11156" y="1569"/>
                    <a:pt x="10154" y="1"/>
                    <a:pt x="8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30;p54">
              <a:extLst>
                <a:ext uri="{FF2B5EF4-FFF2-40B4-BE49-F238E27FC236}">
                  <a16:creationId xmlns:a16="http://schemas.microsoft.com/office/drawing/2014/main" id="{E5F36531-D6C1-44BE-AFBB-6AA85D59ACD0}"/>
                </a:ext>
              </a:extLst>
            </p:cNvPr>
            <p:cNvSpPr/>
            <p:nvPr/>
          </p:nvSpPr>
          <p:spPr>
            <a:xfrm>
              <a:off x="7017525" y="2478925"/>
              <a:ext cx="278900" cy="229025"/>
            </a:xfrm>
            <a:custGeom>
              <a:avLst/>
              <a:gdLst/>
              <a:ahLst/>
              <a:cxnLst/>
              <a:rect l="l" t="t" r="r" b="b"/>
              <a:pathLst>
                <a:path w="11156" h="9161" extrusionOk="0">
                  <a:moveTo>
                    <a:pt x="8072" y="1"/>
                  </a:moveTo>
                  <a:cubicBezTo>
                    <a:pt x="7814" y="1"/>
                    <a:pt x="7541" y="25"/>
                    <a:pt x="7252" y="74"/>
                  </a:cubicBezTo>
                  <a:cubicBezTo>
                    <a:pt x="4625" y="499"/>
                    <a:pt x="1760" y="2886"/>
                    <a:pt x="832" y="5380"/>
                  </a:cubicBezTo>
                  <a:cubicBezTo>
                    <a:pt x="0" y="7589"/>
                    <a:pt x="1019" y="9160"/>
                    <a:pt x="3127" y="9160"/>
                  </a:cubicBezTo>
                  <a:cubicBezTo>
                    <a:pt x="3373" y="9160"/>
                    <a:pt x="3634" y="9139"/>
                    <a:pt x="3909" y="9094"/>
                  </a:cubicBezTo>
                  <a:cubicBezTo>
                    <a:pt x="6536" y="8643"/>
                    <a:pt x="9401" y="6256"/>
                    <a:pt x="10329" y="3788"/>
                  </a:cubicBezTo>
                  <a:cubicBezTo>
                    <a:pt x="11156" y="1569"/>
                    <a:pt x="10154" y="1"/>
                    <a:pt x="8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31;p54">
              <a:extLst>
                <a:ext uri="{FF2B5EF4-FFF2-40B4-BE49-F238E27FC236}">
                  <a16:creationId xmlns:a16="http://schemas.microsoft.com/office/drawing/2014/main" id="{8E1A869D-85BA-435A-A65D-45279772D6D8}"/>
                </a:ext>
              </a:extLst>
            </p:cNvPr>
            <p:cNvSpPr/>
            <p:nvPr/>
          </p:nvSpPr>
          <p:spPr>
            <a:xfrm>
              <a:off x="7104625" y="2478925"/>
              <a:ext cx="191800" cy="178950"/>
            </a:xfrm>
            <a:custGeom>
              <a:avLst/>
              <a:gdLst/>
              <a:ahLst/>
              <a:cxnLst/>
              <a:rect l="l" t="t" r="r" b="b"/>
              <a:pathLst>
                <a:path w="7672" h="7158" extrusionOk="0">
                  <a:moveTo>
                    <a:pt x="4588" y="1"/>
                  </a:moveTo>
                  <a:cubicBezTo>
                    <a:pt x="4330" y="1"/>
                    <a:pt x="4057" y="25"/>
                    <a:pt x="3768" y="74"/>
                  </a:cubicBezTo>
                  <a:cubicBezTo>
                    <a:pt x="2388" y="366"/>
                    <a:pt x="1088" y="1003"/>
                    <a:pt x="1" y="1878"/>
                  </a:cubicBezTo>
                  <a:lnTo>
                    <a:pt x="4378" y="7158"/>
                  </a:lnTo>
                  <a:cubicBezTo>
                    <a:pt x="5466" y="6256"/>
                    <a:pt x="6315" y="5115"/>
                    <a:pt x="6845" y="3788"/>
                  </a:cubicBezTo>
                  <a:cubicBezTo>
                    <a:pt x="7672" y="1569"/>
                    <a:pt x="6670" y="1"/>
                    <a:pt x="4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32;p54">
              <a:extLst>
                <a:ext uri="{FF2B5EF4-FFF2-40B4-BE49-F238E27FC236}">
                  <a16:creationId xmlns:a16="http://schemas.microsoft.com/office/drawing/2014/main" id="{961159A2-7DE4-487A-B89A-D8675D94F2EB}"/>
                </a:ext>
              </a:extLst>
            </p:cNvPr>
            <p:cNvSpPr/>
            <p:nvPr/>
          </p:nvSpPr>
          <p:spPr>
            <a:xfrm>
              <a:off x="7104625" y="2478925"/>
              <a:ext cx="191800" cy="178950"/>
            </a:xfrm>
            <a:custGeom>
              <a:avLst/>
              <a:gdLst/>
              <a:ahLst/>
              <a:cxnLst/>
              <a:rect l="l" t="t" r="r" b="b"/>
              <a:pathLst>
                <a:path w="7672" h="7158" extrusionOk="0">
                  <a:moveTo>
                    <a:pt x="4588" y="1"/>
                  </a:moveTo>
                  <a:cubicBezTo>
                    <a:pt x="4330" y="1"/>
                    <a:pt x="4057" y="25"/>
                    <a:pt x="3768" y="74"/>
                  </a:cubicBezTo>
                  <a:cubicBezTo>
                    <a:pt x="2388" y="366"/>
                    <a:pt x="1088" y="1003"/>
                    <a:pt x="1" y="1878"/>
                  </a:cubicBezTo>
                  <a:lnTo>
                    <a:pt x="4378" y="7158"/>
                  </a:lnTo>
                  <a:cubicBezTo>
                    <a:pt x="5466" y="6256"/>
                    <a:pt x="6315" y="5115"/>
                    <a:pt x="6845" y="3788"/>
                  </a:cubicBezTo>
                  <a:cubicBezTo>
                    <a:pt x="7672" y="1569"/>
                    <a:pt x="6670" y="1"/>
                    <a:pt x="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33;p54">
              <a:extLst>
                <a:ext uri="{FF2B5EF4-FFF2-40B4-BE49-F238E27FC236}">
                  <a16:creationId xmlns:a16="http://schemas.microsoft.com/office/drawing/2014/main" id="{997B5D17-6764-41FA-BA2C-EA9A4E5F24F1}"/>
                </a:ext>
              </a:extLst>
            </p:cNvPr>
            <p:cNvSpPr/>
            <p:nvPr/>
          </p:nvSpPr>
          <p:spPr>
            <a:xfrm>
              <a:off x="7006250" y="2464525"/>
              <a:ext cx="279700" cy="230150"/>
            </a:xfrm>
            <a:custGeom>
              <a:avLst/>
              <a:gdLst/>
              <a:ahLst/>
              <a:cxnLst/>
              <a:rect l="l" t="t" r="r" b="b"/>
              <a:pathLst>
                <a:path w="11188" h="9206" extrusionOk="0">
                  <a:moveTo>
                    <a:pt x="8061" y="1"/>
                  </a:moveTo>
                  <a:cubicBezTo>
                    <a:pt x="7815" y="1"/>
                    <a:pt x="7553" y="22"/>
                    <a:pt x="7278" y="67"/>
                  </a:cubicBezTo>
                  <a:cubicBezTo>
                    <a:pt x="4652" y="544"/>
                    <a:pt x="1760" y="2932"/>
                    <a:pt x="832" y="5426"/>
                  </a:cubicBezTo>
                  <a:cubicBezTo>
                    <a:pt x="0" y="7635"/>
                    <a:pt x="1040" y="9206"/>
                    <a:pt x="3152" y="9206"/>
                  </a:cubicBezTo>
                  <a:cubicBezTo>
                    <a:pt x="3399" y="9206"/>
                    <a:pt x="3661" y="9184"/>
                    <a:pt x="3936" y="9140"/>
                  </a:cubicBezTo>
                  <a:cubicBezTo>
                    <a:pt x="6536" y="8689"/>
                    <a:pt x="9427" y="6301"/>
                    <a:pt x="10356" y="3781"/>
                  </a:cubicBezTo>
                  <a:cubicBezTo>
                    <a:pt x="11187" y="1572"/>
                    <a:pt x="10168" y="1"/>
                    <a:pt x="8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34;p54">
              <a:extLst>
                <a:ext uri="{FF2B5EF4-FFF2-40B4-BE49-F238E27FC236}">
                  <a16:creationId xmlns:a16="http://schemas.microsoft.com/office/drawing/2014/main" id="{DF031068-A012-48F4-8E90-96F5429936DD}"/>
                </a:ext>
              </a:extLst>
            </p:cNvPr>
            <p:cNvSpPr/>
            <p:nvPr/>
          </p:nvSpPr>
          <p:spPr>
            <a:xfrm>
              <a:off x="7006250" y="2464525"/>
              <a:ext cx="279700" cy="230150"/>
            </a:xfrm>
            <a:custGeom>
              <a:avLst/>
              <a:gdLst/>
              <a:ahLst/>
              <a:cxnLst/>
              <a:rect l="l" t="t" r="r" b="b"/>
              <a:pathLst>
                <a:path w="11188" h="9206" extrusionOk="0">
                  <a:moveTo>
                    <a:pt x="8061" y="1"/>
                  </a:moveTo>
                  <a:cubicBezTo>
                    <a:pt x="7815" y="1"/>
                    <a:pt x="7553" y="22"/>
                    <a:pt x="7278" y="67"/>
                  </a:cubicBezTo>
                  <a:cubicBezTo>
                    <a:pt x="4652" y="544"/>
                    <a:pt x="1760" y="2932"/>
                    <a:pt x="832" y="5426"/>
                  </a:cubicBezTo>
                  <a:cubicBezTo>
                    <a:pt x="0" y="7635"/>
                    <a:pt x="1040" y="9206"/>
                    <a:pt x="3152" y="9206"/>
                  </a:cubicBezTo>
                  <a:cubicBezTo>
                    <a:pt x="3399" y="9206"/>
                    <a:pt x="3661" y="9184"/>
                    <a:pt x="3936" y="9140"/>
                  </a:cubicBezTo>
                  <a:cubicBezTo>
                    <a:pt x="6536" y="8689"/>
                    <a:pt x="9427" y="6301"/>
                    <a:pt x="10356" y="3781"/>
                  </a:cubicBezTo>
                  <a:cubicBezTo>
                    <a:pt x="11187" y="1572"/>
                    <a:pt x="10168" y="1"/>
                    <a:pt x="8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35;p54">
              <a:extLst>
                <a:ext uri="{FF2B5EF4-FFF2-40B4-BE49-F238E27FC236}">
                  <a16:creationId xmlns:a16="http://schemas.microsoft.com/office/drawing/2014/main" id="{2918008F-615D-4E76-9073-5EAC4954878C}"/>
                </a:ext>
              </a:extLst>
            </p:cNvPr>
            <p:cNvSpPr/>
            <p:nvPr/>
          </p:nvSpPr>
          <p:spPr>
            <a:xfrm>
              <a:off x="6721950" y="2082475"/>
              <a:ext cx="468925" cy="536225"/>
            </a:xfrm>
            <a:custGeom>
              <a:avLst/>
              <a:gdLst/>
              <a:ahLst/>
              <a:cxnLst/>
              <a:rect l="l" t="t" r="r" b="b"/>
              <a:pathLst>
                <a:path w="18757" h="21449" extrusionOk="0">
                  <a:moveTo>
                    <a:pt x="2593" y="0"/>
                  </a:moveTo>
                  <a:cubicBezTo>
                    <a:pt x="2504" y="0"/>
                    <a:pt x="2417" y="14"/>
                    <a:pt x="2335" y="41"/>
                  </a:cubicBezTo>
                  <a:cubicBezTo>
                    <a:pt x="1380" y="227"/>
                    <a:pt x="584" y="890"/>
                    <a:pt x="186" y="1819"/>
                  </a:cubicBezTo>
                  <a:cubicBezTo>
                    <a:pt x="0" y="2163"/>
                    <a:pt x="53" y="2561"/>
                    <a:pt x="318" y="2853"/>
                  </a:cubicBezTo>
                  <a:lnTo>
                    <a:pt x="15440" y="21106"/>
                  </a:lnTo>
                  <a:cubicBezTo>
                    <a:pt x="15597" y="21320"/>
                    <a:pt x="15853" y="21449"/>
                    <a:pt x="16126" y="21449"/>
                  </a:cubicBezTo>
                  <a:cubicBezTo>
                    <a:pt x="16224" y="21449"/>
                    <a:pt x="16324" y="21432"/>
                    <a:pt x="16422" y="21397"/>
                  </a:cubicBezTo>
                  <a:cubicBezTo>
                    <a:pt x="17377" y="21159"/>
                    <a:pt x="18173" y="20522"/>
                    <a:pt x="18571" y="19593"/>
                  </a:cubicBezTo>
                  <a:cubicBezTo>
                    <a:pt x="18756" y="19275"/>
                    <a:pt x="18703" y="18904"/>
                    <a:pt x="18518" y="18612"/>
                  </a:cubicBezTo>
                  <a:lnTo>
                    <a:pt x="3290" y="306"/>
                  </a:lnTo>
                  <a:cubicBezTo>
                    <a:pt x="3113" y="110"/>
                    <a:pt x="2848" y="0"/>
                    <a:pt x="2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36;p54">
              <a:extLst>
                <a:ext uri="{FF2B5EF4-FFF2-40B4-BE49-F238E27FC236}">
                  <a16:creationId xmlns:a16="http://schemas.microsoft.com/office/drawing/2014/main" id="{A37FCD24-60CC-4959-B484-43BCF12D23C5}"/>
                </a:ext>
              </a:extLst>
            </p:cNvPr>
            <p:cNvSpPr/>
            <p:nvPr/>
          </p:nvSpPr>
          <p:spPr>
            <a:xfrm>
              <a:off x="6721950" y="2082475"/>
              <a:ext cx="468925" cy="536225"/>
            </a:xfrm>
            <a:custGeom>
              <a:avLst/>
              <a:gdLst/>
              <a:ahLst/>
              <a:cxnLst/>
              <a:rect l="l" t="t" r="r" b="b"/>
              <a:pathLst>
                <a:path w="18757" h="21449" extrusionOk="0">
                  <a:moveTo>
                    <a:pt x="2593" y="0"/>
                  </a:moveTo>
                  <a:cubicBezTo>
                    <a:pt x="2504" y="0"/>
                    <a:pt x="2417" y="14"/>
                    <a:pt x="2335" y="41"/>
                  </a:cubicBezTo>
                  <a:cubicBezTo>
                    <a:pt x="1380" y="227"/>
                    <a:pt x="584" y="890"/>
                    <a:pt x="186" y="1819"/>
                  </a:cubicBezTo>
                  <a:cubicBezTo>
                    <a:pt x="0" y="2163"/>
                    <a:pt x="53" y="2561"/>
                    <a:pt x="318" y="2853"/>
                  </a:cubicBezTo>
                  <a:lnTo>
                    <a:pt x="15440" y="21106"/>
                  </a:lnTo>
                  <a:cubicBezTo>
                    <a:pt x="15597" y="21320"/>
                    <a:pt x="15853" y="21449"/>
                    <a:pt x="16126" y="21449"/>
                  </a:cubicBezTo>
                  <a:cubicBezTo>
                    <a:pt x="16224" y="21449"/>
                    <a:pt x="16324" y="21432"/>
                    <a:pt x="16422" y="21397"/>
                  </a:cubicBezTo>
                  <a:cubicBezTo>
                    <a:pt x="17377" y="21159"/>
                    <a:pt x="18173" y="20522"/>
                    <a:pt x="18571" y="19593"/>
                  </a:cubicBezTo>
                  <a:cubicBezTo>
                    <a:pt x="18756" y="19275"/>
                    <a:pt x="18703" y="18904"/>
                    <a:pt x="18518" y="18612"/>
                  </a:cubicBezTo>
                  <a:lnTo>
                    <a:pt x="3290" y="306"/>
                  </a:lnTo>
                  <a:cubicBezTo>
                    <a:pt x="3113" y="110"/>
                    <a:pt x="2848" y="0"/>
                    <a:pt x="2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37;p54">
              <a:extLst>
                <a:ext uri="{FF2B5EF4-FFF2-40B4-BE49-F238E27FC236}">
                  <a16:creationId xmlns:a16="http://schemas.microsoft.com/office/drawing/2014/main" id="{2C042DF6-2DF9-441A-B0B0-D3A064870794}"/>
                </a:ext>
              </a:extLst>
            </p:cNvPr>
            <p:cNvSpPr/>
            <p:nvPr/>
          </p:nvSpPr>
          <p:spPr>
            <a:xfrm>
              <a:off x="6773000" y="2082475"/>
              <a:ext cx="417875" cy="535600"/>
            </a:xfrm>
            <a:custGeom>
              <a:avLst/>
              <a:gdLst/>
              <a:ahLst/>
              <a:cxnLst/>
              <a:rect l="l" t="t" r="r" b="b"/>
              <a:pathLst>
                <a:path w="16715" h="21424" extrusionOk="0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cubicBezTo>
                    <a:pt x="1487" y="1898"/>
                    <a:pt x="13186" y="16038"/>
                    <a:pt x="13717" y="16702"/>
                  </a:cubicBezTo>
                  <a:cubicBezTo>
                    <a:pt x="14751" y="17949"/>
                    <a:pt x="15733" y="19036"/>
                    <a:pt x="15839" y="19487"/>
                  </a:cubicBezTo>
                  <a:cubicBezTo>
                    <a:pt x="15945" y="20204"/>
                    <a:pt x="14619" y="21371"/>
                    <a:pt x="13876" y="21424"/>
                  </a:cubicBezTo>
                  <a:lnTo>
                    <a:pt x="14380" y="21424"/>
                  </a:lnTo>
                  <a:cubicBezTo>
                    <a:pt x="15335" y="21185"/>
                    <a:pt x="16131" y="20575"/>
                    <a:pt x="16529" y="19646"/>
                  </a:cubicBezTo>
                  <a:cubicBezTo>
                    <a:pt x="16714" y="19302"/>
                    <a:pt x="16661" y="18930"/>
                    <a:pt x="16476" y="18638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38;p54">
              <a:extLst>
                <a:ext uri="{FF2B5EF4-FFF2-40B4-BE49-F238E27FC236}">
                  <a16:creationId xmlns:a16="http://schemas.microsoft.com/office/drawing/2014/main" id="{FD59AE45-3636-4D30-8DD9-80F9A8C26452}"/>
                </a:ext>
              </a:extLst>
            </p:cNvPr>
            <p:cNvSpPr/>
            <p:nvPr/>
          </p:nvSpPr>
          <p:spPr>
            <a:xfrm>
              <a:off x="6773000" y="2082475"/>
              <a:ext cx="417875" cy="535600"/>
            </a:xfrm>
            <a:custGeom>
              <a:avLst/>
              <a:gdLst/>
              <a:ahLst/>
              <a:cxnLst/>
              <a:rect l="l" t="t" r="r" b="b"/>
              <a:pathLst>
                <a:path w="16715" h="21424" extrusionOk="0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cubicBezTo>
                    <a:pt x="1487" y="1898"/>
                    <a:pt x="13186" y="16038"/>
                    <a:pt x="13717" y="16702"/>
                  </a:cubicBezTo>
                  <a:cubicBezTo>
                    <a:pt x="14751" y="17949"/>
                    <a:pt x="15733" y="19036"/>
                    <a:pt x="15839" y="19487"/>
                  </a:cubicBezTo>
                  <a:cubicBezTo>
                    <a:pt x="15945" y="20204"/>
                    <a:pt x="14619" y="21371"/>
                    <a:pt x="13876" y="21424"/>
                  </a:cubicBezTo>
                  <a:lnTo>
                    <a:pt x="14380" y="21424"/>
                  </a:lnTo>
                  <a:cubicBezTo>
                    <a:pt x="15335" y="21185"/>
                    <a:pt x="16131" y="20575"/>
                    <a:pt x="16529" y="19646"/>
                  </a:cubicBezTo>
                  <a:cubicBezTo>
                    <a:pt x="16714" y="19302"/>
                    <a:pt x="16661" y="18930"/>
                    <a:pt x="16476" y="18638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39;p54">
              <a:extLst>
                <a:ext uri="{FF2B5EF4-FFF2-40B4-BE49-F238E27FC236}">
                  <a16:creationId xmlns:a16="http://schemas.microsoft.com/office/drawing/2014/main" id="{6EAB5E0E-0389-4C7B-A0DE-9DD48CA8FA76}"/>
                </a:ext>
              </a:extLst>
            </p:cNvPr>
            <p:cNvSpPr/>
            <p:nvPr/>
          </p:nvSpPr>
          <p:spPr>
            <a:xfrm>
              <a:off x="6723275" y="2082475"/>
              <a:ext cx="130000" cy="128375"/>
            </a:xfrm>
            <a:custGeom>
              <a:avLst/>
              <a:gdLst/>
              <a:ahLst/>
              <a:cxnLst/>
              <a:rect l="l" t="t" r="r" b="b"/>
              <a:pathLst>
                <a:path w="5200" h="5135" extrusionOk="0">
                  <a:moveTo>
                    <a:pt x="2582" y="0"/>
                  </a:moveTo>
                  <a:cubicBezTo>
                    <a:pt x="2490" y="0"/>
                    <a:pt x="2397" y="14"/>
                    <a:pt x="2308" y="41"/>
                  </a:cubicBezTo>
                  <a:cubicBezTo>
                    <a:pt x="1353" y="227"/>
                    <a:pt x="557" y="890"/>
                    <a:pt x="159" y="1819"/>
                  </a:cubicBezTo>
                  <a:cubicBezTo>
                    <a:pt x="0" y="2163"/>
                    <a:pt x="27" y="2561"/>
                    <a:pt x="292" y="2853"/>
                  </a:cubicBezTo>
                  <a:lnTo>
                    <a:pt x="2176" y="5135"/>
                  </a:lnTo>
                  <a:cubicBezTo>
                    <a:pt x="3343" y="4525"/>
                    <a:pt x="4378" y="3649"/>
                    <a:pt x="5200" y="2614"/>
                  </a:cubicBezTo>
                  <a:lnTo>
                    <a:pt x="3263" y="306"/>
                  </a:lnTo>
                  <a:cubicBezTo>
                    <a:pt x="3106" y="110"/>
                    <a:pt x="2846" y="0"/>
                    <a:pt x="2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40;p54">
              <a:extLst>
                <a:ext uri="{FF2B5EF4-FFF2-40B4-BE49-F238E27FC236}">
                  <a16:creationId xmlns:a16="http://schemas.microsoft.com/office/drawing/2014/main" id="{DE957F69-5343-4965-8281-C679CF3C9D02}"/>
                </a:ext>
              </a:extLst>
            </p:cNvPr>
            <p:cNvSpPr/>
            <p:nvPr/>
          </p:nvSpPr>
          <p:spPr>
            <a:xfrm>
              <a:off x="6723275" y="2082475"/>
              <a:ext cx="130000" cy="128375"/>
            </a:xfrm>
            <a:custGeom>
              <a:avLst/>
              <a:gdLst/>
              <a:ahLst/>
              <a:cxnLst/>
              <a:rect l="l" t="t" r="r" b="b"/>
              <a:pathLst>
                <a:path w="5200" h="5135" extrusionOk="0">
                  <a:moveTo>
                    <a:pt x="2582" y="0"/>
                  </a:moveTo>
                  <a:cubicBezTo>
                    <a:pt x="2490" y="0"/>
                    <a:pt x="2397" y="14"/>
                    <a:pt x="2308" y="41"/>
                  </a:cubicBezTo>
                  <a:cubicBezTo>
                    <a:pt x="1353" y="227"/>
                    <a:pt x="557" y="890"/>
                    <a:pt x="159" y="1819"/>
                  </a:cubicBezTo>
                  <a:cubicBezTo>
                    <a:pt x="0" y="2163"/>
                    <a:pt x="27" y="2561"/>
                    <a:pt x="292" y="2853"/>
                  </a:cubicBezTo>
                  <a:lnTo>
                    <a:pt x="2176" y="5135"/>
                  </a:lnTo>
                  <a:cubicBezTo>
                    <a:pt x="3343" y="4525"/>
                    <a:pt x="4378" y="3649"/>
                    <a:pt x="5200" y="2614"/>
                  </a:cubicBezTo>
                  <a:lnTo>
                    <a:pt x="3263" y="306"/>
                  </a:lnTo>
                  <a:cubicBezTo>
                    <a:pt x="3106" y="110"/>
                    <a:pt x="2846" y="0"/>
                    <a:pt x="2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41;p54">
              <a:extLst>
                <a:ext uri="{FF2B5EF4-FFF2-40B4-BE49-F238E27FC236}">
                  <a16:creationId xmlns:a16="http://schemas.microsoft.com/office/drawing/2014/main" id="{A07E973C-5677-4D5A-A4A3-16DFF27A45E4}"/>
                </a:ext>
              </a:extLst>
            </p:cNvPr>
            <p:cNvSpPr/>
            <p:nvPr/>
          </p:nvSpPr>
          <p:spPr>
            <a:xfrm>
              <a:off x="6773000" y="2082475"/>
              <a:ext cx="80275" cy="81950"/>
            </a:xfrm>
            <a:custGeom>
              <a:avLst/>
              <a:gdLst/>
              <a:ahLst/>
              <a:cxnLst/>
              <a:rect l="l" t="t" r="r" b="b"/>
              <a:pathLst>
                <a:path w="3211" h="3278" extrusionOk="0">
                  <a:moveTo>
                    <a:pt x="593" y="0"/>
                  </a:moveTo>
                  <a:cubicBezTo>
                    <a:pt x="501" y="0"/>
                    <a:pt x="408" y="14"/>
                    <a:pt x="319" y="41"/>
                  </a:cubicBezTo>
                  <a:cubicBezTo>
                    <a:pt x="213" y="68"/>
                    <a:pt x="80" y="68"/>
                    <a:pt x="1" y="94"/>
                  </a:cubicBezTo>
                  <a:lnTo>
                    <a:pt x="2601" y="3278"/>
                  </a:lnTo>
                  <a:cubicBezTo>
                    <a:pt x="2813" y="3092"/>
                    <a:pt x="2999" y="2853"/>
                    <a:pt x="3211" y="2614"/>
                  </a:cubicBezTo>
                  <a:lnTo>
                    <a:pt x="1274" y="306"/>
                  </a:lnTo>
                  <a:cubicBezTo>
                    <a:pt x="1117" y="110"/>
                    <a:pt x="857" y="0"/>
                    <a:pt x="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42;p54">
              <a:extLst>
                <a:ext uri="{FF2B5EF4-FFF2-40B4-BE49-F238E27FC236}">
                  <a16:creationId xmlns:a16="http://schemas.microsoft.com/office/drawing/2014/main" id="{232B80DF-25BD-4FB6-9D37-917C7C40EB05}"/>
                </a:ext>
              </a:extLst>
            </p:cNvPr>
            <p:cNvSpPr/>
            <p:nvPr/>
          </p:nvSpPr>
          <p:spPr>
            <a:xfrm>
              <a:off x="6645675" y="1989975"/>
              <a:ext cx="165175" cy="171100"/>
            </a:xfrm>
            <a:custGeom>
              <a:avLst/>
              <a:gdLst/>
              <a:ahLst/>
              <a:cxnLst/>
              <a:rect l="l" t="t" r="r" b="b"/>
              <a:pathLst>
                <a:path w="6607" h="6844" extrusionOk="0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3;p54">
              <a:extLst>
                <a:ext uri="{FF2B5EF4-FFF2-40B4-BE49-F238E27FC236}">
                  <a16:creationId xmlns:a16="http://schemas.microsoft.com/office/drawing/2014/main" id="{2285DA5E-A753-45A1-9B53-110499F6332A}"/>
                </a:ext>
              </a:extLst>
            </p:cNvPr>
            <p:cNvSpPr/>
            <p:nvPr/>
          </p:nvSpPr>
          <p:spPr>
            <a:xfrm>
              <a:off x="6645675" y="1989975"/>
              <a:ext cx="165175" cy="171100"/>
            </a:xfrm>
            <a:custGeom>
              <a:avLst/>
              <a:gdLst/>
              <a:ahLst/>
              <a:cxnLst/>
              <a:rect l="l" t="t" r="r" b="b"/>
              <a:pathLst>
                <a:path w="6607" h="6844" extrusionOk="0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44;p54">
              <a:extLst>
                <a:ext uri="{FF2B5EF4-FFF2-40B4-BE49-F238E27FC236}">
                  <a16:creationId xmlns:a16="http://schemas.microsoft.com/office/drawing/2014/main" id="{6D46AD4D-5B43-4756-99D4-4408A645C759}"/>
                </a:ext>
              </a:extLst>
            </p:cNvPr>
            <p:cNvSpPr/>
            <p:nvPr/>
          </p:nvSpPr>
          <p:spPr>
            <a:xfrm>
              <a:off x="6645675" y="1989975"/>
              <a:ext cx="165175" cy="171100"/>
            </a:xfrm>
            <a:custGeom>
              <a:avLst/>
              <a:gdLst/>
              <a:ahLst/>
              <a:cxnLst/>
              <a:rect l="l" t="t" r="r" b="b"/>
              <a:pathLst>
                <a:path w="6607" h="6844" extrusionOk="0">
                  <a:moveTo>
                    <a:pt x="2552" y="1"/>
                  </a:moveTo>
                  <a:cubicBezTo>
                    <a:pt x="2478" y="1"/>
                    <a:pt x="2405" y="9"/>
                    <a:pt x="2335" y="27"/>
                  </a:cubicBezTo>
                  <a:cubicBezTo>
                    <a:pt x="1380" y="213"/>
                    <a:pt x="584" y="876"/>
                    <a:pt x="186" y="1778"/>
                  </a:cubicBezTo>
                  <a:cubicBezTo>
                    <a:pt x="0" y="2123"/>
                    <a:pt x="53" y="2547"/>
                    <a:pt x="319" y="2813"/>
                  </a:cubicBezTo>
                  <a:lnTo>
                    <a:pt x="3290" y="6500"/>
                  </a:lnTo>
                  <a:cubicBezTo>
                    <a:pt x="3466" y="6715"/>
                    <a:pt x="3728" y="6844"/>
                    <a:pt x="4002" y="6844"/>
                  </a:cubicBezTo>
                  <a:cubicBezTo>
                    <a:pt x="4100" y="6844"/>
                    <a:pt x="4200" y="6827"/>
                    <a:pt x="4298" y="6792"/>
                  </a:cubicBezTo>
                  <a:cubicBezTo>
                    <a:pt x="5253" y="6553"/>
                    <a:pt x="6049" y="5917"/>
                    <a:pt x="6447" y="4988"/>
                  </a:cubicBezTo>
                  <a:cubicBezTo>
                    <a:pt x="6606" y="4670"/>
                    <a:pt x="6580" y="4298"/>
                    <a:pt x="6367" y="4006"/>
                  </a:cubicBezTo>
                  <a:lnTo>
                    <a:pt x="3290" y="292"/>
                  </a:lnTo>
                  <a:cubicBezTo>
                    <a:pt x="3083" y="106"/>
                    <a:pt x="2812" y="1"/>
                    <a:pt x="2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5;p54">
              <a:extLst>
                <a:ext uri="{FF2B5EF4-FFF2-40B4-BE49-F238E27FC236}">
                  <a16:creationId xmlns:a16="http://schemas.microsoft.com/office/drawing/2014/main" id="{1CF079F5-EB34-4273-88CC-A2EF4052F4D7}"/>
                </a:ext>
              </a:extLst>
            </p:cNvPr>
            <p:cNvSpPr/>
            <p:nvPr/>
          </p:nvSpPr>
          <p:spPr>
            <a:xfrm>
              <a:off x="6713325" y="2010800"/>
              <a:ext cx="96850" cy="110525"/>
            </a:xfrm>
            <a:custGeom>
              <a:avLst/>
              <a:gdLst/>
              <a:ahLst/>
              <a:cxnLst/>
              <a:rect l="l" t="t" r="r" b="b"/>
              <a:pathLst>
                <a:path w="3874" h="4421" extrusionOk="0">
                  <a:moveTo>
                    <a:pt x="521" y="1"/>
                  </a:moveTo>
                  <a:cubicBezTo>
                    <a:pt x="454" y="1"/>
                    <a:pt x="386" y="6"/>
                    <a:pt x="319" y="16"/>
                  </a:cubicBezTo>
                  <a:cubicBezTo>
                    <a:pt x="212" y="43"/>
                    <a:pt x="80" y="43"/>
                    <a:pt x="0" y="69"/>
                  </a:cubicBezTo>
                  <a:lnTo>
                    <a:pt x="3582" y="4420"/>
                  </a:lnTo>
                  <a:cubicBezTo>
                    <a:pt x="3635" y="4314"/>
                    <a:pt x="3661" y="4235"/>
                    <a:pt x="3714" y="4128"/>
                  </a:cubicBezTo>
                  <a:cubicBezTo>
                    <a:pt x="3874" y="3837"/>
                    <a:pt x="3874" y="3465"/>
                    <a:pt x="3661" y="3173"/>
                  </a:cubicBezTo>
                  <a:lnTo>
                    <a:pt x="1274" y="282"/>
                  </a:lnTo>
                  <a:cubicBezTo>
                    <a:pt x="1060" y="90"/>
                    <a:pt x="796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46;p54">
              <a:extLst>
                <a:ext uri="{FF2B5EF4-FFF2-40B4-BE49-F238E27FC236}">
                  <a16:creationId xmlns:a16="http://schemas.microsoft.com/office/drawing/2014/main" id="{068105DE-6CFA-4DBB-85A5-707CFDEB3B8A}"/>
                </a:ext>
              </a:extLst>
            </p:cNvPr>
            <p:cNvSpPr/>
            <p:nvPr/>
          </p:nvSpPr>
          <p:spPr>
            <a:xfrm>
              <a:off x="6308750" y="1336675"/>
              <a:ext cx="585000" cy="889425"/>
            </a:xfrm>
            <a:custGeom>
              <a:avLst/>
              <a:gdLst/>
              <a:ahLst/>
              <a:cxnLst/>
              <a:rect l="l" t="t" r="r" b="b"/>
              <a:pathLst>
                <a:path w="23400" h="35577" extrusionOk="0">
                  <a:moveTo>
                    <a:pt x="0" y="1"/>
                  </a:moveTo>
                  <a:lnTo>
                    <a:pt x="19" y="24"/>
                  </a:lnTo>
                  <a:lnTo>
                    <a:pt x="19" y="24"/>
                  </a:lnTo>
                  <a:cubicBezTo>
                    <a:pt x="13" y="16"/>
                    <a:pt x="7" y="9"/>
                    <a:pt x="0" y="1"/>
                  </a:cubicBezTo>
                  <a:close/>
                  <a:moveTo>
                    <a:pt x="19" y="24"/>
                  </a:moveTo>
                  <a:cubicBezTo>
                    <a:pt x="560" y="687"/>
                    <a:pt x="658" y="1687"/>
                    <a:pt x="186" y="2946"/>
                  </a:cubicBezTo>
                  <a:lnTo>
                    <a:pt x="21250" y="28387"/>
                  </a:lnTo>
                  <a:cubicBezTo>
                    <a:pt x="22418" y="29767"/>
                    <a:pt x="21754" y="32951"/>
                    <a:pt x="17297" y="35577"/>
                  </a:cubicBezTo>
                  <a:cubicBezTo>
                    <a:pt x="19685" y="34834"/>
                    <a:pt x="22126" y="32685"/>
                    <a:pt x="22975" y="30430"/>
                  </a:cubicBezTo>
                  <a:cubicBezTo>
                    <a:pt x="23399" y="29289"/>
                    <a:pt x="23320" y="28308"/>
                    <a:pt x="22869" y="27645"/>
                  </a:cubicBezTo>
                  <a:lnTo>
                    <a:pt x="19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47;p54">
              <a:extLst>
                <a:ext uri="{FF2B5EF4-FFF2-40B4-BE49-F238E27FC236}">
                  <a16:creationId xmlns:a16="http://schemas.microsoft.com/office/drawing/2014/main" id="{34DFA566-06F8-4E45-9DBB-070689E9356E}"/>
                </a:ext>
              </a:extLst>
            </p:cNvPr>
            <p:cNvSpPr/>
            <p:nvPr/>
          </p:nvSpPr>
          <p:spPr>
            <a:xfrm>
              <a:off x="6308750" y="1336675"/>
              <a:ext cx="585000" cy="889425"/>
            </a:xfrm>
            <a:custGeom>
              <a:avLst/>
              <a:gdLst/>
              <a:ahLst/>
              <a:cxnLst/>
              <a:rect l="l" t="t" r="r" b="b"/>
              <a:pathLst>
                <a:path w="23400" h="35577" extrusionOk="0">
                  <a:moveTo>
                    <a:pt x="0" y="1"/>
                  </a:moveTo>
                  <a:lnTo>
                    <a:pt x="19" y="24"/>
                  </a:lnTo>
                  <a:lnTo>
                    <a:pt x="19" y="24"/>
                  </a:lnTo>
                  <a:cubicBezTo>
                    <a:pt x="13" y="16"/>
                    <a:pt x="7" y="9"/>
                    <a:pt x="0" y="1"/>
                  </a:cubicBezTo>
                  <a:close/>
                  <a:moveTo>
                    <a:pt x="19" y="24"/>
                  </a:moveTo>
                  <a:cubicBezTo>
                    <a:pt x="560" y="687"/>
                    <a:pt x="658" y="1687"/>
                    <a:pt x="186" y="2946"/>
                  </a:cubicBezTo>
                  <a:lnTo>
                    <a:pt x="21250" y="28387"/>
                  </a:lnTo>
                  <a:cubicBezTo>
                    <a:pt x="22418" y="29767"/>
                    <a:pt x="21754" y="32951"/>
                    <a:pt x="17297" y="35577"/>
                  </a:cubicBezTo>
                  <a:cubicBezTo>
                    <a:pt x="19685" y="34834"/>
                    <a:pt x="22126" y="32685"/>
                    <a:pt x="22975" y="30430"/>
                  </a:cubicBezTo>
                  <a:cubicBezTo>
                    <a:pt x="23399" y="29289"/>
                    <a:pt x="23320" y="28308"/>
                    <a:pt x="22869" y="27645"/>
                  </a:cubicBezTo>
                  <a:lnTo>
                    <a:pt x="19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48;p54">
              <a:extLst>
                <a:ext uri="{FF2B5EF4-FFF2-40B4-BE49-F238E27FC236}">
                  <a16:creationId xmlns:a16="http://schemas.microsoft.com/office/drawing/2014/main" id="{E2A39879-7A97-44E9-9D85-7C34EBAEED68}"/>
                </a:ext>
              </a:extLst>
            </p:cNvPr>
            <p:cNvSpPr/>
            <p:nvPr/>
          </p:nvSpPr>
          <p:spPr>
            <a:xfrm>
              <a:off x="6573575" y="1932725"/>
              <a:ext cx="231800" cy="191600"/>
            </a:xfrm>
            <a:custGeom>
              <a:avLst/>
              <a:gdLst/>
              <a:ahLst/>
              <a:cxnLst/>
              <a:rect l="l" t="t" r="r" b="b"/>
              <a:pathLst>
                <a:path w="9272" h="7664" extrusionOk="0">
                  <a:moveTo>
                    <a:pt x="6734" y="1"/>
                  </a:moveTo>
                  <a:cubicBezTo>
                    <a:pt x="6518" y="1"/>
                    <a:pt x="6286" y="21"/>
                    <a:pt x="6041" y="62"/>
                  </a:cubicBezTo>
                  <a:cubicBezTo>
                    <a:pt x="3866" y="433"/>
                    <a:pt x="1478" y="2423"/>
                    <a:pt x="682" y="4492"/>
                  </a:cubicBezTo>
                  <a:cubicBezTo>
                    <a:pt x="1" y="6349"/>
                    <a:pt x="797" y="7664"/>
                    <a:pt x="2518" y="7664"/>
                  </a:cubicBezTo>
                  <a:cubicBezTo>
                    <a:pt x="2740" y="7664"/>
                    <a:pt x="2977" y="7642"/>
                    <a:pt x="3229" y="7596"/>
                  </a:cubicBezTo>
                  <a:cubicBezTo>
                    <a:pt x="5405" y="7198"/>
                    <a:pt x="7792" y="5235"/>
                    <a:pt x="8588" y="3139"/>
                  </a:cubicBezTo>
                  <a:cubicBezTo>
                    <a:pt x="9272" y="1277"/>
                    <a:pt x="8468" y="1"/>
                    <a:pt x="6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49;p54">
              <a:extLst>
                <a:ext uri="{FF2B5EF4-FFF2-40B4-BE49-F238E27FC236}">
                  <a16:creationId xmlns:a16="http://schemas.microsoft.com/office/drawing/2014/main" id="{4DCB5B69-5A21-40DB-B612-2552817A75FD}"/>
                </a:ext>
              </a:extLst>
            </p:cNvPr>
            <p:cNvSpPr/>
            <p:nvPr/>
          </p:nvSpPr>
          <p:spPr>
            <a:xfrm>
              <a:off x="6566975" y="1924300"/>
              <a:ext cx="231900" cy="191425"/>
            </a:xfrm>
            <a:custGeom>
              <a:avLst/>
              <a:gdLst/>
              <a:ahLst/>
              <a:cxnLst/>
              <a:rect l="l" t="t" r="r" b="b"/>
              <a:pathLst>
                <a:path w="9276" h="7657" extrusionOk="0">
                  <a:moveTo>
                    <a:pt x="6695" y="1"/>
                  </a:moveTo>
                  <a:cubicBezTo>
                    <a:pt x="6489" y="1"/>
                    <a:pt x="6270" y="18"/>
                    <a:pt x="6040" y="54"/>
                  </a:cubicBezTo>
                  <a:cubicBezTo>
                    <a:pt x="3864" y="426"/>
                    <a:pt x="1477" y="2415"/>
                    <a:pt x="681" y="4511"/>
                  </a:cubicBezTo>
                  <a:cubicBezTo>
                    <a:pt x="1" y="6364"/>
                    <a:pt x="793" y="7657"/>
                    <a:pt x="2507" y="7657"/>
                  </a:cubicBezTo>
                  <a:cubicBezTo>
                    <a:pt x="2732" y="7657"/>
                    <a:pt x="2972" y="7635"/>
                    <a:pt x="3228" y="7588"/>
                  </a:cubicBezTo>
                  <a:cubicBezTo>
                    <a:pt x="5403" y="7191"/>
                    <a:pt x="7791" y="5227"/>
                    <a:pt x="8587" y="3158"/>
                  </a:cubicBezTo>
                  <a:cubicBezTo>
                    <a:pt x="9276" y="1282"/>
                    <a:pt x="8454" y="1"/>
                    <a:pt x="6695" y="1"/>
                  </a:cubicBezTo>
                  <a:close/>
                </a:path>
              </a:pathLst>
            </a:custGeom>
            <a:solidFill>
              <a:srgbClr val="3D48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50;p54">
              <a:extLst>
                <a:ext uri="{FF2B5EF4-FFF2-40B4-BE49-F238E27FC236}">
                  <a16:creationId xmlns:a16="http://schemas.microsoft.com/office/drawing/2014/main" id="{CA5B1BB6-46CE-44D4-82C0-3538C855C164}"/>
                </a:ext>
              </a:extLst>
            </p:cNvPr>
            <p:cNvSpPr/>
            <p:nvPr/>
          </p:nvSpPr>
          <p:spPr>
            <a:xfrm>
              <a:off x="6087875" y="1337650"/>
              <a:ext cx="698425" cy="771025"/>
            </a:xfrm>
            <a:custGeom>
              <a:avLst/>
              <a:gdLst/>
              <a:ahLst/>
              <a:cxnLst/>
              <a:rect l="l" t="t" r="r" b="b"/>
              <a:pathLst>
                <a:path w="27937" h="30841" extrusionOk="0">
                  <a:moveTo>
                    <a:pt x="6578" y="1"/>
                  </a:moveTo>
                  <a:cubicBezTo>
                    <a:pt x="6334" y="1"/>
                    <a:pt x="6069" y="31"/>
                    <a:pt x="5784" y="95"/>
                  </a:cubicBezTo>
                  <a:cubicBezTo>
                    <a:pt x="3662" y="546"/>
                    <a:pt x="1221" y="2509"/>
                    <a:pt x="399" y="4525"/>
                  </a:cubicBezTo>
                  <a:cubicBezTo>
                    <a:pt x="1" y="5560"/>
                    <a:pt x="27" y="6356"/>
                    <a:pt x="478" y="6886"/>
                  </a:cubicBezTo>
                  <a:lnTo>
                    <a:pt x="19765" y="30152"/>
                  </a:lnTo>
                  <a:cubicBezTo>
                    <a:pt x="20141" y="30611"/>
                    <a:pt x="20729" y="30840"/>
                    <a:pt x="21491" y="30840"/>
                  </a:cubicBezTo>
                  <a:cubicBezTo>
                    <a:pt x="21699" y="30840"/>
                    <a:pt x="21920" y="30823"/>
                    <a:pt x="22153" y="30789"/>
                  </a:cubicBezTo>
                  <a:cubicBezTo>
                    <a:pt x="24355" y="30418"/>
                    <a:pt x="26769" y="28428"/>
                    <a:pt x="27539" y="26359"/>
                  </a:cubicBezTo>
                  <a:cubicBezTo>
                    <a:pt x="27936" y="25324"/>
                    <a:pt x="27830" y="24422"/>
                    <a:pt x="27353" y="23892"/>
                  </a:cubicBezTo>
                  <a:lnTo>
                    <a:pt x="8066" y="572"/>
                  </a:lnTo>
                  <a:cubicBezTo>
                    <a:pt x="7755" y="223"/>
                    <a:pt x="7245" y="1"/>
                    <a:pt x="6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51;p54">
              <a:extLst>
                <a:ext uri="{FF2B5EF4-FFF2-40B4-BE49-F238E27FC236}">
                  <a16:creationId xmlns:a16="http://schemas.microsoft.com/office/drawing/2014/main" id="{1CFBB351-ED2B-495C-B9E4-B7F634A59DE8}"/>
                </a:ext>
              </a:extLst>
            </p:cNvPr>
            <p:cNvSpPr/>
            <p:nvPr/>
          </p:nvSpPr>
          <p:spPr>
            <a:xfrm>
              <a:off x="6087875" y="1337300"/>
              <a:ext cx="231500" cy="209000"/>
            </a:xfrm>
            <a:custGeom>
              <a:avLst/>
              <a:gdLst/>
              <a:ahLst/>
              <a:cxnLst/>
              <a:rect l="l" t="t" r="r" b="b"/>
              <a:pathLst>
                <a:path w="9260" h="8360" extrusionOk="0">
                  <a:moveTo>
                    <a:pt x="6558" y="0"/>
                  </a:moveTo>
                  <a:cubicBezTo>
                    <a:pt x="6319" y="0"/>
                    <a:pt x="6061" y="27"/>
                    <a:pt x="5784" y="82"/>
                  </a:cubicBezTo>
                  <a:cubicBezTo>
                    <a:pt x="3662" y="560"/>
                    <a:pt x="1221" y="2523"/>
                    <a:pt x="399" y="4539"/>
                  </a:cubicBezTo>
                  <a:cubicBezTo>
                    <a:pt x="1" y="5574"/>
                    <a:pt x="27" y="6370"/>
                    <a:pt x="478" y="6900"/>
                  </a:cubicBezTo>
                  <a:lnTo>
                    <a:pt x="1672" y="8359"/>
                  </a:lnTo>
                  <a:cubicBezTo>
                    <a:pt x="1964" y="8359"/>
                    <a:pt x="2256" y="8333"/>
                    <a:pt x="2548" y="8280"/>
                  </a:cubicBezTo>
                  <a:cubicBezTo>
                    <a:pt x="5174" y="7829"/>
                    <a:pt x="8066" y="5441"/>
                    <a:pt x="8994" y="2947"/>
                  </a:cubicBezTo>
                  <a:cubicBezTo>
                    <a:pt x="9154" y="2655"/>
                    <a:pt x="9233" y="2364"/>
                    <a:pt x="9260" y="2045"/>
                  </a:cubicBezTo>
                  <a:lnTo>
                    <a:pt x="8066" y="586"/>
                  </a:lnTo>
                  <a:cubicBezTo>
                    <a:pt x="7752" y="213"/>
                    <a:pt x="7235" y="0"/>
                    <a:pt x="6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52;p54">
              <a:extLst>
                <a:ext uri="{FF2B5EF4-FFF2-40B4-BE49-F238E27FC236}">
                  <a16:creationId xmlns:a16="http://schemas.microsoft.com/office/drawing/2014/main" id="{02B7BB8F-4C1B-45E0-AFFB-8E9B67A41267}"/>
                </a:ext>
              </a:extLst>
            </p:cNvPr>
            <p:cNvSpPr/>
            <p:nvPr/>
          </p:nvSpPr>
          <p:spPr>
            <a:xfrm>
              <a:off x="6087875" y="1337300"/>
              <a:ext cx="231500" cy="209000"/>
            </a:xfrm>
            <a:custGeom>
              <a:avLst/>
              <a:gdLst/>
              <a:ahLst/>
              <a:cxnLst/>
              <a:rect l="l" t="t" r="r" b="b"/>
              <a:pathLst>
                <a:path w="9260" h="8360" extrusionOk="0">
                  <a:moveTo>
                    <a:pt x="6558" y="0"/>
                  </a:moveTo>
                  <a:cubicBezTo>
                    <a:pt x="6319" y="0"/>
                    <a:pt x="6061" y="27"/>
                    <a:pt x="5784" y="82"/>
                  </a:cubicBezTo>
                  <a:cubicBezTo>
                    <a:pt x="3662" y="560"/>
                    <a:pt x="1221" y="2523"/>
                    <a:pt x="399" y="4539"/>
                  </a:cubicBezTo>
                  <a:cubicBezTo>
                    <a:pt x="1" y="5574"/>
                    <a:pt x="27" y="6370"/>
                    <a:pt x="478" y="6900"/>
                  </a:cubicBezTo>
                  <a:lnTo>
                    <a:pt x="1672" y="8359"/>
                  </a:lnTo>
                  <a:cubicBezTo>
                    <a:pt x="1964" y="8359"/>
                    <a:pt x="2256" y="8333"/>
                    <a:pt x="2548" y="8280"/>
                  </a:cubicBezTo>
                  <a:cubicBezTo>
                    <a:pt x="5174" y="7829"/>
                    <a:pt x="8066" y="5441"/>
                    <a:pt x="8994" y="2947"/>
                  </a:cubicBezTo>
                  <a:cubicBezTo>
                    <a:pt x="9154" y="2655"/>
                    <a:pt x="9233" y="2364"/>
                    <a:pt x="9260" y="2045"/>
                  </a:cubicBezTo>
                  <a:lnTo>
                    <a:pt x="8066" y="586"/>
                  </a:lnTo>
                  <a:cubicBezTo>
                    <a:pt x="7752" y="213"/>
                    <a:pt x="7235" y="0"/>
                    <a:pt x="6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53;p54">
              <a:extLst>
                <a:ext uri="{FF2B5EF4-FFF2-40B4-BE49-F238E27FC236}">
                  <a16:creationId xmlns:a16="http://schemas.microsoft.com/office/drawing/2014/main" id="{9F04694A-DD6B-4B60-92BD-3B0FDEFCD3E3}"/>
                </a:ext>
              </a:extLst>
            </p:cNvPr>
            <p:cNvSpPr/>
            <p:nvPr/>
          </p:nvSpPr>
          <p:spPr>
            <a:xfrm>
              <a:off x="6569400" y="1915700"/>
              <a:ext cx="217550" cy="193500"/>
            </a:xfrm>
            <a:custGeom>
              <a:avLst/>
              <a:gdLst/>
              <a:ahLst/>
              <a:cxnLst/>
              <a:rect l="l" t="t" r="r" b="b"/>
              <a:pathLst>
                <a:path w="8702" h="7740" extrusionOk="0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54;p54">
              <a:extLst>
                <a:ext uri="{FF2B5EF4-FFF2-40B4-BE49-F238E27FC236}">
                  <a16:creationId xmlns:a16="http://schemas.microsoft.com/office/drawing/2014/main" id="{48F83A58-60E8-4558-9E54-68FB5649CD42}"/>
                </a:ext>
              </a:extLst>
            </p:cNvPr>
            <p:cNvSpPr/>
            <p:nvPr/>
          </p:nvSpPr>
          <p:spPr>
            <a:xfrm>
              <a:off x="6604550" y="1916350"/>
              <a:ext cx="182400" cy="191050"/>
            </a:xfrm>
            <a:custGeom>
              <a:avLst/>
              <a:gdLst/>
              <a:ahLst/>
              <a:cxnLst/>
              <a:rect l="l" t="t" r="r" b="b"/>
              <a:pathLst>
                <a:path w="7296" h="7642" extrusionOk="0">
                  <a:moveTo>
                    <a:pt x="4970" y="85"/>
                  </a:moveTo>
                  <a:cubicBezTo>
                    <a:pt x="4768" y="85"/>
                    <a:pt x="4552" y="101"/>
                    <a:pt x="4325" y="133"/>
                  </a:cubicBezTo>
                  <a:cubicBezTo>
                    <a:pt x="3210" y="319"/>
                    <a:pt x="1327" y="1"/>
                    <a:pt x="345" y="797"/>
                  </a:cubicBezTo>
                  <a:cubicBezTo>
                    <a:pt x="213" y="903"/>
                    <a:pt x="106" y="1035"/>
                    <a:pt x="0" y="1195"/>
                  </a:cubicBezTo>
                  <a:cubicBezTo>
                    <a:pt x="232" y="976"/>
                    <a:pt x="521" y="856"/>
                    <a:pt x="930" y="856"/>
                  </a:cubicBezTo>
                  <a:cubicBezTo>
                    <a:pt x="1317" y="856"/>
                    <a:pt x="1811" y="963"/>
                    <a:pt x="2468" y="1195"/>
                  </a:cubicBezTo>
                  <a:cubicBezTo>
                    <a:pt x="3847" y="1699"/>
                    <a:pt x="5094" y="1301"/>
                    <a:pt x="5863" y="1937"/>
                  </a:cubicBezTo>
                  <a:cubicBezTo>
                    <a:pt x="6659" y="2601"/>
                    <a:pt x="6235" y="5864"/>
                    <a:pt x="1486" y="7641"/>
                  </a:cubicBezTo>
                  <a:cubicBezTo>
                    <a:pt x="3714" y="7270"/>
                    <a:pt x="6102" y="5280"/>
                    <a:pt x="6898" y="3237"/>
                  </a:cubicBezTo>
                  <a:cubicBezTo>
                    <a:pt x="7296" y="2203"/>
                    <a:pt x="7190" y="1301"/>
                    <a:pt x="6739" y="770"/>
                  </a:cubicBezTo>
                  <a:cubicBezTo>
                    <a:pt x="6359" y="327"/>
                    <a:pt x="5760" y="85"/>
                    <a:pt x="4970" y="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55;p54">
              <a:extLst>
                <a:ext uri="{FF2B5EF4-FFF2-40B4-BE49-F238E27FC236}">
                  <a16:creationId xmlns:a16="http://schemas.microsoft.com/office/drawing/2014/main" id="{C04C9442-DD1E-4309-99C2-AF3E9DAC6A53}"/>
                </a:ext>
              </a:extLst>
            </p:cNvPr>
            <p:cNvSpPr/>
            <p:nvPr/>
          </p:nvSpPr>
          <p:spPr>
            <a:xfrm>
              <a:off x="6569400" y="1915700"/>
              <a:ext cx="217550" cy="193500"/>
            </a:xfrm>
            <a:custGeom>
              <a:avLst/>
              <a:gdLst/>
              <a:ahLst/>
              <a:cxnLst/>
              <a:rect l="l" t="t" r="r" b="b"/>
              <a:pathLst>
                <a:path w="8702" h="7740" extrusionOk="0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56;p54">
              <a:extLst>
                <a:ext uri="{FF2B5EF4-FFF2-40B4-BE49-F238E27FC236}">
                  <a16:creationId xmlns:a16="http://schemas.microsoft.com/office/drawing/2014/main" id="{FEB375DE-8429-4831-9BC9-5E71A38A70FB}"/>
                </a:ext>
              </a:extLst>
            </p:cNvPr>
            <p:cNvSpPr/>
            <p:nvPr/>
          </p:nvSpPr>
          <p:spPr>
            <a:xfrm>
              <a:off x="6569400" y="1915700"/>
              <a:ext cx="217550" cy="193500"/>
            </a:xfrm>
            <a:custGeom>
              <a:avLst/>
              <a:gdLst/>
              <a:ahLst/>
              <a:cxnLst/>
              <a:rect l="l" t="t" r="r" b="b"/>
              <a:pathLst>
                <a:path w="8702" h="7740" extrusionOk="0">
                  <a:moveTo>
                    <a:pt x="6361" y="87"/>
                  </a:moveTo>
                  <a:cubicBezTo>
                    <a:pt x="6171" y="87"/>
                    <a:pt x="5969" y="102"/>
                    <a:pt x="5757" y="133"/>
                  </a:cubicBezTo>
                  <a:cubicBezTo>
                    <a:pt x="4616" y="345"/>
                    <a:pt x="2733" y="0"/>
                    <a:pt x="1778" y="796"/>
                  </a:cubicBezTo>
                  <a:cubicBezTo>
                    <a:pt x="796" y="1592"/>
                    <a:pt x="743" y="3529"/>
                    <a:pt x="372" y="4590"/>
                  </a:cubicBezTo>
                  <a:cubicBezTo>
                    <a:pt x="0" y="5651"/>
                    <a:pt x="80" y="6473"/>
                    <a:pt x="531" y="7030"/>
                  </a:cubicBezTo>
                  <a:cubicBezTo>
                    <a:pt x="898" y="7479"/>
                    <a:pt x="1469" y="7740"/>
                    <a:pt x="2208" y="7740"/>
                  </a:cubicBezTo>
                  <a:cubicBezTo>
                    <a:pt x="2430" y="7740"/>
                    <a:pt x="2667" y="7716"/>
                    <a:pt x="2919" y="7667"/>
                  </a:cubicBezTo>
                  <a:cubicBezTo>
                    <a:pt x="5120" y="7296"/>
                    <a:pt x="7508" y="5306"/>
                    <a:pt x="8304" y="3237"/>
                  </a:cubicBezTo>
                  <a:cubicBezTo>
                    <a:pt x="8702" y="2202"/>
                    <a:pt x="8596" y="1300"/>
                    <a:pt x="8145" y="770"/>
                  </a:cubicBezTo>
                  <a:cubicBezTo>
                    <a:pt x="7760" y="342"/>
                    <a:pt x="7152" y="87"/>
                    <a:pt x="6361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57;p54">
              <a:extLst>
                <a:ext uri="{FF2B5EF4-FFF2-40B4-BE49-F238E27FC236}">
                  <a16:creationId xmlns:a16="http://schemas.microsoft.com/office/drawing/2014/main" id="{6661D198-432A-410F-951B-0EB9D9573D1C}"/>
                </a:ext>
              </a:extLst>
            </p:cNvPr>
            <p:cNvSpPr/>
            <p:nvPr/>
          </p:nvSpPr>
          <p:spPr>
            <a:xfrm>
              <a:off x="6262325" y="1338025"/>
              <a:ext cx="523975" cy="764050"/>
            </a:xfrm>
            <a:custGeom>
              <a:avLst/>
              <a:gdLst/>
              <a:ahLst/>
              <a:cxnLst/>
              <a:rect l="l" t="t" r="r" b="b"/>
              <a:pathLst>
                <a:path w="20959" h="30562" extrusionOk="0">
                  <a:moveTo>
                    <a:pt x="0" y="0"/>
                  </a:moveTo>
                  <a:lnTo>
                    <a:pt x="80" y="2653"/>
                  </a:lnTo>
                  <a:cubicBezTo>
                    <a:pt x="2865" y="5996"/>
                    <a:pt x="17324" y="23479"/>
                    <a:pt x="18332" y="24699"/>
                  </a:cubicBezTo>
                  <a:cubicBezTo>
                    <a:pt x="19314" y="25919"/>
                    <a:pt x="19154" y="28997"/>
                    <a:pt x="15971" y="30562"/>
                  </a:cubicBezTo>
                  <a:cubicBezTo>
                    <a:pt x="17934" y="29899"/>
                    <a:pt x="19897" y="28148"/>
                    <a:pt x="20561" y="26344"/>
                  </a:cubicBezTo>
                  <a:cubicBezTo>
                    <a:pt x="20958" y="25309"/>
                    <a:pt x="20852" y="24407"/>
                    <a:pt x="20375" y="23877"/>
                  </a:cubicBezTo>
                  <a:lnTo>
                    <a:pt x="1088" y="557"/>
                  </a:lnTo>
                  <a:cubicBezTo>
                    <a:pt x="823" y="265"/>
                    <a:pt x="425" y="8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58;p54">
              <a:extLst>
                <a:ext uri="{FF2B5EF4-FFF2-40B4-BE49-F238E27FC236}">
                  <a16:creationId xmlns:a16="http://schemas.microsoft.com/office/drawing/2014/main" id="{463A4D16-B073-47A7-81E1-45EA872D37B3}"/>
                </a:ext>
              </a:extLst>
            </p:cNvPr>
            <p:cNvSpPr/>
            <p:nvPr/>
          </p:nvSpPr>
          <p:spPr>
            <a:xfrm>
              <a:off x="6080725" y="1336600"/>
              <a:ext cx="229325" cy="186750"/>
            </a:xfrm>
            <a:custGeom>
              <a:avLst/>
              <a:gdLst/>
              <a:ahLst/>
              <a:cxnLst/>
              <a:rect l="l" t="t" r="r" b="b"/>
              <a:pathLst>
                <a:path w="9173" h="7470" extrusionOk="0">
                  <a:moveTo>
                    <a:pt x="6877" y="1"/>
                  </a:moveTo>
                  <a:cubicBezTo>
                    <a:pt x="6637" y="1"/>
                    <a:pt x="6376" y="28"/>
                    <a:pt x="6097" y="84"/>
                  </a:cubicBezTo>
                  <a:cubicBezTo>
                    <a:pt x="3948" y="561"/>
                    <a:pt x="1560" y="2551"/>
                    <a:pt x="711" y="4541"/>
                  </a:cubicBezTo>
                  <a:cubicBezTo>
                    <a:pt x="1" y="6282"/>
                    <a:pt x="696" y="7470"/>
                    <a:pt x="2267" y="7470"/>
                  </a:cubicBezTo>
                  <a:cubicBezTo>
                    <a:pt x="2515" y="7470"/>
                    <a:pt x="2784" y="7441"/>
                    <a:pt x="3072" y="7379"/>
                  </a:cubicBezTo>
                  <a:cubicBezTo>
                    <a:pt x="5195" y="6955"/>
                    <a:pt x="7609" y="4965"/>
                    <a:pt x="8458" y="2949"/>
                  </a:cubicBezTo>
                  <a:cubicBezTo>
                    <a:pt x="9172" y="1175"/>
                    <a:pt x="8466" y="1"/>
                    <a:pt x="6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59;p54">
              <a:extLst>
                <a:ext uri="{FF2B5EF4-FFF2-40B4-BE49-F238E27FC236}">
                  <a16:creationId xmlns:a16="http://schemas.microsoft.com/office/drawing/2014/main" id="{42488FBF-435A-4775-9579-910C882C7C2F}"/>
                </a:ext>
              </a:extLst>
            </p:cNvPr>
            <p:cNvSpPr/>
            <p:nvPr/>
          </p:nvSpPr>
          <p:spPr>
            <a:xfrm>
              <a:off x="6080725" y="1336600"/>
              <a:ext cx="229325" cy="186750"/>
            </a:xfrm>
            <a:custGeom>
              <a:avLst/>
              <a:gdLst/>
              <a:ahLst/>
              <a:cxnLst/>
              <a:rect l="l" t="t" r="r" b="b"/>
              <a:pathLst>
                <a:path w="9173" h="7470" extrusionOk="0">
                  <a:moveTo>
                    <a:pt x="6877" y="1"/>
                  </a:moveTo>
                  <a:cubicBezTo>
                    <a:pt x="6637" y="1"/>
                    <a:pt x="6376" y="28"/>
                    <a:pt x="6097" y="84"/>
                  </a:cubicBezTo>
                  <a:cubicBezTo>
                    <a:pt x="3948" y="561"/>
                    <a:pt x="1560" y="2551"/>
                    <a:pt x="711" y="4541"/>
                  </a:cubicBezTo>
                  <a:cubicBezTo>
                    <a:pt x="1" y="6282"/>
                    <a:pt x="696" y="7470"/>
                    <a:pt x="2267" y="7470"/>
                  </a:cubicBezTo>
                  <a:cubicBezTo>
                    <a:pt x="2515" y="7470"/>
                    <a:pt x="2784" y="7441"/>
                    <a:pt x="3072" y="7379"/>
                  </a:cubicBezTo>
                  <a:cubicBezTo>
                    <a:pt x="5195" y="6955"/>
                    <a:pt x="7609" y="4965"/>
                    <a:pt x="8458" y="2949"/>
                  </a:cubicBezTo>
                  <a:cubicBezTo>
                    <a:pt x="9172" y="1175"/>
                    <a:pt x="8466" y="1"/>
                    <a:pt x="6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60;p54">
              <a:extLst>
                <a:ext uri="{FF2B5EF4-FFF2-40B4-BE49-F238E27FC236}">
                  <a16:creationId xmlns:a16="http://schemas.microsoft.com/office/drawing/2014/main" id="{EF015DA2-3325-4A28-8EB5-DF205118E46B}"/>
                </a:ext>
              </a:extLst>
            </p:cNvPr>
            <p:cNvSpPr/>
            <p:nvPr/>
          </p:nvSpPr>
          <p:spPr>
            <a:xfrm>
              <a:off x="6077925" y="1310325"/>
              <a:ext cx="181750" cy="177450"/>
            </a:xfrm>
            <a:custGeom>
              <a:avLst/>
              <a:gdLst/>
              <a:ahLst/>
              <a:cxnLst/>
              <a:rect l="l" t="t" r="r" b="b"/>
              <a:pathLst>
                <a:path w="7270" h="7098" extrusionOk="0">
                  <a:moveTo>
                    <a:pt x="3894" y="0"/>
                  </a:moveTo>
                  <a:cubicBezTo>
                    <a:pt x="3756" y="0"/>
                    <a:pt x="3607" y="15"/>
                    <a:pt x="3450" y="47"/>
                  </a:cubicBezTo>
                  <a:cubicBezTo>
                    <a:pt x="2017" y="392"/>
                    <a:pt x="823" y="1347"/>
                    <a:pt x="240" y="2700"/>
                  </a:cubicBezTo>
                  <a:cubicBezTo>
                    <a:pt x="1" y="3337"/>
                    <a:pt x="80" y="3867"/>
                    <a:pt x="346" y="4185"/>
                  </a:cubicBezTo>
                  <a:lnTo>
                    <a:pt x="2389" y="6679"/>
                  </a:lnTo>
                  <a:cubicBezTo>
                    <a:pt x="2591" y="6942"/>
                    <a:pt x="2932" y="7097"/>
                    <a:pt x="3377" y="7097"/>
                  </a:cubicBezTo>
                  <a:cubicBezTo>
                    <a:pt x="3515" y="7097"/>
                    <a:pt x="3664" y="7082"/>
                    <a:pt x="3821" y="7051"/>
                  </a:cubicBezTo>
                  <a:cubicBezTo>
                    <a:pt x="5254" y="6706"/>
                    <a:pt x="6448" y="5751"/>
                    <a:pt x="7031" y="4398"/>
                  </a:cubicBezTo>
                  <a:cubicBezTo>
                    <a:pt x="7270" y="3761"/>
                    <a:pt x="7190" y="3230"/>
                    <a:pt x="6925" y="2886"/>
                  </a:cubicBezTo>
                  <a:lnTo>
                    <a:pt x="4882" y="418"/>
                  </a:lnTo>
                  <a:cubicBezTo>
                    <a:pt x="4680" y="155"/>
                    <a:pt x="4339" y="0"/>
                    <a:pt x="3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61;p54">
              <a:extLst>
                <a:ext uri="{FF2B5EF4-FFF2-40B4-BE49-F238E27FC236}">
                  <a16:creationId xmlns:a16="http://schemas.microsoft.com/office/drawing/2014/main" id="{DC1E2595-728B-4521-8ACE-7DD8D8736071}"/>
                </a:ext>
              </a:extLst>
            </p:cNvPr>
            <p:cNvSpPr/>
            <p:nvPr/>
          </p:nvSpPr>
          <p:spPr>
            <a:xfrm>
              <a:off x="6077925" y="1310325"/>
              <a:ext cx="181750" cy="177450"/>
            </a:xfrm>
            <a:custGeom>
              <a:avLst/>
              <a:gdLst/>
              <a:ahLst/>
              <a:cxnLst/>
              <a:rect l="l" t="t" r="r" b="b"/>
              <a:pathLst>
                <a:path w="7270" h="7098" extrusionOk="0">
                  <a:moveTo>
                    <a:pt x="3894" y="0"/>
                  </a:moveTo>
                  <a:cubicBezTo>
                    <a:pt x="3756" y="0"/>
                    <a:pt x="3607" y="15"/>
                    <a:pt x="3450" y="47"/>
                  </a:cubicBezTo>
                  <a:cubicBezTo>
                    <a:pt x="2017" y="392"/>
                    <a:pt x="823" y="1347"/>
                    <a:pt x="240" y="2700"/>
                  </a:cubicBezTo>
                  <a:cubicBezTo>
                    <a:pt x="1" y="3337"/>
                    <a:pt x="80" y="3867"/>
                    <a:pt x="346" y="4185"/>
                  </a:cubicBezTo>
                  <a:lnTo>
                    <a:pt x="2389" y="6679"/>
                  </a:lnTo>
                  <a:cubicBezTo>
                    <a:pt x="2591" y="6942"/>
                    <a:pt x="2932" y="7097"/>
                    <a:pt x="3377" y="7097"/>
                  </a:cubicBezTo>
                  <a:cubicBezTo>
                    <a:pt x="3515" y="7097"/>
                    <a:pt x="3664" y="7082"/>
                    <a:pt x="3821" y="7051"/>
                  </a:cubicBezTo>
                  <a:cubicBezTo>
                    <a:pt x="5254" y="6706"/>
                    <a:pt x="6448" y="5751"/>
                    <a:pt x="7031" y="4398"/>
                  </a:cubicBezTo>
                  <a:cubicBezTo>
                    <a:pt x="7270" y="3761"/>
                    <a:pt x="7190" y="3230"/>
                    <a:pt x="6925" y="2886"/>
                  </a:cubicBezTo>
                  <a:lnTo>
                    <a:pt x="4882" y="418"/>
                  </a:lnTo>
                  <a:cubicBezTo>
                    <a:pt x="4680" y="155"/>
                    <a:pt x="4339" y="0"/>
                    <a:pt x="3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62;p54">
              <a:extLst>
                <a:ext uri="{FF2B5EF4-FFF2-40B4-BE49-F238E27FC236}">
                  <a16:creationId xmlns:a16="http://schemas.microsoft.com/office/drawing/2014/main" id="{AD8F18AB-5F39-4066-BE12-3B4BAEAE1FC8}"/>
                </a:ext>
              </a:extLst>
            </p:cNvPr>
            <p:cNvSpPr/>
            <p:nvPr/>
          </p:nvSpPr>
          <p:spPr>
            <a:xfrm>
              <a:off x="6160850" y="1311400"/>
              <a:ext cx="98825" cy="176525"/>
            </a:xfrm>
            <a:custGeom>
              <a:avLst/>
              <a:gdLst/>
              <a:ahLst/>
              <a:cxnLst/>
              <a:rect l="l" t="t" r="r" b="b"/>
              <a:pathLst>
                <a:path w="3953" h="7061" extrusionOk="0">
                  <a:moveTo>
                    <a:pt x="638" y="1"/>
                  </a:moveTo>
                  <a:cubicBezTo>
                    <a:pt x="611" y="1"/>
                    <a:pt x="584" y="2"/>
                    <a:pt x="557" y="4"/>
                  </a:cubicBezTo>
                  <a:lnTo>
                    <a:pt x="1273" y="1702"/>
                  </a:lnTo>
                  <a:lnTo>
                    <a:pt x="2865" y="3612"/>
                  </a:lnTo>
                  <a:cubicBezTo>
                    <a:pt x="3529" y="4381"/>
                    <a:pt x="2122" y="6663"/>
                    <a:pt x="0" y="7061"/>
                  </a:cubicBezTo>
                  <a:cubicBezTo>
                    <a:pt x="159" y="7061"/>
                    <a:pt x="345" y="7061"/>
                    <a:pt x="504" y="7034"/>
                  </a:cubicBezTo>
                  <a:cubicBezTo>
                    <a:pt x="1937" y="6716"/>
                    <a:pt x="3131" y="5734"/>
                    <a:pt x="3714" y="4381"/>
                  </a:cubicBezTo>
                  <a:cubicBezTo>
                    <a:pt x="3953" y="3745"/>
                    <a:pt x="3873" y="3214"/>
                    <a:pt x="3608" y="2896"/>
                  </a:cubicBezTo>
                  <a:lnTo>
                    <a:pt x="1565" y="402"/>
                  </a:lnTo>
                  <a:cubicBezTo>
                    <a:pt x="1319" y="156"/>
                    <a:pt x="982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63;p54">
              <a:extLst>
                <a:ext uri="{FF2B5EF4-FFF2-40B4-BE49-F238E27FC236}">
                  <a16:creationId xmlns:a16="http://schemas.microsoft.com/office/drawing/2014/main" id="{D0AFAA0B-D66A-4F1A-9898-8BB25FFCB40C}"/>
                </a:ext>
              </a:extLst>
            </p:cNvPr>
            <p:cNvSpPr/>
            <p:nvPr/>
          </p:nvSpPr>
          <p:spPr>
            <a:xfrm>
              <a:off x="6160850" y="1311400"/>
              <a:ext cx="98825" cy="176525"/>
            </a:xfrm>
            <a:custGeom>
              <a:avLst/>
              <a:gdLst/>
              <a:ahLst/>
              <a:cxnLst/>
              <a:rect l="l" t="t" r="r" b="b"/>
              <a:pathLst>
                <a:path w="3953" h="7061" extrusionOk="0">
                  <a:moveTo>
                    <a:pt x="638" y="1"/>
                  </a:moveTo>
                  <a:cubicBezTo>
                    <a:pt x="611" y="1"/>
                    <a:pt x="584" y="2"/>
                    <a:pt x="557" y="4"/>
                  </a:cubicBezTo>
                  <a:lnTo>
                    <a:pt x="1273" y="1702"/>
                  </a:lnTo>
                  <a:lnTo>
                    <a:pt x="2865" y="3612"/>
                  </a:lnTo>
                  <a:cubicBezTo>
                    <a:pt x="3529" y="4381"/>
                    <a:pt x="2122" y="6663"/>
                    <a:pt x="0" y="7061"/>
                  </a:cubicBezTo>
                  <a:cubicBezTo>
                    <a:pt x="159" y="7061"/>
                    <a:pt x="345" y="7061"/>
                    <a:pt x="504" y="7034"/>
                  </a:cubicBezTo>
                  <a:cubicBezTo>
                    <a:pt x="1937" y="6716"/>
                    <a:pt x="3131" y="5734"/>
                    <a:pt x="3714" y="4381"/>
                  </a:cubicBezTo>
                  <a:cubicBezTo>
                    <a:pt x="3953" y="3745"/>
                    <a:pt x="3873" y="3214"/>
                    <a:pt x="3608" y="2896"/>
                  </a:cubicBezTo>
                  <a:lnTo>
                    <a:pt x="1565" y="402"/>
                  </a:lnTo>
                  <a:cubicBezTo>
                    <a:pt x="1319" y="156"/>
                    <a:pt x="982" y="1"/>
                    <a:pt x="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64;p54">
              <a:extLst>
                <a:ext uri="{FF2B5EF4-FFF2-40B4-BE49-F238E27FC236}">
                  <a16:creationId xmlns:a16="http://schemas.microsoft.com/office/drawing/2014/main" id="{1EA519D8-630B-4035-80AF-C93C2D489586}"/>
                </a:ext>
              </a:extLst>
            </p:cNvPr>
            <p:cNvSpPr/>
            <p:nvPr/>
          </p:nvSpPr>
          <p:spPr>
            <a:xfrm>
              <a:off x="6074575" y="1310450"/>
              <a:ext cx="138700" cy="114825"/>
            </a:xfrm>
            <a:custGeom>
              <a:avLst/>
              <a:gdLst/>
              <a:ahLst/>
              <a:cxnLst/>
              <a:rect l="l" t="t" r="r" b="b"/>
              <a:pathLst>
                <a:path w="5548" h="4593" extrusionOk="0">
                  <a:moveTo>
                    <a:pt x="4046" y="1"/>
                  </a:moveTo>
                  <a:cubicBezTo>
                    <a:pt x="3910" y="1"/>
                    <a:pt x="3765" y="14"/>
                    <a:pt x="3610" y="42"/>
                  </a:cubicBezTo>
                  <a:cubicBezTo>
                    <a:pt x="2151" y="387"/>
                    <a:pt x="957" y="1368"/>
                    <a:pt x="400" y="2695"/>
                  </a:cubicBezTo>
                  <a:cubicBezTo>
                    <a:pt x="1" y="3800"/>
                    <a:pt x="476" y="4592"/>
                    <a:pt x="1512" y="4592"/>
                  </a:cubicBezTo>
                  <a:cubicBezTo>
                    <a:pt x="1645" y="4592"/>
                    <a:pt x="1788" y="4579"/>
                    <a:pt x="1939" y="4552"/>
                  </a:cubicBezTo>
                  <a:cubicBezTo>
                    <a:pt x="3345" y="4207"/>
                    <a:pt x="4539" y="3252"/>
                    <a:pt x="5149" y="1899"/>
                  </a:cubicBezTo>
                  <a:cubicBezTo>
                    <a:pt x="5547" y="774"/>
                    <a:pt x="5076" y="1"/>
                    <a:pt x="40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65;p54">
              <a:extLst>
                <a:ext uri="{FF2B5EF4-FFF2-40B4-BE49-F238E27FC236}">
                  <a16:creationId xmlns:a16="http://schemas.microsoft.com/office/drawing/2014/main" id="{39AC7935-2EE8-49BE-AD12-CCD8567A1733}"/>
                </a:ext>
              </a:extLst>
            </p:cNvPr>
            <p:cNvSpPr/>
            <p:nvPr/>
          </p:nvSpPr>
          <p:spPr>
            <a:xfrm>
              <a:off x="6074575" y="1310450"/>
              <a:ext cx="138700" cy="114825"/>
            </a:xfrm>
            <a:custGeom>
              <a:avLst/>
              <a:gdLst/>
              <a:ahLst/>
              <a:cxnLst/>
              <a:rect l="l" t="t" r="r" b="b"/>
              <a:pathLst>
                <a:path w="5548" h="4593" extrusionOk="0">
                  <a:moveTo>
                    <a:pt x="4046" y="1"/>
                  </a:moveTo>
                  <a:cubicBezTo>
                    <a:pt x="3910" y="1"/>
                    <a:pt x="3765" y="14"/>
                    <a:pt x="3610" y="42"/>
                  </a:cubicBezTo>
                  <a:cubicBezTo>
                    <a:pt x="2151" y="387"/>
                    <a:pt x="957" y="1368"/>
                    <a:pt x="400" y="2695"/>
                  </a:cubicBezTo>
                  <a:cubicBezTo>
                    <a:pt x="1" y="3800"/>
                    <a:pt x="476" y="4592"/>
                    <a:pt x="1512" y="4592"/>
                  </a:cubicBezTo>
                  <a:cubicBezTo>
                    <a:pt x="1645" y="4592"/>
                    <a:pt x="1788" y="4579"/>
                    <a:pt x="1939" y="4552"/>
                  </a:cubicBezTo>
                  <a:cubicBezTo>
                    <a:pt x="3345" y="4207"/>
                    <a:pt x="4539" y="3252"/>
                    <a:pt x="5149" y="1899"/>
                  </a:cubicBezTo>
                  <a:cubicBezTo>
                    <a:pt x="5547" y="774"/>
                    <a:pt x="5076" y="1"/>
                    <a:pt x="40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66;p54">
              <a:extLst>
                <a:ext uri="{FF2B5EF4-FFF2-40B4-BE49-F238E27FC236}">
                  <a16:creationId xmlns:a16="http://schemas.microsoft.com/office/drawing/2014/main" id="{5C172A60-9A82-4897-9186-9A55F23099AE}"/>
                </a:ext>
              </a:extLst>
            </p:cNvPr>
            <p:cNvSpPr/>
            <p:nvPr/>
          </p:nvSpPr>
          <p:spPr>
            <a:xfrm>
              <a:off x="6061350" y="1279525"/>
              <a:ext cx="112775" cy="116325"/>
            </a:xfrm>
            <a:custGeom>
              <a:avLst/>
              <a:gdLst/>
              <a:ahLst/>
              <a:cxnLst/>
              <a:rect l="l" t="t" r="r" b="b"/>
              <a:pathLst>
                <a:path w="4511" h="4653" extrusionOk="0">
                  <a:moveTo>
                    <a:pt x="1814" y="1"/>
                  </a:moveTo>
                  <a:cubicBezTo>
                    <a:pt x="1749" y="1"/>
                    <a:pt x="1683" y="11"/>
                    <a:pt x="1619" y="32"/>
                  </a:cubicBezTo>
                  <a:cubicBezTo>
                    <a:pt x="956" y="191"/>
                    <a:pt x="399" y="642"/>
                    <a:pt x="107" y="1279"/>
                  </a:cubicBezTo>
                  <a:cubicBezTo>
                    <a:pt x="1" y="1518"/>
                    <a:pt x="27" y="1783"/>
                    <a:pt x="160" y="1969"/>
                  </a:cubicBezTo>
                  <a:lnTo>
                    <a:pt x="2229" y="4462"/>
                  </a:lnTo>
                  <a:cubicBezTo>
                    <a:pt x="2346" y="4579"/>
                    <a:pt x="2519" y="4653"/>
                    <a:pt x="2697" y="4653"/>
                  </a:cubicBezTo>
                  <a:cubicBezTo>
                    <a:pt x="2762" y="4653"/>
                    <a:pt x="2828" y="4643"/>
                    <a:pt x="2892" y="4622"/>
                  </a:cubicBezTo>
                  <a:cubicBezTo>
                    <a:pt x="3556" y="4462"/>
                    <a:pt x="4113" y="4011"/>
                    <a:pt x="4405" y="3375"/>
                  </a:cubicBezTo>
                  <a:cubicBezTo>
                    <a:pt x="4511" y="3136"/>
                    <a:pt x="4511" y="2871"/>
                    <a:pt x="4351" y="2685"/>
                  </a:cubicBezTo>
                  <a:lnTo>
                    <a:pt x="2282" y="191"/>
                  </a:lnTo>
                  <a:cubicBezTo>
                    <a:pt x="2166" y="75"/>
                    <a:pt x="1992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67;p54">
              <a:extLst>
                <a:ext uri="{FF2B5EF4-FFF2-40B4-BE49-F238E27FC236}">
                  <a16:creationId xmlns:a16="http://schemas.microsoft.com/office/drawing/2014/main" id="{3325215A-AD4E-432B-B4B2-9156BEE58FF9}"/>
                </a:ext>
              </a:extLst>
            </p:cNvPr>
            <p:cNvSpPr/>
            <p:nvPr/>
          </p:nvSpPr>
          <p:spPr>
            <a:xfrm>
              <a:off x="6061350" y="1279525"/>
              <a:ext cx="112775" cy="116325"/>
            </a:xfrm>
            <a:custGeom>
              <a:avLst/>
              <a:gdLst/>
              <a:ahLst/>
              <a:cxnLst/>
              <a:rect l="l" t="t" r="r" b="b"/>
              <a:pathLst>
                <a:path w="4511" h="4653" extrusionOk="0">
                  <a:moveTo>
                    <a:pt x="1814" y="1"/>
                  </a:moveTo>
                  <a:cubicBezTo>
                    <a:pt x="1749" y="1"/>
                    <a:pt x="1683" y="11"/>
                    <a:pt x="1619" y="32"/>
                  </a:cubicBezTo>
                  <a:cubicBezTo>
                    <a:pt x="956" y="191"/>
                    <a:pt x="399" y="642"/>
                    <a:pt x="107" y="1279"/>
                  </a:cubicBezTo>
                  <a:cubicBezTo>
                    <a:pt x="1" y="1518"/>
                    <a:pt x="27" y="1783"/>
                    <a:pt x="160" y="1969"/>
                  </a:cubicBezTo>
                  <a:lnTo>
                    <a:pt x="2229" y="4462"/>
                  </a:lnTo>
                  <a:cubicBezTo>
                    <a:pt x="2346" y="4579"/>
                    <a:pt x="2519" y="4653"/>
                    <a:pt x="2697" y="4653"/>
                  </a:cubicBezTo>
                  <a:cubicBezTo>
                    <a:pt x="2762" y="4653"/>
                    <a:pt x="2828" y="4643"/>
                    <a:pt x="2892" y="4622"/>
                  </a:cubicBezTo>
                  <a:cubicBezTo>
                    <a:pt x="3556" y="4462"/>
                    <a:pt x="4113" y="4011"/>
                    <a:pt x="4405" y="3375"/>
                  </a:cubicBezTo>
                  <a:cubicBezTo>
                    <a:pt x="4511" y="3136"/>
                    <a:pt x="4511" y="2871"/>
                    <a:pt x="4351" y="2685"/>
                  </a:cubicBezTo>
                  <a:lnTo>
                    <a:pt x="2282" y="191"/>
                  </a:lnTo>
                  <a:cubicBezTo>
                    <a:pt x="2166" y="75"/>
                    <a:pt x="1992" y="1"/>
                    <a:pt x="1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68;p54">
              <a:extLst>
                <a:ext uri="{FF2B5EF4-FFF2-40B4-BE49-F238E27FC236}">
                  <a16:creationId xmlns:a16="http://schemas.microsoft.com/office/drawing/2014/main" id="{216CB674-301E-4FD9-B1FD-99DAD6564E2A}"/>
                </a:ext>
              </a:extLst>
            </p:cNvPr>
            <p:cNvSpPr/>
            <p:nvPr/>
          </p:nvSpPr>
          <p:spPr>
            <a:xfrm>
              <a:off x="6107125" y="1278975"/>
              <a:ext cx="67000" cy="116100"/>
            </a:xfrm>
            <a:custGeom>
              <a:avLst/>
              <a:gdLst/>
              <a:ahLst/>
              <a:cxnLst/>
              <a:rect l="l" t="t" r="r" b="b"/>
              <a:pathLst>
                <a:path w="2680" h="4644" extrusionOk="0">
                  <a:moveTo>
                    <a:pt x="27" y="1"/>
                  </a:moveTo>
                  <a:lnTo>
                    <a:pt x="0" y="505"/>
                  </a:lnTo>
                  <a:cubicBezTo>
                    <a:pt x="690" y="1327"/>
                    <a:pt x="1221" y="1991"/>
                    <a:pt x="1592" y="2442"/>
                  </a:cubicBezTo>
                  <a:cubicBezTo>
                    <a:pt x="1937" y="2866"/>
                    <a:pt x="2176" y="3105"/>
                    <a:pt x="2016" y="3635"/>
                  </a:cubicBezTo>
                  <a:cubicBezTo>
                    <a:pt x="1804" y="4193"/>
                    <a:pt x="1327" y="4564"/>
                    <a:pt x="716" y="4617"/>
                  </a:cubicBezTo>
                  <a:cubicBezTo>
                    <a:pt x="849" y="4644"/>
                    <a:pt x="955" y="4644"/>
                    <a:pt x="1061" y="4644"/>
                  </a:cubicBezTo>
                  <a:cubicBezTo>
                    <a:pt x="1725" y="4484"/>
                    <a:pt x="2282" y="4033"/>
                    <a:pt x="2574" y="3397"/>
                  </a:cubicBezTo>
                  <a:cubicBezTo>
                    <a:pt x="2680" y="3158"/>
                    <a:pt x="2680" y="2893"/>
                    <a:pt x="2547" y="2707"/>
                  </a:cubicBezTo>
                  <a:lnTo>
                    <a:pt x="504" y="213"/>
                  </a:lnTo>
                  <a:cubicBezTo>
                    <a:pt x="372" y="81"/>
                    <a:pt x="186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69;p54">
              <a:extLst>
                <a:ext uri="{FF2B5EF4-FFF2-40B4-BE49-F238E27FC236}">
                  <a16:creationId xmlns:a16="http://schemas.microsoft.com/office/drawing/2014/main" id="{23EA953E-77AB-49EB-80A4-B5DD728F0AB4}"/>
                </a:ext>
              </a:extLst>
            </p:cNvPr>
            <p:cNvSpPr/>
            <p:nvPr/>
          </p:nvSpPr>
          <p:spPr>
            <a:xfrm>
              <a:off x="6107125" y="1278975"/>
              <a:ext cx="67000" cy="116100"/>
            </a:xfrm>
            <a:custGeom>
              <a:avLst/>
              <a:gdLst/>
              <a:ahLst/>
              <a:cxnLst/>
              <a:rect l="l" t="t" r="r" b="b"/>
              <a:pathLst>
                <a:path w="2680" h="4644" extrusionOk="0">
                  <a:moveTo>
                    <a:pt x="27" y="1"/>
                  </a:moveTo>
                  <a:lnTo>
                    <a:pt x="0" y="505"/>
                  </a:lnTo>
                  <a:cubicBezTo>
                    <a:pt x="690" y="1327"/>
                    <a:pt x="1221" y="1991"/>
                    <a:pt x="1592" y="2442"/>
                  </a:cubicBezTo>
                  <a:cubicBezTo>
                    <a:pt x="1937" y="2866"/>
                    <a:pt x="2176" y="3105"/>
                    <a:pt x="2016" y="3635"/>
                  </a:cubicBezTo>
                  <a:cubicBezTo>
                    <a:pt x="1804" y="4193"/>
                    <a:pt x="1327" y="4564"/>
                    <a:pt x="716" y="4617"/>
                  </a:cubicBezTo>
                  <a:cubicBezTo>
                    <a:pt x="849" y="4644"/>
                    <a:pt x="955" y="4644"/>
                    <a:pt x="1061" y="4644"/>
                  </a:cubicBezTo>
                  <a:cubicBezTo>
                    <a:pt x="1725" y="4484"/>
                    <a:pt x="2282" y="4033"/>
                    <a:pt x="2574" y="3397"/>
                  </a:cubicBezTo>
                  <a:cubicBezTo>
                    <a:pt x="2680" y="3158"/>
                    <a:pt x="2680" y="2893"/>
                    <a:pt x="2547" y="2707"/>
                  </a:cubicBezTo>
                  <a:lnTo>
                    <a:pt x="504" y="213"/>
                  </a:lnTo>
                  <a:cubicBezTo>
                    <a:pt x="372" y="81"/>
                    <a:pt x="186" y="1"/>
                    <a:pt x="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0;p54">
              <a:extLst>
                <a:ext uri="{FF2B5EF4-FFF2-40B4-BE49-F238E27FC236}">
                  <a16:creationId xmlns:a16="http://schemas.microsoft.com/office/drawing/2014/main" id="{1A2C34D6-8004-431F-AE65-C2EF0A3F10E4}"/>
                </a:ext>
              </a:extLst>
            </p:cNvPr>
            <p:cNvSpPr/>
            <p:nvPr/>
          </p:nvSpPr>
          <p:spPr>
            <a:xfrm>
              <a:off x="6059375" y="1279050"/>
              <a:ext cx="66925" cy="54125"/>
            </a:xfrm>
            <a:custGeom>
              <a:avLst/>
              <a:gdLst/>
              <a:ahLst/>
              <a:cxnLst/>
              <a:rect l="l" t="t" r="r" b="b"/>
              <a:pathLst>
                <a:path w="2677" h="2165" extrusionOk="0">
                  <a:moveTo>
                    <a:pt x="1966" y="0"/>
                  </a:moveTo>
                  <a:cubicBezTo>
                    <a:pt x="1899" y="0"/>
                    <a:pt x="1827" y="8"/>
                    <a:pt x="1751" y="24"/>
                  </a:cubicBezTo>
                  <a:cubicBezTo>
                    <a:pt x="1035" y="184"/>
                    <a:pt x="478" y="661"/>
                    <a:pt x="212" y="1298"/>
                  </a:cubicBezTo>
                  <a:cubicBezTo>
                    <a:pt x="1" y="1815"/>
                    <a:pt x="247" y="2165"/>
                    <a:pt x="748" y="2165"/>
                  </a:cubicBezTo>
                  <a:cubicBezTo>
                    <a:pt x="813" y="2165"/>
                    <a:pt x="882" y="2159"/>
                    <a:pt x="955" y="2147"/>
                  </a:cubicBezTo>
                  <a:cubicBezTo>
                    <a:pt x="1618" y="1988"/>
                    <a:pt x="2175" y="1537"/>
                    <a:pt x="2467" y="900"/>
                  </a:cubicBezTo>
                  <a:cubicBezTo>
                    <a:pt x="2676" y="389"/>
                    <a:pt x="2438" y="0"/>
                    <a:pt x="1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1;p54">
              <a:extLst>
                <a:ext uri="{FF2B5EF4-FFF2-40B4-BE49-F238E27FC236}">
                  <a16:creationId xmlns:a16="http://schemas.microsoft.com/office/drawing/2014/main" id="{68AF4340-F9F3-41A0-9167-574D2B66754F}"/>
                </a:ext>
              </a:extLst>
            </p:cNvPr>
            <p:cNvSpPr/>
            <p:nvPr/>
          </p:nvSpPr>
          <p:spPr>
            <a:xfrm>
              <a:off x="6059375" y="1279050"/>
              <a:ext cx="66925" cy="54125"/>
            </a:xfrm>
            <a:custGeom>
              <a:avLst/>
              <a:gdLst/>
              <a:ahLst/>
              <a:cxnLst/>
              <a:rect l="l" t="t" r="r" b="b"/>
              <a:pathLst>
                <a:path w="2677" h="2165" extrusionOk="0">
                  <a:moveTo>
                    <a:pt x="1966" y="0"/>
                  </a:moveTo>
                  <a:cubicBezTo>
                    <a:pt x="1899" y="0"/>
                    <a:pt x="1827" y="8"/>
                    <a:pt x="1751" y="24"/>
                  </a:cubicBezTo>
                  <a:cubicBezTo>
                    <a:pt x="1035" y="184"/>
                    <a:pt x="478" y="661"/>
                    <a:pt x="212" y="1298"/>
                  </a:cubicBezTo>
                  <a:cubicBezTo>
                    <a:pt x="1" y="1815"/>
                    <a:pt x="247" y="2165"/>
                    <a:pt x="748" y="2165"/>
                  </a:cubicBezTo>
                  <a:cubicBezTo>
                    <a:pt x="813" y="2165"/>
                    <a:pt x="882" y="2159"/>
                    <a:pt x="955" y="2147"/>
                  </a:cubicBezTo>
                  <a:cubicBezTo>
                    <a:pt x="1618" y="1988"/>
                    <a:pt x="2175" y="1537"/>
                    <a:pt x="2467" y="900"/>
                  </a:cubicBezTo>
                  <a:cubicBezTo>
                    <a:pt x="2676" y="389"/>
                    <a:pt x="2438" y="0"/>
                    <a:pt x="1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2;p54">
              <a:extLst>
                <a:ext uri="{FF2B5EF4-FFF2-40B4-BE49-F238E27FC236}">
                  <a16:creationId xmlns:a16="http://schemas.microsoft.com/office/drawing/2014/main" id="{39E6C527-4051-46AF-B350-458378421D05}"/>
                </a:ext>
              </a:extLst>
            </p:cNvPr>
            <p:cNvSpPr/>
            <p:nvPr/>
          </p:nvSpPr>
          <p:spPr>
            <a:xfrm>
              <a:off x="5862375" y="1028275"/>
              <a:ext cx="231500" cy="278600"/>
            </a:xfrm>
            <a:custGeom>
              <a:avLst/>
              <a:gdLst/>
              <a:ahLst/>
              <a:cxnLst/>
              <a:rect l="l" t="t" r="r" b="b"/>
              <a:pathLst>
                <a:path w="9260" h="11144" extrusionOk="0">
                  <a:moveTo>
                    <a:pt x="1" y="1"/>
                  </a:moveTo>
                  <a:cubicBezTo>
                    <a:pt x="1" y="1"/>
                    <a:pt x="1" y="80"/>
                    <a:pt x="80" y="160"/>
                  </a:cubicBezTo>
                  <a:lnTo>
                    <a:pt x="372" y="531"/>
                  </a:lnTo>
                  <a:lnTo>
                    <a:pt x="1407" y="1805"/>
                  </a:lnTo>
                  <a:cubicBezTo>
                    <a:pt x="2256" y="2866"/>
                    <a:pt x="3397" y="4299"/>
                    <a:pt x="4511" y="5705"/>
                  </a:cubicBezTo>
                  <a:lnTo>
                    <a:pt x="6182" y="7747"/>
                  </a:lnTo>
                  <a:cubicBezTo>
                    <a:pt x="6713" y="8411"/>
                    <a:pt x="7190" y="9021"/>
                    <a:pt x="7641" y="9551"/>
                  </a:cubicBezTo>
                  <a:lnTo>
                    <a:pt x="8649" y="10798"/>
                  </a:lnTo>
                  <a:cubicBezTo>
                    <a:pt x="8756" y="10931"/>
                    <a:pt x="8862" y="11037"/>
                    <a:pt x="8968" y="11143"/>
                  </a:cubicBezTo>
                  <a:cubicBezTo>
                    <a:pt x="9127" y="11143"/>
                    <a:pt x="9233" y="11037"/>
                    <a:pt x="9260" y="10904"/>
                  </a:cubicBezTo>
                  <a:cubicBezTo>
                    <a:pt x="9153" y="10772"/>
                    <a:pt x="9047" y="10639"/>
                    <a:pt x="9021" y="10533"/>
                  </a:cubicBezTo>
                  <a:lnTo>
                    <a:pt x="7960" y="9286"/>
                  </a:lnTo>
                  <a:cubicBezTo>
                    <a:pt x="7535" y="8755"/>
                    <a:pt x="7031" y="8119"/>
                    <a:pt x="6474" y="7482"/>
                  </a:cubicBezTo>
                  <a:lnTo>
                    <a:pt x="4750" y="5466"/>
                  </a:lnTo>
                  <a:lnTo>
                    <a:pt x="1486" y="1672"/>
                  </a:lnTo>
                  <a:cubicBezTo>
                    <a:pt x="1062" y="1195"/>
                    <a:pt x="691" y="744"/>
                    <a:pt x="425" y="452"/>
                  </a:cubicBezTo>
                  <a:cubicBezTo>
                    <a:pt x="293" y="293"/>
                    <a:pt x="213" y="160"/>
                    <a:pt x="133" y="80"/>
                  </a:cubicBezTo>
                  <a:cubicBezTo>
                    <a:pt x="8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3;p54">
              <a:extLst>
                <a:ext uri="{FF2B5EF4-FFF2-40B4-BE49-F238E27FC236}">
                  <a16:creationId xmlns:a16="http://schemas.microsoft.com/office/drawing/2014/main" id="{F42531DB-3835-493D-8023-FAA0FB027F11}"/>
                </a:ext>
              </a:extLst>
            </p:cNvPr>
            <p:cNvSpPr/>
            <p:nvPr/>
          </p:nvSpPr>
          <p:spPr>
            <a:xfrm>
              <a:off x="6081250" y="1523725"/>
              <a:ext cx="644025" cy="708950"/>
            </a:xfrm>
            <a:custGeom>
              <a:avLst/>
              <a:gdLst/>
              <a:ahLst/>
              <a:cxnLst/>
              <a:rect l="l" t="t" r="r" b="b"/>
              <a:pathLst>
                <a:path w="25761" h="28358" extrusionOk="0">
                  <a:moveTo>
                    <a:pt x="1" y="0"/>
                  </a:moveTo>
                  <a:lnTo>
                    <a:pt x="1" y="0"/>
                  </a:lnTo>
                  <a:cubicBezTo>
                    <a:pt x="24" y="30"/>
                    <a:pt x="48" y="59"/>
                    <a:pt x="73" y="88"/>
                  </a:cubicBezTo>
                  <a:lnTo>
                    <a:pt x="73" y="88"/>
                  </a:lnTo>
                  <a:lnTo>
                    <a:pt x="1" y="0"/>
                  </a:lnTo>
                  <a:close/>
                  <a:moveTo>
                    <a:pt x="73" y="88"/>
                  </a:moveTo>
                  <a:lnTo>
                    <a:pt x="22896" y="27670"/>
                  </a:lnTo>
                  <a:cubicBezTo>
                    <a:pt x="23318" y="28113"/>
                    <a:pt x="23953" y="28357"/>
                    <a:pt x="24767" y="28357"/>
                  </a:cubicBezTo>
                  <a:cubicBezTo>
                    <a:pt x="25028" y="28357"/>
                    <a:pt x="25306" y="28332"/>
                    <a:pt x="25602" y="28281"/>
                  </a:cubicBezTo>
                  <a:lnTo>
                    <a:pt x="25761" y="28254"/>
                  </a:lnTo>
                  <a:lnTo>
                    <a:pt x="25761" y="28254"/>
                  </a:lnTo>
                  <a:cubicBezTo>
                    <a:pt x="25628" y="28264"/>
                    <a:pt x="25501" y="28269"/>
                    <a:pt x="25380" y="28269"/>
                  </a:cubicBezTo>
                  <a:cubicBezTo>
                    <a:pt x="23566" y="28269"/>
                    <a:pt x="23003" y="27178"/>
                    <a:pt x="21834" y="25760"/>
                  </a:cubicBezTo>
                  <a:lnTo>
                    <a:pt x="1141" y="770"/>
                  </a:lnTo>
                  <a:cubicBezTo>
                    <a:pt x="726" y="648"/>
                    <a:pt x="357" y="413"/>
                    <a:pt x="73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4;p54">
              <a:extLst>
                <a:ext uri="{FF2B5EF4-FFF2-40B4-BE49-F238E27FC236}">
                  <a16:creationId xmlns:a16="http://schemas.microsoft.com/office/drawing/2014/main" id="{A2183FB6-3A26-4CF5-B54E-1C209E2BA7CB}"/>
                </a:ext>
              </a:extLst>
            </p:cNvPr>
            <p:cNvSpPr/>
            <p:nvPr/>
          </p:nvSpPr>
          <p:spPr>
            <a:xfrm>
              <a:off x="7002675" y="2528525"/>
              <a:ext cx="269125" cy="166825"/>
            </a:xfrm>
            <a:custGeom>
              <a:avLst/>
              <a:gdLst/>
              <a:ahLst/>
              <a:cxnLst/>
              <a:rect l="l" t="t" r="r" b="b"/>
              <a:pathLst>
                <a:path w="10765" h="6673" extrusionOk="0">
                  <a:moveTo>
                    <a:pt x="10764" y="0"/>
                  </a:moveTo>
                  <a:lnTo>
                    <a:pt x="10764" y="0"/>
                  </a:lnTo>
                  <a:cubicBezTo>
                    <a:pt x="10605" y="1088"/>
                    <a:pt x="8987" y="4112"/>
                    <a:pt x="5883" y="5651"/>
                  </a:cubicBezTo>
                  <a:cubicBezTo>
                    <a:pt x="5052" y="6059"/>
                    <a:pt x="4200" y="6257"/>
                    <a:pt x="3435" y="6257"/>
                  </a:cubicBezTo>
                  <a:cubicBezTo>
                    <a:pt x="1413" y="6257"/>
                    <a:pt x="1" y="4875"/>
                    <a:pt x="1213" y="2335"/>
                  </a:cubicBezTo>
                  <a:lnTo>
                    <a:pt x="1213" y="2335"/>
                  </a:lnTo>
                  <a:cubicBezTo>
                    <a:pt x="1107" y="2494"/>
                    <a:pt x="1054" y="2680"/>
                    <a:pt x="975" y="2892"/>
                  </a:cubicBezTo>
                  <a:cubicBezTo>
                    <a:pt x="144" y="5122"/>
                    <a:pt x="1181" y="6673"/>
                    <a:pt x="3287" y="6673"/>
                  </a:cubicBezTo>
                  <a:cubicBezTo>
                    <a:pt x="3536" y="6673"/>
                    <a:pt x="3801" y="6651"/>
                    <a:pt x="4079" y="6606"/>
                  </a:cubicBezTo>
                  <a:cubicBezTo>
                    <a:pt x="6679" y="6182"/>
                    <a:pt x="9570" y="3794"/>
                    <a:pt x="10499" y="1274"/>
                  </a:cubicBezTo>
                  <a:cubicBezTo>
                    <a:pt x="10658" y="876"/>
                    <a:pt x="10764" y="425"/>
                    <a:pt x="10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5;p54">
              <a:extLst>
                <a:ext uri="{FF2B5EF4-FFF2-40B4-BE49-F238E27FC236}">
                  <a16:creationId xmlns:a16="http://schemas.microsoft.com/office/drawing/2014/main" id="{17755707-EF71-4DE7-A89F-B292E3B1E040}"/>
                </a:ext>
              </a:extLst>
            </p:cNvPr>
            <p:cNvSpPr/>
            <p:nvPr/>
          </p:nvSpPr>
          <p:spPr>
            <a:xfrm>
              <a:off x="5987725" y="2421000"/>
              <a:ext cx="145950" cy="266050"/>
            </a:xfrm>
            <a:custGeom>
              <a:avLst/>
              <a:gdLst/>
              <a:ahLst/>
              <a:cxnLst/>
              <a:rect l="l" t="t" r="r" b="b"/>
              <a:pathLst>
                <a:path w="5838" h="10642" extrusionOk="0">
                  <a:moveTo>
                    <a:pt x="1199" y="284"/>
                  </a:moveTo>
                  <a:cubicBezTo>
                    <a:pt x="1713" y="284"/>
                    <a:pt x="2937" y="1307"/>
                    <a:pt x="3688" y="2259"/>
                  </a:cubicBezTo>
                  <a:cubicBezTo>
                    <a:pt x="4352" y="3081"/>
                    <a:pt x="4962" y="7644"/>
                    <a:pt x="4750" y="8387"/>
                  </a:cubicBezTo>
                  <a:cubicBezTo>
                    <a:pt x="4644" y="8758"/>
                    <a:pt x="4431" y="9103"/>
                    <a:pt x="4219" y="9422"/>
                  </a:cubicBezTo>
                  <a:cubicBezTo>
                    <a:pt x="3848" y="9315"/>
                    <a:pt x="3476" y="9156"/>
                    <a:pt x="3158" y="8918"/>
                  </a:cubicBezTo>
                  <a:cubicBezTo>
                    <a:pt x="2548" y="8493"/>
                    <a:pt x="266" y="4434"/>
                    <a:pt x="293" y="3399"/>
                  </a:cubicBezTo>
                  <a:cubicBezTo>
                    <a:pt x="372" y="2153"/>
                    <a:pt x="717" y="481"/>
                    <a:pt x="1115" y="295"/>
                  </a:cubicBezTo>
                  <a:cubicBezTo>
                    <a:pt x="1140" y="288"/>
                    <a:pt x="1168" y="284"/>
                    <a:pt x="1199" y="284"/>
                  </a:cubicBezTo>
                  <a:close/>
                  <a:moveTo>
                    <a:pt x="1279" y="0"/>
                  </a:moveTo>
                  <a:cubicBezTo>
                    <a:pt x="1211" y="0"/>
                    <a:pt x="1148" y="10"/>
                    <a:pt x="1089" y="30"/>
                  </a:cubicBezTo>
                  <a:cubicBezTo>
                    <a:pt x="319" y="322"/>
                    <a:pt x="54" y="2471"/>
                    <a:pt x="27" y="3399"/>
                  </a:cubicBezTo>
                  <a:cubicBezTo>
                    <a:pt x="1" y="4540"/>
                    <a:pt x="2362" y="8705"/>
                    <a:pt x="3025" y="9183"/>
                  </a:cubicBezTo>
                  <a:cubicBezTo>
                    <a:pt x="3317" y="9369"/>
                    <a:pt x="3688" y="9581"/>
                    <a:pt x="4033" y="9687"/>
                  </a:cubicBezTo>
                  <a:cubicBezTo>
                    <a:pt x="3848" y="9979"/>
                    <a:pt x="3556" y="10191"/>
                    <a:pt x="3184" y="10350"/>
                  </a:cubicBezTo>
                  <a:lnTo>
                    <a:pt x="3237" y="10642"/>
                  </a:lnTo>
                  <a:cubicBezTo>
                    <a:pt x="3715" y="10483"/>
                    <a:pt x="4086" y="10164"/>
                    <a:pt x="4378" y="9766"/>
                  </a:cubicBezTo>
                  <a:cubicBezTo>
                    <a:pt x="4623" y="9867"/>
                    <a:pt x="4875" y="9913"/>
                    <a:pt x="5131" y="9913"/>
                  </a:cubicBezTo>
                  <a:cubicBezTo>
                    <a:pt x="5347" y="9913"/>
                    <a:pt x="5566" y="9880"/>
                    <a:pt x="5784" y="9820"/>
                  </a:cubicBezTo>
                  <a:lnTo>
                    <a:pt x="5837" y="9820"/>
                  </a:lnTo>
                  <a:lnTo>
                    <a:pt x="5705" y="9501"/>
                  </a:lnTo>
                  <a:cubicBezTo>
                    <a:pt x="5519" y="9554"/>
                    <a:pt x="5333" y="9581"/>
                    <a:pt x="5151" y="9581"/>
                  </a:cubicBezTo>
                  <a:cubicBezTo>
                    <a:pt x="4969" y="9581"/>
                    <a:pt x="4789" y="9554"/>
                    <a:pt x="4617" y="9501"/>
                  </a:cubicBezTo>
                  <a:cubicBezTo>
                    <a:pt x="4829" y="9209"/>
                    <a:pt x="5015" y="8838"/>
                    <a:pt x="5148" y="8493"/>
                  </a:cubicBezTo>
                  <a:cubicBezTo>
                    <a:pt x="5360" y="7697"/>
                    <a:pt x="4697" y="2948"/>
                    <a:pt x="4007" y="2046"/>
                  </a:cubicBezTo>
                  <a:cubicBezTo>
                    <a:pt x="3468" y="1385"/>
                    <a:pt x="2092" y="0"/>
                    <a:pt x="1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6;p54">
              <a:extLst>
                <a:ext uri="{FF2B5EF4-FFF2-40B4-BE49-F238E27FC236}">
                  <a16:creationId xmlns:a16="http://schemas.microsoft.com/office/drawing/2014/main" id="{4E879144-6B2C-452D-B66F-F1335200C2B5}"/>
                </a:ext>
              </a:extLst>
            </p:cNvPr>
            <p:cNvSpPr/>
            <p:nvPr/>
          </p:nvSpPr>
          <p:spPr>
            <a:xfrm>
              <a:off x="6054725" y="2672450"/>
              <a:ext cx="25225" cy="22475"/>
            </a:xfrm>
            <a:custGeom>
              <a:avLst/>
              <a:gdLst/>
              <a:ahLst/>
              <a:cxnLst/>
              <a:rect l="l" t="t" r="r" b="b"/>
              <a:pathLst>
                <a:path w="1009" h="899" extrusionOk="0">
                  <a:moveTo>
                    <a:pt x="529" y="1"/>
                  </a:moveTo>
                  <a:cubicBezTo>
                    <a:pt x="477" y="1"/>
                    <a:pt x="424" y="9"/>
                    <a:pt x="372" y="27"/>
                  </a:cubicBezTo>
                  <a:cubicBezTo>
                    <a:pt x="133" y="80"/>
                    <a:pt x="0" y="345"/>
                    <a:pt x="80" y="584"/>
                  </a:cubicBezTo>
                  <a:cubicBezTo>
                    <a:pt x="144" y="776"/>
                    <a:pt x="327" y="899"/>
                    <a:pt x="507" y="899"/>
                  </a:cubicBezTo>
                  <a:cubicBezTo>
                    <a:pt x="551" y="899"/>
                    <a:pt x="595" y="891"/>
                    <a:pt x="637" y="876"/>
                  </a:cubicBezTo>
                  <a:cubicBezTo>
                    <a:pt x="902" y="823"/>
                    <a:pt x="1008" y="557"/>
                    <a:pt x="929" y="319"/>
                  </a:cubicBezTo>
                  <a:cubicBezTo>
                    <a:pt x="887" y="111"/>
                    <a:pt x="716" y="1"/>
                    <a:pt x="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7;p54">
              <a:extLst>
                <a:ext uri="{FF2B5EF4-FFF2-40B4-BE49-F238E27FC236}">
                  <a16:creationId xmlns:a16="http://schemas.microsoft.com/office/drawing/2014/main" id="{42AD3A78-E886-4DB6-80DE-206F11E31CD1}"/>
                </a:ext>
              </a:extLst>
            </p:cNvPr>
            <p:cNvSpPr/>
            <p:nvPr/>
          </p:nvSpPr>
          <p:spPr>
            <a:xfrm>
              <a:off x="6117725" y="2650825"/>
              <a:ext cx="25900" cy="23350"/>
            </a:xfrm>
            <a:custGeom>
              <a:avLst/>
              <a:gdLst/>
              <a:ahLst/>
              <a:cxnLst/>
              <a:rect l="l" t="t" r="r" b="b"/>
              <a:pathLst>
                <a:path w="1036" h="934" extrusionOk="0">
                  <a:moveTo>
                    <a:pt x="538" y="1"/>
                  </a:moveTo>
                  <a:cubicBezTo>
                    <a:pt x="492" y="1"/>
                    <a:pt x="445" y="6"/>
                    <a:pt x="399" y="16"/>
                  </a:cubicBezTo>
                  <a:cubicBezTo>
                    <a:pt x="133" y="96"/>
                    <a:pt x="1" y="361"/>
                    <a:pt x="80" y="627"/>
                  </a:cubicBezTo>
                  <a:cubicBezTo>
                    <a:pt x="144" y="841"/>
                    <a:pt x="330" y="934"/>
                    <a:pt x="525" y="934"/>
                  </a:cubicBezTo>
                  <a:cubicBezTo>
                    <a:pt x="571" y="934"/>
                    <a:pt x="618" y="929"/>
                    <a:pt x="664" y="918"/>
                  </a:cubicBezTo>
                  <a:cubicBezTo>
                    <a:pt x="929" y="812"/>
                    <a:pt x="1035" y="547"/>
                    <a:pt x="956" y="308"/>
                  </a:cubicBezTo>
                  <a:cubicBezTo>
                    <a:pt x="913" y="94"/>
                    <a:pt x="732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8;p54">
              <a:extLst>
                <a:ext uri="{FF2B5EF4-FFF2-40B4-BE49-F238E27FC236}">
                  <a16:creationId xmlns:a16="http://schemas.microsoft.com/office/drawing/2014/main" id="{23BADE9A-821B-48B6-9778-77DE7A661189}"/>
                </a:ext>
              </a:extLst>
            </p:cNvPr>
            <p:cNvSpPr/>
            <p:nvPr/>
          </p:nvSpPr>
          <p:spPr>
            <a:xfrm>
              <a:off x="5985750" y="2418975"/>
              <a:ext cx="119400" cy="136350"/>
            </a:xfrm>
            <a:custGeom>
              <a:avLst/>
              <a:gdLst/>
              <a:ahLst/>
              <a:cxnLst/>
              <a:rect l="l" t="t" r="r" b="b"/>
              <a:pathLst>
                <a:path w="4776" h="5454" extrusionOk="0">
                  <a:moveTo>
                    <a:pt x="1338" y="1"/>
                  </a:moveTo>
                  <a:cubicBezTo>
                    <a:pt x="1268" y="1"/>
                    <a:pt x="1202" y="11"/>
                    <a:pt x="1141" y="32"/>
                  </a:cubicBezTo>
                  <a:cubicBezTo>
                    <a:pt x="266" y="350"/>
                    <a:pt x="0" y="2817"/>
                    <a:pt x="0" y="3480"/>
                  </a:cubicBezTo>
                  <a:cubicBezTo>
                    <a:pt x="0" y="3852"/>
                    <a:pt x="212" y="4489"/>
                    <a:pt x="610" y="5391"/>
                  </a:cubicBezTo>
                  <a:cubicBezTo>
                    <a:pt x="630" y="5429"/>
                    <a:pt x="649" y="5454"/>
                    <a:pt x="690" y="5454"/>
                  </a:cubicBezTo>
                  <a:cubicBezTo>
                    <a:pt x="704" y="5454"/>
                    <a:pt x="722" y="5451"/>
                    <a:pt x="743" y="5444"/>
                  </a:cubicBezTo>
                  <a:lnTo>
                    <a:pt x="982" y="5311"/>
                  </a:lnTo>
                  <a:cubicBezTo>
                    <a:pt x="1035" y="5284"/>
                    <a:pt x="1061" y="5258"/>
                    <a:pt x="1035" y="5178"/>
                  </a:cubicBezTo>
                  <a:cubicBezTo>
                    <a:pt x="743" y="4648"/>
                    <a:pt x="584" y="4091"/>
                    <a:pt x="478" y="3480"/>
                  </a:cubicBezTo>
                  <a:cubicBezTo>
                    <a:pt x="504" y="2260"/>
                    <a:pt x="876" y="615"/>
                    <a:pt x="1274" y="483"/>
                  </a:cubicBezTo>
                  <a:cubicBezTo>
                    <a:pt x="1296" y="475"/>
                    <a:pt x="1321" y="472"/>
                    <a:pt x="1349" y="472"/>
                  </a:cubicBezTo>
                  <a:cubicBezTo>
                    <a:pt x="1819" y="472"/>
                    <a:pt x="3041" y="1491"/>
                    <a:pt x="3767" y="2393"/>
                  </a:cubicBezTo>
                  <a:cubicBezTo>
                    <a:pt x="4033" y="2923"/>
                    <a:pt x="4218" y="3480"/>
                    <a:pt x="4325" y="4091"/>
                  </a:cubicBezTo>
                  <a:cubicBezTo>
                    <a:pt x="4351" y="4117"/>
                    <a:pt x="4378" y="4144"/>
                    <a:pt x="4457" y="4144"/>
                  </a:cubicBezTo>
                  <a:lnTo>
                    <a:pt x="4723" y="4091"/>
                  </a:lnTo>
                  <a:cubicBezTo>
                    <a:pt x="4749" y="4064"/>
                    <a:pt x="4776" y="4011"/>
                    <a:pt x="4776" y="3958"/>
                  </a:cubicBezTo>
                  <a:cubicBezTo>
                    <a:pt x="4590" y="3029"/>
                    <a:pt x="4351" y="2393"/>
                    <a:pt x="4112" y="2101"/>
                  </a:cubicBezTo>
                  <a:cubicBezTo>
                    <a:pt x="3743" y="1633"/>
                    <a:pt x="2232" y="1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79;p54">
              <a:extLst>
                <a:ext uri="{FF2B5EF4-FFF2-40B4-BE49-F238E27FC236}">
                  <a16:creationId xmlns:a16="http://schemas.microsoft.com/office/drawing/2014/main" id="{8881F8BF-15C7-472B-94C2-777A9DA5A92E}"/>
                </a:ext>
              </a:extLst>
            </p:cNvPr>
            <p:cNvSpPr/>
            <p:nvPr/>
          </p:nvSpPr>
          <p:spPr>
            <a:xfrm>
              <a:off x="5985750" y="2418975"/>
              <a:ext cx="119400" cy="136350"/>
            </a:xfrm>
            <a:custGeom>
              <a:avLst/>
              <a:gdLst/>
              <a:ahLst/>
              <a:cxnLst/>
              <a:rect l="l" t="t" r="r" b="b"/>
              <a:pathLst>
                <a:path w="4776" h="5454" extrusionOk="0">
                  <a:moveTo>
                    <a:pt x="1338" y="1"/>
                  </a:moveTo>
                  <a:cubicBezTo>
                    <a:pt x="1268" y="1"/>
                    <a:pt x="1202" y="11"/>
                    <a:pt x="1141" y="32"/>
                  </a:cubicBezTo>
                  <a:cubicBezTo>
                    <a:pt x="266" y="350"/>
                    <a:pt x="0" y="2817"/>
                    <a:pt x="0" y="3480"/>
                  </a:cubicBezTo>
                  <a:cubicBezTo>
                    <a:pt x="0" y="3852"/>
                    <a:pt x="212" y="4489"/>
                    <a:pt x="610" y="5391"/>
                  </a:cubicBezTo>
                  <a:cubicBezTo>
                    <a:pt x="630" y="5429"/>
                    <a:pt x="649" y="5454"/>
                    <a:pt x="690" y="5454"/>
                  </a:cubicBezTo>
                  <a:cubicBezTo>
                    <a:pt x="704" y="5454"/>
                    <a:pt x="722" y="5451"/>
                    <a:pt x="743" y="5444"/>
                  </a:cubicBezTo>
                  <a:lnTo>
                    <a:pt x="982" y="5311"/>
                  </a:lnTo>
                  <a:cubicBezTo>
                    <a:pt x="1035" y="5284"/>
                    <a:pt x="1061" y="5258"/>
                    <a:pt x="1035" y="5178"/>
                  </a:cubicBezTo>
                  <a:cubicBezTo>
                    <a:pt x="743" y="4648"/>
                    <a:pt x="584" y="4091"/>
                    <a:pt x="478" y="3480"/>
                  </a:cubicBezTo>
                  <a:cubicBezTo>
                    <a:pt x="504" y="2260"/>
                    <a:pt x="876" y="615"/>
                    <a:pt x="1274" y="483"/>
                  </a:cubicBezTo>
                  <a:cubicBezTo>
                    <a:pt x="1296" y="475"/>
                    <a:pt x="1321" y="472"/>
                    <a:pt x="1349" y="472"/>
                  </a:cubicBezTo>
                  <a:cubicBezTo>
                    <a:pt x="1819" y="472"/>
                    <a:pt x="3041" y="1491"/>
                    <a:pt x="3767" y="2393"/>
                  </a:cubicBezTo>
                  <a:cubicBezTo>
                    <a:pt x="4033" y="2923"/>
                    <a:pt x="4218" y="3480"/>
                    <a:pt x="4325" y="4091"/>
                  </a:cubicBezTo>
                  <a:cubicBezTo>
                    <a:pt x="4351" y="4117"/>
                    <a:pt x="4378" y="4144"/>
                    <a:pt x="4457" y="4144"/>
                  </a:cubicBezTo>
                  <a:lnTo>
                    <a:pt x="4723" y="4091"/>
                  </a:lnTo>
                  <a:cubicBezTo>
                    <a:pt x="4749" y="4064"/>
                    <a:pt x="4776" y="4011"/>
                    <a:pt x="4776" y="3958"/>
                  </a:cubicBezTo>
                  <a:cubicBezTo>
                    <a:pt x="4590" y="3029"/>
                    <a:pt x="4351" y="2393"/>
                    <a:pt x="4112" y="2101"/>
                  </a:cubicBezTo>
                  <a:cubicBezTo>
                    <a:pt x="3743" y="1633"/>
                    <a:pt x="2232" y="1"/>
                    <a:pt x="1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80;p54">
              <a:extLst>
                <a:ext uri="{FF2B5EF4-FFF2-40B4-BE49-F238E27FC236}">
                  <a16:creationId xmlns:a16="http://schemas.microsoft.com/office/drawing/2014/main" id="{0AEF6D9E-36D4-408F-81B7-C749A04FDAAB}"/>
                </a:ext>
              </a:extLst>
            </p:cNvPr>
            <p:cNvSpPr/>
            <p:nvPr/>
          </p:nvSpPr>
          <p:spPr>
            <a:xfrm>
              <a:off x="5992375" y="2175675"/>
              <a:ext cx="65025" cy="248750"/>
            </a:xfrm>
            <a:custGeom>
              <a:avLst/>
              <a:gdLst/>
              <a:ahLst/>
              <a:cxnLst/>
              <a:rect l="l" t="t" r="r" b="b"/>
              <a:pathLst>
                <a:path w="2601" h="9950" extrusionOk="0">
                  <a:moveTo>
                    <a:pt x="796" y="1"/>
                  </a:moveTo>
                  <a:lnTo>
                    <a:pt x="796" y="584"/>
                  </a:lnTo>
                  <a:lnTo>
                    <a:pt x="876" y="584"/>
                  </a:lnTo>
                  <a:lnTo>
                    <a:pt x="982" y="611"/>
                  </a:lnTo>
                  <a:cubicBezTo>
                    <a:pt x="1247" y="664"/>
                    <a:pt x="1460" y="850"/>
                    <a:pt x="1566" y="1088"/>
                  </a:cubicBezTo>
                  <a:cubicBezTo>
                    <a:pt x="1725" y="1380"/>
                    <a:pt x="2043" y="2203"/>
                    <a:pt x="1301" y="3741"/>
                  </a:cubicBezTo>
                  <a:cubicBezTo>
                    <a:pt x="1" y="6554"/>
                    <a:pt x="213" y="8649"/>
                    <a:pt x="531" y="9949"/>
                  </a:cubicBezTo>
                  <a:lnTo>
                    <a:pt x="1115" y="9764"/>
                  </a:lnTo>
                  <a:cubicBezTo>
                    <a:pt x="743" y="8570"/>
                    <a:pt x="584" y="6633"/>
                    <a:pt x="1805" y="4007"/>
                  </a:cubicBezTo>
                  <a:cubicBezTo>
                    <a:pt x="2600" y="2309"/>
                    <a:pt x="2309" y="1274"/>
                    <a:pt x="2070" y="823"/>
                  </a:cubicBezTo>
                  <a:cubicBezTo>
                    <a:pt x="1911" y="399"/>
                    <a:pt x="1513" y="133"/>
                    <a:pt x="1062" y="27"/>
                  </a:cubicBezTo>
                  <a:lnTo>
                    <a:pt x="1009" y="27"/>
                  </a:lnTo>
                  <a:cubicBezTo>
                    <a:pt x="929" y="1"/>
                    <a:pt x="876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81;p54">
              <a:extLst>
                <a:ext uri="{FF2B5EF4-FFF2-40B4-BE49-F238E27FC236}">
                  <a16:creationId xmlns:a16="http://schemas.microsoft.com/office/drawing/2014/main" id="{04AB61CC-8948-42BD-8A0A-AAD2AB4BEFC9}"/>
                </a:ext>
              </a:extLst>
            </p:cNvPr>
            <p:cNvSpPr/>
            <p:nvPr/>
          </p:nvSpPr>
          <p:spPr>
            <a:xfrm>
              <a:off x="5992375" y="2175675"/>
              <a:ext cx="65025" cy="248750"/>
            </a:xfrm>
            <a:custGeom>
              <a:avLst/>
              <a:gdLst/>
              <a:ahLst/>
              <a:cxnLst/>
              <a:rect l="l" t="t" r="r" b="b"/>
              <a:pathLst>
                <a:path w="2601" h="9950" extrusionOk="0">
                  <a:moveTo>
                    <a:pt x="796" y="1"/>
                  </a:moveTo>
                  <a:lnTo>
                    <a:pt x="796" y="584"/>
                  </a:lnTo>
                  <a:lnTo>
                    <a:pt x="876" y="584"/>
                  </a:lnTo>
                  <a:lnTo>
                    <a:pt x="982" y="611"/>
                  </a:lnTo>
                  <a:cubicBezTo>
                    <a:pt x="1247" y="664"/>
                    <a:pt x="1460" y="850"/>
                    <a:pt x="1566" y="1088"/>
                  </a:cubicBezTo>
                  <a:cubicBezTo>
                    <a:pt x="1725" y="1380"/>
                    <a:pt x="2043" y="2203"/>
                    <a:pt x="1301" y="3741"/>
                  </a:cubicBezTo>
                  <a:cubicBezTo>
                    <a:pt x="1" y="6554"/>
                    <a:pt x="213" y="8649"/>
                    <a:pt x="531" y="9949"/>
                  </a:cubicBezTo>
                  <a:lnTo>
                    <a:pt x="1115" y="9764"/>
                  </a:lnTo>
                  <a:cubicBezTo>
                    <a:pt x="743" y="8570"/>
                    <a:pt x="584" y="6633"/>
                    <a:pt x="1805" y="4007"/>
                  </a:cubicBezTo>
                  <a:cubicBezTo>
                    <a:pt x="2600" y="2309"/>
                    <a:pt x="2309" y="1274"/>
                    <a:pt x="2070" y="823"/>
                  </a:cubicBezTo>
                  <a:cubicBezTo>
                    <a:pt x="1911" y="399"/>
                    <a:pt x="1513" y="133"/>
                    <a:pt x="1062" y="27"/>
                  </a:cubicBezTo>
                  <a:lnTo>
                    <a:pt x="1009" y="27"/>
                  </a:lnTo>
                  <a:cubicBezTo>
                    <a:pt x="929" y="1"/>
                    <a:pt x="876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82;p54">
              <a:extLst>
                <a:ext uri="{FF2B5EF4-FFF2-40B4-BE49-F238E27FC236}">
                  <a16:creationId xmlns:a16="http://schemas.microsoft.com/office/drawing/2014/main" id="{14CEA5AF-06F8-4C61-8B17-B10FC4DD1C26}"/>
                </a:ext>
              </a:extLst>
            </p:cNvPr>
            <p:cNvSpPr/>
            <p:nvPr/>
          </p:nvSpPr>
          <p:spPr>
            <a:xfrm>
              <a:off x="5768875" y="2176350"/>
              <a:ext cx="120050" cy="72975"/>
            </a:xfrm>
            <a:custGeom>
              <a:avLst/>
              <a:gdLst/>
              <a:ahLst/>
              <a:cxnLst/>
              <a:rect l="l" t="t" r="r" b="b"/>
              <a:pathLst>
                <a:path w="4802" h="2919" extrusionOk="0">
                  <a:moveTo>
                    <a:pt x="4802" y="0"/>
                  </a:moveTo>
                  <a:cubicBezTo>
                    <a:pt x="2971" y="186"/>
                    <a:pt x="1220" y="637"/>
                    <a:pt x="0" y="2918"/>
                  </a:cubicBezTo>
                  <a:cubicBezTo>
                    <a:pt x="0" y="2918"/>
                    <a:pt x="1433" y="1300"/>
                    <a:pt x="4802" y="663"/>
                  </a:cubicBezTo>
                  <a:lnTo>
                    <a:pt x="4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83;p54">
              <a:extLst>
                <a:ext uri="{FF2B5EF4-FFF2-40B4-BE49-F238E27FC236}">
                  <a16:creationId xmlns:a16="http://schemas.microsoft.com/office/drawing/2014/main" id="{269DB923-4030-42D3-BE4C-646B1D225EAA}"/>
                </a:ext>
              </a:extLst>
            </p:cNvPr>
            <p:cNvSpPr/>
            <p:nvPr/>
          </p:nvSpPr>
          <p:spPr>
            <a:xfrm>
              <a:off x="5768875" y="2176350"/>
              <a:ext cx="120050" cy="72975"/>
            </a:xfrm>
            <a:custGeom>
              <a:avLst/>
              <a:gdLst/>
              <a:ahLst/>
              <a:cxnLst/>
              <a:rect l="l" t="t" r="r" b="b"/>
              <a:pathLst>
                <a:path w="4802" h="2919" extrusionOk="0">
                  <a:moveTo>
                    <a:pt x="4802" y="0"/>
                  </a:moveTo>
                  <a:cubicBezTo>
                    <a:pt x="2971" y="186"/>
                    <a:pt x="1220" y="637"/>
                    <a:pt x="0" y="2918"/>
                  </a:cubicBezTo>
                  <a:cubicBezTo>
                    <a:pt x="0" y="2918"/>
                    <a:pt x="1433" y="1300"/>
                    <a:pt x="4802" y="663"/>
                  </a:cubicBezTo>
                  <a:lnTo>
                    <a:pt x="48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84;p54">
              <a:extLst>
                <a:ext uri="{FF2B5EF4-FFF2-40B4-BE49-F238E27FC236}">
                  <a16:creationId xmlns:a16="http://schemas.microsoft.com/office/drawing/2014/main" id="{DE084E5E-7406-4AA7-93B4-4DBC45E45197}"/>
                </a:ext>
              </a:extLst>
            </p:cNvPr>
            <p:cNvSpPr/>
            <p:nvPr/>
          </p:nvSpPr>
          <p:spPr>
            <a:xfrm>
              <a:off x="5683975" y="2193600"/>
              <a:ext cx="204950" cy="388675"/>
            </a:xfrm>
            <a:custGeom>
              <a:avLst/>
              <a:gdLst/>
              <a:ahLst/>
              <a:cxnLst/>
              <a:rect l="l" t="t" r="r" b="b"/>
              <a:pathLst>
                <a:path w="8198" h="15547" extrusionOk="0">
                  <a:moveTo>
                    <a:pt x="8198" y="0"/>
                  </a:moveTo>
                  <a:cubicBezTo>
                    <a:pt x="7482" y="0"/>
                    <a:pt x="6765" y="133"/>
                    <a:pt x="6076" y="345"/>
                  </a:cubicBezTo>
                  <a:cubicBezTo>
                    <a:pt x="5386" y="610"/>
                    <a:pt x="1672" y="2679"/>
                    <a:pt x="849" y="6739"/>
                  </a:cubicBezTo>
                  <a:cubicBezTo>
                    <a:pt x="0" y="10771"/>
                    <a:pt x="1168" y="15546"/>
                    <a:pt x="1168" y="15546"/>
                  </a:cubicBezTo>
                  <a:cubicBezTo>
                    <a:pt x="1168" y="15546"/>
                    <a:pt x="902" y="9630"/>
                    <a:pt x="2759" y="5783"/>
                  </a:cubicBezTo>
                  <a:cubicBezTo>
                    <a:pt x="4616" y="1937"/>
                    <a:pt x="8198" y="0"/>
                    <a:pt x="8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85;p54">
              <a:extLst>
                <a:ext uri="{FF2B5EF4-FFF2-40B4-BE49-F238E27FC236}">
                  <a16:creationId xmlns:a16="http://schemas.microsoft.com/office/drawing/2014/main" id="{28A1421C-FBFA-474D-9051-23A1DFC53B92}"/>
                </a:ext>
              </a:extLst>
            </p:cNvPr>
            <p:cNvSpPr/>
            <p:nvPr/>
          </p:nvSpPr>
          <p:spPr>
            <a:xfrm>
              <a:off x="5683975" y="2193600"/>
              <a:ext cx="204950" cy="388675"/>
            </a:xfrm>
            <a:custGeom>
              <a:avLst/>
              <a:gdLst/>
              <a:ahLst/>
              <a:cxnLst/>
              <a:rect l="l" t="t" r="r" b="b"/>
              <a:pathLst>
                <a:path w="8198" h="15547" extrusionOk="0">
                  <a:moveTo>
                    <a:pt x="8198" y="0"/>
                  </a:moveTo>
                  <a:cubicBezTo>
                    <a:pt x="7482" y="0"/>
                    <a:pt x="6765" y="133"/>
                    <a:pt x="6076" y="345"/>
                  </a:cubicBezTo>
                  <a:cubicBezTo>
                    <a:pt x="5386" y="610"/>
                    <a:pt x="1672" y="2679"/>
                    <a:pt x="849" y="6739"/>
                  </a:cubicBezTo>
                  <a:cubicBezTo>
                    <a:pt x="0" y="10771"/>
                    <a:pt x="1168" y="15546"/>
                    <a:pt x="1168" y="15546"/>
                  </a:cubicBezTo>
                  <a:cubicBezTo>
                    <a:pt x="1168" y="15546"/>
                    <a:pt x="902" y="9630"/>
                    <a:pt x="2759" y="5783"/>
                  </a:cubicBezTo>
                  <a:cubicBezTo>
                    <a:pt x="4616" y="1937"/>
                    <a:pt x="8198" y="0"/>
                    <a:pt x="8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86;p54">
              <a:extLst>
                <a:ext uri="{FF2B5EF4-FFF2-40B4-BE49-F238E27FC236}">
                  <a16:creationId xmlns:a16="http://schemas.microsoft.com/office/drawing/2014/main" id="{57F3BD24-BB06-4B89-9F74-DAF3F8C9DD05}"/>
                </a:ext>
              </a:extLst>
            </p:cNvPr>
            <p:cNvSpPr/>
            <p:nvPr/>
          </p:nvSpPr>
          <p:spPr>
            <a:xfrm>
              <a:off x="5584475" y="2595500"/>
              <a:ext cx="175125" cy="199700"/>
            </a:xfrm>
            <a:custGeom>
              <a:avLst/>
              <a:gdLst/>
              <a:ahLst/>
              <a:cxnLst/>
              <a:rect l="l" t="t" r="r" b="b"/>
              <a:pathLst>
                <a:path w="7005" h="7988" extrusionOk="0">
                  <a:moveTo>
                    <a:pt x="3184" y="1"/>
                  </a:moveTo>
                  <a:cubicBezTo>
                    <a:pt x="1752" y="80"/>
                    <a:pt x="531" y="982"/>
                    <a:pt x="1" y="2256"/>
                  </a:cubicBezTo>
                  <a:cubicBezTo>
                    <a:pt x="505" y="2760"/>
                    <a:pt x="850" y="3370"/>
                    <a:pt x="956" y="4033"/>
                  </a:cubicBezTo>
                  <a:cubicBezTo>
                    <a:pt x="1062" y="4352"/>
                    <a:pt x="1221" y="4644"/>
                    <a:pt x="1460" y="4882"/>
                  </a:cubicBezTo>
                  <a:cubicBezTo>
                    <a:pt x="1924" y="5295"/>
                    <a:pt x="2363" y="5732"/>
                    <a:pt x="2461" y="5732"/>
                  </a:cubicBezTo>
                  <a:cubicBezTo>
                    <a:pt x="2463" y="5732"/>
                    <a:pt x="2466" y="5732"/>
                    <a:pt x="2468" y="5731"/>
                  </a:cubicBezTo>
                  <a:lnTo>
                    <a:pt x="2733" y="6925"/>
                  </a:lnTo>
                  <a:cubicBezTo>
                    <a:pt x="2733" y="6925"/>
                    <a:pt x="2495" y="6925"/>
                    <a:pt x="2203" y="6076"/>
                  </a:cubicBezTo>
                  <a:cubicBezTo>
                    <a:pt x="1991" y="5705"/>
                    <a:pt x="1725" y="5333"/>
                    <a:pt x="1433" y="5041"/>
                  </a:cubicBezTo>
                  <a:cubicBezTo>
                    <a:pt x="1327" y="5254"/>
                    <a:pt x="1327" y="5519"/>
                    <a:pt x="1407" y="5731"/>
                  </a:cubicBezTo>
                  <a:cubicBezTo>
                    <a:pt x="1593" y="6341"/>
                    <a:pt x="2044" y="7376"/>
                    <a:pt x="2521" y="7721"/>
                  </a:cubicBezTo>
                  <a:cubicBezTo>
                    <a:pt x="2755" y="7906"/>
                    <a:pt x="3013" y="7988"/>
                    <a:pt x="3239" y="7988"/>
                  </a:cubicBezTo>
                  <a:cubicBezTo>
                    <a:pt x="3501" y="7988"/>
                    <a:pt x="3722" y="7879"/>
                    <a:pt x="3821" y="7694"/>
                  </a:cubicBezTo>
                  <a:cubicBezTo>
                    <a:pt x="3821" y="7031"/>
                    <a:pt x="3768" y="6341"/>
                    <a:pt x="3556" y="5705"/>
                  </a:cubicBezTo>
                  <a:cubicBezTo>
                    <a:pt x="3521" y="5626"/>
                    <a:pt x="3532" y="5597"/>
                    <a:pt x="3564" y="5597"/>
                  </a:cubicBezTo>
                  <a:cubicBezTo>
                    <a:pt x="3630" y="5597"/>
                    <a:pt x="3785" y="5722"/>
                    <a:pt x="3821" y="5811"/>
                  </a:cubicBezTo>
                  <a:cubicBezTo>
                    <a:pt x="3954" y="6448"/>
                    <a:pt x="4033" y="7111"/>
                    <a:pt x="3980" y="7721"/>
                  </a:cubicBezTo>
                  <a:cubicBezTo>
                    <a:pt x="4017" y="7726"/>
                    <a:pt x="4055" y="7728"/>
                    <a:pt x="4091" y="7728"/>
                  </a:cubicBezTo>
                  <a:cubicBezTo>
                    <a:pt x="4451" y="7728"/>
                    <a:pt x="4794" y="7501"/>
                    <a:pt x="4962" y="7164"/>
                  </a:cubicBezTo>
                  <a:cubicBezTo>
                    <a:pt x="4882" y="6474"/>
                    <a:pt x="4776" y="5811"/>
                    <a:pt x="4617" y="5148"/>
                  </a:cubicBezTo>
                  <a:cubicBezTo>
                    <a:pt x="4582" y="5025"/>
                    <a:pt x="4628" y="4937"/>
                    <a:pt x="4709" y="4937"/>
                  </a:cubicBezTo>
                  <a:cubicBezTo>
                    <a:pt x="4750" y="4937"/>
                    <a:pt x="4802" y="4961"/>
                    <a:pt x="4856" y="5015"/>
                  </a:cubicBezTo>
                  <a:cubicBezTo>
                    <a:pt x="5015" y="5174"/>
                    <a:pt x="5121" y="6501"/>
                    <a:pt x="5095" y="7190"/>
                  </a:cubicBezTo>
                  <a:cubicBezTo>
                    <a:pt x="5166" y="7214"/>
                    <a:pt x="5238" y="7227"/>
                    <a:pt x="5309" y="7227"/>
                  </a:cubicBezTo>
                  <a:cubicBezTo>
                    <a:pt x="5397" y="7227"/>
                    <a:pt x="5484" y="7208"/>
                    <a:pt x="5572" y="7164"/>
                  </a:cubicBezTo>
                  <a:cubicBezTo>
                    <a:pt x="6076" y="7005"/>
                    <a:pt x="6076" y="6686"/>
                    <a:pt x="6076" y="6633"/>
                  </a:cubicBezTo>
                  <a:cubicBezTo>
                    <a:pt x="6050" y="6050"/>
                    <a:pt x="5970" y="5439"/>
                    <a:pt x="5837" y="4856"/>
                  </a:cubicBezTo>
                  <a:cubicBezTo>
                    <a:pt x="5780" y="4588"/>
                    <a:pt x="5737" y="4445"/>
                    <a:pt x="5806" y="4445"/>
                  </a:cubicBezTo>
                  <a:cubicBezTo>
                    <a:pt x="5833" y="4445"/>
                    <a:pt x="5877" y="4466"/>
                    <a:pt x="5943" y="4511"/>
                  </a:cubicBezTo>
                  <a:cubicBezTo>
                    <a:pt x="6182" y="4697"/>
                    <a:pt x="6209" y="6023"/>
                    <a:pt x="6209" y="6607"/>
                  </a:cubicBezTo>
                  <a:cubicBezTo>
                    <a:pt x="6474" y="6501"/>
                    <a:pt x="7005" y="6076"/>
                    <a:pt x="6952" y="5625"/>
                  </a:cubicBezTo>
                  <a:cubicBezTo>
                    <a:pt x="6872" y="5015"/>
                    <a:pt x="6554" y="3131"/>
                    <a:pt x="6182" y="2654"/>
                  </a:cubicBezTo>
                  <a:cubicBezTo>
                    <a:pt x="5811" y="2203"/>
                    <a:pt x="4193" y="850"/>
                    <a:pt x="3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87;p54">
              <a:extLst>
                <a:ext uri="{FF2B5EF4-FFF2-40B4-BE49-F238E27FC236}">
                  <a16:creationId xmlns:a16="http://schemas.microsoft.com/office/drawing/2014/main" id="{A22F7B3D-2A03-4272-9BD8-3031883A0271}"/>
                </a:ext>
              </a:extLst>
            </p:cNvPr>
            <p:cNvSpPr/>
            <p:nvPr/>
          </p:nvSpPr>
          <p:spPr>
            <a:xfrm>
              <a:off x="5727275" y="2706025"/>
              <a:ext cx="12425" cy="54500"/>
            </a:xfrm>
            <a:custGeom>
              <a:avLst/>
              <a:gdLst/>
              <a:ahLst/>
              <a:cxnLst/>
              <a:rect l="l" t="t" r="r" b="b"/>
              <a:pathLst>
                <a:path w="497" h="2180" extrusionOk="0">
                  <a:moveTo>
                    <a:pt x="87" y="0"/>
                  </a:moveTo>
                  <a:cubicBezTo>
                    <a:pt x="1" y="0"/>
                    <a:pt x="22" y="143"/>
                    <a:pt x="99" y="355"/>
                  </a:cubicBezTo>
                  <a:cubicBezTo>
                    <a:pt x="231" y="965"/>
                    <a:pt x="285" y="1549"/>
                    <a:pt x="338" y="2159"/>
                  </a:cubicBezTo>
                  <a:cubicBezTo>
                    <a:pt x="364" y="2172"/>
                    <a:pt x="397" y="2179"/>
                    <a:pt x="427" y="2179"/>
                  </a:cubicBezTo>
                  <a:cubicBezTo>
                    <a:pt x="457" y="2179"/>
                    <a:pt x="484" y="2172"/>
                    <a:pt x="497" y="2159"/>
                  </a:cubicBezTo>
                  <a:cubicBezTo>
                    <a:pt x="497" y="1602"/>
                    <a:pt x="444" y="223"/>
                    <a:pt x="231" y="63"/>
                  </a:cubicBezTo>
                  <a:cubicBezTo>
                    <a:pt x="167" y="20"/>
                    <a:pt x="119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88;p54">
              <a:extLst>
                <a:ext uri="{FF2B5EF4-FFF2-40B4-BE49-F238E27FC236}">
                  <a16:creationId xmlns:a16="http://schemas.microsoft.com/office/drawing/2014/main" id="{B34EF9C8-80DD-4DD3-AE4D-65D00B3C147F}"/>
                </a:ext>
              </a:extLst>
            </p:cNvPr>
            <p:cNvSpPr/>
            <p:nvPr/>
          </p:nvSpPr>
          <p:spPr>
            <a:xfrm>
              <a:off x="5727275" y="2706025"/>
              <a:ext cx="12425" cy="54500"/>
            </a:xfrm>
            <a:custGeom>
              <a:avLst/>
              <a:gdLst/>
              <a:ahLst/>
              <a:cxnLst/>
              <a:rect l="l" t="t" r="r" b="b"/>
              <a:pathLst>
                <a:path w="497" h="2180" extrusionOk="0">
                  <a:moveTo>
                    <a:pt x="87" y="0"/>
                  </a:moveTo>
                  <a:cubicBezTo>
                    <a:pt x="1" y="0"/>
                    <a:pt x="22" y="143"/>
                    <a:pt x="99" y="355"/>
                  </a:cubicBezTo>
                  <a:cubicBezTo>
                    <a:pt x="231" y="965"/>
                    <a:pt x="285" y="1549"/>
                    <a:pt x="338" y="2159"/>
                  </a:cubicBezTo>
                  <a:cubicBezTo>
                    <a:pt x="364" y="2172"/>
                    <a:pt x="397" y="2179"/>
                    <a:pt x="427" y="2179"/>
                  </a:cubicBezTo>
                  <a:cubicBezTo>
                    <a:pt x="457" y="2179"/>
                    <a:pt x="484" y="2172"/>
                    <a:pt x="497" y="2159"/>
                  </a:cubicBezTo>
                  <a:cubicBezTo>
                    <a:pt x="497" y="1602"/>
                    <a:pt x="444" y="223"/>
                    <a:pt x="231" y="63"/>
                  </a:cubicBezTo>
                  <a:cubicBezTo>
                    <a:pt x="167" y="20"/>
                    <a:pt x="119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89;p54">
              <a:extLst>
                <a:ext uri="{FF2B5EF4-FFF2-40B4-BE49-F238E27FC236}">
                  <a16:creationId xmlns:a16="http://schemas.microsoft.com/office/drawing/2014/main" id="{6DD15648-5A17-4A38-9D06-3C173706D35A}"/>
                </a:ext>
              </a:extLst>
            </p:cNvPr>
            <p:cNvSpPr/>
            <p:nvPr/>
          </p:nvSpPr>
          <p:spPr>
            <a:xfrm>
              <a:off x="5108950" y="2180775"/>
              <a:ext cx="621475" cy="963925"/>
            </a:xfrm>
            <a:custGeom>
              <a:avLst/>
              <a:gdLst/>
              <a:ahLst/>
              <a:cxnLst/>
              <a:rect l="l" t="t" r="r" b="b"/>
              <a:pathLst>
                <a:path w="24859" h="38557" extrusionOk="0">
                  <a:moveTo>
                    <a:pt x="12952" y="1"/>
                  </a:moveTo>
                  <a:cubicBezTo>
                    <a:pt x="12883" y="1"/>
                    <a:pt x="12811" y="20"/>
                    <a:pt x="12734" y="62"/>
                  </a:cubicBezTo>
                  <a:lnTo>
                    <a:pt x="12708" y="89"/>
                  </a:lnTo>
                  <a:lnTo>
                    <a:pt x="11514" y="778"/>
                  </a:lnTo>
                  <a:cubicBezTo>
                    <a:pt x="11408" y="831"/>
                    <a:pt x="11328" y="911"/>
                    <a:pt x="11275" y="964"/>
                  </a:cubicBezTo>
                  <a:lnTo>
                    <a:pt x="11249" y="1017"/>
                  </a:lnTo>
                  <a:cubicBezTo>
                    <a:pt x="10930" y="1335"/>
                    <a:pt x="10639" y="1627"/>
                    <a:pt x="10267" y="1893"/>
                  </a:cubicBezTo>
                  <a:cubicBezTo>
                    <a:pt x="9345" y="2306"/>
                    <a:pt x="8322" y="2507"/>
                    <a:pt x="7277" y="2507"/>
                  </a:cubicBezTo>
                  <a:cubicBezTo>
                    <a:pt x="5437" y="2507"/>
                    <a:pt x="3530" y="1883"/>
                    <a:pt x="1990" y="699"/>
                  </a:cubicBezTo>
                  <a:cubicBezTo>
                    <a:pt x="1780" y="551"/>
                    <a:pt x="1636" y="504"/>
                    <a:pt x="1493" y="504"/>
                  </a:cubicBezTo>
                  <a:cubicBezTo>
                    <a:pt x="1455" y="504"/>
                    <a:pt x="1418" y="508"/>
                    <a:pt x="1380" y="513"/>
                  </a:cubicBezTo>
                  <a:cubicBezTo>
                    <a:pt x="1247" y="566"/>
                    <a:pt x="372" y="1097"/>
                    <a:pt x="239" y="1176"/>
                  </a:cubicBezTo>
                  <a:cubicBezTo>
                    <a:pt x="106" y="1229"/>
                    <a:pt x="27" y="1442"/>
                    <a:pt x="27" y="1707"/>
                  </a:cubicBezTo>
                  <a:cubicBezTo>
                    <a:pt x="0" y="10435"/>
                    <a:pt x="1353" y="27732"/>
                    <a:pt x="11832" y="38556"/>
                  </a:cubicBezTo>
                  <a:cubicBezTo>
                    <a:pt x="12336" y="38317"/>
                    <a:pt x="12787" y="38052"/>
                    <a:pt x="13238" y="37760"/>
                  </a:cubicBezTo>
                  <a:cubicBezTo>
                    <a:pt x="20852" y="33834"/>
                    <a:pt x="24858" y="22108"/>
                    <a:pt x="24858" y="14786"/>
                  </a:cubicBezTo>
                  <a:cubicBezTo>
                    <a:pt x="24858" y="14441"/>
                    <a:pt x="24726" y="14070"/>
                    <a:pt x="24513" y="13831"/>
                  </a:cubicBezTo>
                  <a:cubicBezTo>
                    <a:pt x="24328" y="13645"/>
                    <a:pt x="24116" y="13486"/>
                    <a:pt x="23877" y="13380"/>
                  </a:cubicBezTo>
                  <a:cubicBezTo>
                    <a:pt x="20614" y="11921"/>
                    <a:pt x="15706" y="6137"/>
                    <a:pt x="13424" y="433"/>
                  </a:cubicBezTo>
                  <a:cubicBezTo>
                    <a:pt x="13307" y="159"/>
                    <a:pt x="13146" y="1"/>
                    <a:pt x="12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90;p54">
              <a:extLst>
                <a:ext uri="{FF2B5EF4-FFF2-40B4-BE49-F238E27FC236}">
                  <a16:creationId xmlns:a16="http://schemas.microsoft.com/office/drawing/2014/main" id="{91410F08-226D-41B9-8692-ED6B56811DBD}"/>
                </a:ext>
              </a:extLst>
            </p:cNvPr>
            <p:cNvSpPr/>
            <p:nvPr/>
          </p:nvSpPr>
          <p:spPr>
            <a:xfrm>
              <a:off x="5397450" y="2179750"/>
              <a:ext cx="329650" cy="372675"/>
            </a:xfrm>
            <a:custGeom>
              <a:avLst/>
              <a:gdLst/>
              <a:ahLst/>
              <a:cxnLst/>
              <a:rect l="l" t="t" r="r" b="b"/>
              <a:pathLst>
                <a:path w="13186" h="14907" extrusionOk="0">
                  <a:moveTo>
                    <a:pt x="1392" y="0"/>
                  </a:moveTo>
                  <a:cubicBezTo>
                    <a:pt x="1327" y="0"/>
                    <a:pt x="1261" y="17"/>
                    <a:pt x="1194" y="50"/>
                  </a:cubicBezTo>
                  <a:lnTo>
                    <a:pt x="1168" y="103"/>
                  </a:lnTo>
                  <a:lnTo>
                    <a:pt x="637" y="395"/>
                  </a:lnTo>
                  <a:lnTo>
                    <a:pt x="1" y="766"/>
                  </a:lnTo>
                  <a:cubicBezTo>
                    <a:pt x="77" y="725"/>
                    <a:pt x="149" y="705"/>
                    <a:pt x="218" y="705"/>
                  </a:cubicBezTo>
                  <a:cubicBezTo>
                    <a:pt x="412" y="705"/>
                    <a:pt x="573" y="863"/>
                    <a:pt x="690" y="1138"/>
                  </a:cubicBezTo>
                  <a:cubicBezTo>
                    <a:pt x="2972" y="6842"/>
                    <a:pt x="7880" y="12625"/>
                    <a:pt x="11143" y="14084"/>
                  </a:cubicBezTo>
                  <a:cubicBezTo>
                    <a:pt x="11382" y="14190"/>
                    <a:pt x="11594" y="14349"/>
                    <a:pt x="11780" y="14535"/>
                  </a:cubicBezTo>
                  <a:cubicBezTo>
                    <a:pt x="11859" y="14641"/>
                    <a:pt x="11939" y="14774"/>
                    <a:pt x="11992" y="14906"/>
                  </a:cubicBezTo>
                  <a:lnTo>
                    <a:pt x="13186" y="14217"/>
                  </a:lnTo>
                  <a:cubicBezTo>
                    <a:pt x="13133" y="14084"/>
                    <a:pt x="13053" y="13951"/>
                    <a:pt x="12973" y="13845"/>
                  </a:cubicBezTo>
                  <a:cubicBezTo>
                    <a:pt x="12788" y="13660"/>
                    <a:pt x="12576" y="13500"/>
                    <a:pt x="12337" y="13394"/>
                  </a:cubicBezTo>
                  <a:cubicBezTo>
                    <a:pt x="9074" y="11935"/>
                    <a:pt x="4166" y="6152"/>
                    <a:pt x="1884" y="448"/>
                  </a:cubicBezTo>
                  <a:cubicBezTo>
                    <a:pt x="1765" y="149"/>
                    <a:pt x="1586" y="0"/>
                    <a:pt x="1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91;p54">
              <a:extLst>
                <a:ext uri="{FF2B5EF4-FFF2-40B4-BE49-F238E27FC236}">
                  <a16:creationId xmlns:a16="http://schemas.microsoft.com/office/drawing/2014/main" id="{80429262-1AB6-4779-B146-87142E3219DB}"/>
                </a:ext>
              </a:extLst>
            </p:cNvPr>
            <p:cNvSpPr/>
            <p:nvPr/>
          </p:nvSpPr>
          <p:spPr>
            <a:xfrm>
              <a:off x="5439900" y="2535150"/>
              <a:ext cx="289850" cy="588325"/>
            </a:xfrm>
            <a:custGeom>
              <a:avLst/>
              <a:gdLst/>
              <a:ahLst/>
              <a:cxnLst/>
              <a:rect l="l" t="t" r="r" b="b"/>
              <a:pathLst>
                <a:path w="11594" h="23533" extrusionOk="0">
                  <a:moveTo>
                    <a:pt x="11461" y="1"/>
                  </a:moveTo>
                  <a:lnTo>
                    <a:pt x="10267" y="690"/>
                  </a:lnTo>
                  <a:cubicBezTo>
                    <a:pt x="10373" y="876"/>
                    <a:pt x="10400" y="1062"/>
                    <a:pt x="10400" y="1274"/>
                  </a:cubicBezTo>
                  <a:cubicBezTo>
                    <a:pt x="10427" y="8225"/>
                    <a:pt x="6845" y="19102"/>
                    <a:pt x="0" y="23532"/>
                  </a:cubicBezTo>
                  <a:cubicBezTo>
                    <a:pt x="7588" y="19606"/>
                    <a:pt x="11594" y="7906"/>
                    <a:pt x="11594" y="558"/>
                  </a:cubicBezTo>
                  <a:cubicBezTo>
                    <a:pt x="11594" y="372"/>
                    <a:pt x="11567" y="160"/>
                    <a:pt x="11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92;p54">
              <a:extLst>
                <a:ext uri="{FF2B5EF4-FFF2-40B4-BE49-F238E27FC236}">
                  <a16:creationId xmlns:a16="http://schemas.microsoft.com/office/drawing/2014/main" id="{8E7776E3-2683-427F-AC91-80747F278F85}"/>
                </a:ext>
              </a:extLst>
            </p:cNvPr>
            <p:cNvSpPr/>
            <p:nvPr/>
          </p:nvSpPr>
          <p:spPr>
            <a:xfrm>
              <a:off x="6561425" y="2119300"/>
              <a:ext cx="37175" cy="48450"/>
            </a:xfrm>
            <a:custGeom>
              <a:avLst/>
              <a:gdLst/>
              <a:ahLst/>
              <a:cxnLst/>
              <a:rect l="l" t="t" r="r" b="b"/>
              <a:pathLst>
                <a:path w="1487" h="1938" extrusionOk="0">
                  <a:moveTo>
                    <a:pt x="452" y="1"/>
                  </a:moveTo>
                  <a:cubicBezTo>
                    <a:pt x="160" y="611"/>
                    <a:pt x="27" y="1274"/>
                    <a:pt x="1" y="1937"/>
                  </a:cubicBezTo>
                  <a:lnTo>
                    <a:pt x="1487" y="122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93;p54">
              <a:extLst>
                <a:ext uri="{FF2B5EF4-FFF2-40B4-BE49-F238E27FC236}">
                  <a16:creationId xmlns:a16="http://schemas.microsoft.com/office/drawing/2014/main" id="{EE5EC9AD-A1BD-470E-A612-CFAC5947AFAF}"/>
                </a:ext>
              </a:extLst>
            </p:cNvPr>
            <p:cNvSpPr/>
            <p:nvPr/>
          </p:nvSpPr>
          <p:spPr>
            <a:xfrm>
              <a:off x="6066650" y="2089350"/>
              <a:ext cx="744850" cy="432925"/>
            </a:xfrm>
            <a:custGeom>
              <a:avLst/>
              <a:gdLst/>
              <a:ahLst/>
              <a:cxnLst/>
              <a:rect l="l" t="t" r="r" b="b"/>
              <a:pathLst>
                <a:path w="29794" h="17317" extrusionOk="0">
                  <a:moveTo>
                    <a:pt x="28342" y="1"/>
                  </a:moveTo>
                  <a:cubicBezTo>
                    <a:pt x="27777" y="1"/>
                    <a:pt x="27219" y="80"/>
                    <a:pt x="26690" y="217"/>
                  </a:cubicBezTo>
                  <a:cubicBezTo>
                    <a:pt x="25947" y="456"/>
                    <a:pt x="25337" y="986"/>
                    <a:pt x="24620" y="1331"/>
                  </a:cubicBezTo>
                  <a:cubicBezTo>
                    <a:pt x="23824" y="1676"/>
                    <a:pt x="22949" y="1915"/>
                    <a:pt x="22047" y="1995"/>
                  </a:cubicBezTo>
                  <a:cubicBezTo>
                    <a:pt x="21384" y="2048"/>
                    <a:pt x="20323" y="2127"/>
                    <a:pt x="19951" y="2737"/>
                  </a:cubicBezTo>
                  <a:cubicBezTo>
                    <a:pt x="19580" y="3374"/>
                    <a:pt x="19659" y="4143"/>
                    <a:pt x="19261" y="4780"/>
                  </a:cubicBezTo>
                  <a:lnTo>
                    <a:pt x="14619" y="11890"/>
                  </a:lnTo>
                  <a:cubicBezTo>
                    <a:pt x="12549" y="10404"/>
                    <a:pt x="9101" y="8176"/>
                    <a:pt x="7376" y="7035"/>
                  </a:cubicBezTo>
                  <a:cubicBezTo>
                    <a:pt x="5051" y="5460"/>
                    <a:pt x="4022" y="4450"/>
                    <a:pt x="1490" y="4450"/>
                  </a:cubicBezTo>
                  <a:cubicBezTo>
                    <a:pt x="1336" y="4450"/>
                    <a:pt x="1175" y="4454"/>
                    <a:pt x="1009" y="4462"/>
                  </a:cubicBezTo>
                  <a:cubicBezTo>
                    <a:pt x="1" y="9184"/>
                    <a:pt x="2521" y="11837"/>
                    <a:pt x="2521" y="11837"/>
                  </a:cubicBezTo>
                  <a:cubicBezTo>
                    <a:pt x="2521" y="11837"/>
                    <a:pt x="10082" y="15339"/>
                    <a:pt x="13690" y="16718"/>
                  </a:cubicBezTo>
                  <a:cubicBezTo>
                    <a:pt x="14607" y="17098"/>
                    <a:pt x="15288" y="17316"/>
                    <a:pt x="15856" y="17316"/>
                  </a:cubicBezTo>
                  <a:cubicBezTo>
                    <a:pt x="16914" y="17316"/>
                    <a:pt x="17580" y="16558"/>
                    <a:pt x="18651" y="14676"/>
                  </a:cubicBezTo>
                  <a:cubicBezTo>
                    <a:pt x="19686" y="12898"/>
                    <a:pt x="21304" y="9184"/>
                    <a:pt x="22206" y="7035"/>
                  </a:cubicBezTo>
                  <a:cubicBezTo>
                    <a:pt x="22312" y="6823"/>
                    <a:pt x="22418" y="6664"/>
                    <a:pt x="22551" y="6505"/>
                  </a:cubicBezTo>
                  <a:cubicBezTo>
                    <a:pt x="22975" y="5974"/>
                    <a:pt x="23533" y="5603"/>
                    <a:pt x="24169" y="5364"/>
                  </a:cubicBezTo>
                  <a:cubicBezTo>
                    <a:pt x="24620" y="5178"/>
                    <a:pt x="25098" y="4966"/>
                    <a:pt x="25522" y="4780"/>
                  </a:cubicBezTo>
                  <a:cubicBezTo>
                    <a:pt x="25920" y="4594"/>
                    <a:pt x="26292" y="4409"/>
                    <a:pt x="26663" y="4170"/>
                  </a:cubicBezTo>
                  <a:cubicBezTo>
                    <a:pt x="27406" y="3639"/>
                    <a:pt x="28149" y="3003"/>
                    <a:pt x="28732" y="2286"/>
                  </a:cubicBezTo>
                  <a:cubicBezTo>
                    <a:pt x="28998" y="1942"/>
                    <a:pt x="29210" y="1623"/>
                    <a:pt x="29396" y="1252"/>
                  </a:cubicBezTo>
                  <a:cubicBezTo>
                    <a:pt x="29581" y="960"/>
                    <a:pt x="29794" y="535"/>
                    <a:pt x="29581" y="217"/>
                  </a:cubicBezTo>
                  <a:cubicBezTo>
                    <a:pt x="29426" y="84"/>
                    <a:pt x="29252" y="25"/>
                    <a:pt x="29059" y="25"/>
                  </a:cubicBezTo>
                  <a:cubicBezTo>
                    <a:pt x="29021" y="25"/>
                    <a:pt x="28983" y="27"/>
                    <a:pt x="28945" y="31"/>
                  </a:cubicBezTo>
                  <a:cubicBezTo>
                    <a:pt x="28744" y="11"/>
                    <a:pt x="28542" y="1"/>
                    <a:pt x="28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94;p54">
              <a:extLst>
                <a:ext uri="{FF2B5EF4-FFF2-40B4-BE49-F238E27FC236}">
                  <a16:creationId xmlns:a16="http://schemas.microsoft.com/office/drawing/2014/main" id="{A6EC6397-AC86-400B-A5D5-E90765DE1380}"/>
                </a:ext>
              </a:extLst>
            </p:cNvPr>
            <p:cNvSpPr/>
            <p:nvPr/>
          </p:nvSpPr>
          <p:spPr>
            <a:xfrm>
              <a:off x="6067325" y="2192950"/>
              <a:ext cx="567100" cy="343250"/>
            </a:xfrm>
            <a:custGeom>
              <a:avLst/>
              <a:gdLst/>
              <a:ahLst/>
              <a:cxnLst/>
              <a:rect l="l" t="t" r="r" b="b"/>
              <a:pathLst>
                <a:path w="22684" h="13730" extrusionOk="0">
                  <a:moveTo>
                    <a:pt x="2054" y="1"/>
                  </a:moveTo>
                  <a:cubicBezTo>
                    <a:pt x="1218" y="1"/>
                    <a:pt x="717" y="265"/>
                    <a:pt x="717" y="265"/>
                  </a:cubicBezTo>
                  <a:cubicBezTo>
                    <a:pt x="0" y="5809"/>
                    <a:pt x="2892" y="8118"/>
                    <a:pt x="2892" y="8118"/>
                  </a:cubicBezTo>
                  <a:cubicBezTo>
                    <a:pt x="2892" y="8118"/>
                    <a:pt x="12231" y="12734"/>
                    <a:pt x="14592" y="13423"/>
                  </a:cubicBezTo>
                  <a:cubicBezTo>
                    <a:pt x="15289" y="13627"/>
                    <a:pt x="15797" y="13729"/>
                    <a:pt x="16193" y="13729"/>
                  </a:cubicBezTo>
                  <a:cubicBezTo>
                    <a:pt x="17137" y="13729"/>
                    <a:pt x="17444" y="13150"/>
                    <a:pt x="18173" y="11991"/>
                  </a:cubicBezTo>
                  <a:cubicBezTo>
                    <a:pt x="19181" y="10373"/>
                    <a:pt x="22683" y="3103"/>
                    <a:pt x="22683" y="3103"/>
                  </a:cubicBezTo>
                  <a:cubicBezTo>
                    <a:pt x="19951" y="2599"/>
                    <a:pt x="18943" y="1008"/>
                    <a:pt x="18943" y="1008"/>
                  </a:cubicBezTo>
                  <a:lnTo>
                    <a:pt x="14751" y="7454"/>
                  </a:lnTo>
                  <a:cubicBezTo>
                    <a:pt x="14751" y="7454"/>
                    <a:pt x="6367" y="1671"/>
                    <a:pt x="4272" y="583"/>
                  </a:cubicBezTo>
                  <a:cubicBezTo>
                    <a:pt x="3404" y="133"/>
                    <a:pt x="2645" y="1"/>
                    <a:pt x="2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95;p54">
              <a:extLst>
                <a:ext uri="{FF2B5EF4-FFF2-40B4-BE49-F238E27FC236}">
                  <a16:creationId xmlns:a16="http://schemas.microsoft.com/office/drawing/2014/main" id="{CB342B34-6355-41D7-BD35-8A03C2B73177}"/>
                </a:ext>
              </a:extLst>
            </p:cNvPr>
            <p:cNvSpPr/>
            <p:nvPr/>
          </p:nvSpPr>
          <p:spPr>
            <a:xfrm>
              <a:off x="6067325" y="2192950"/>
              <a:ext cx="567100" cy="343250"/>
            </a:xfrm>
            <a:custGeom>
              <a:avLst/>
              <a:gdLst/>
              <a:ahLst/>
              <a:cxnLst/>
              <a:rect l="l" t="t" r="r" b="b"/>
              <a:pathLst>
                <a:path w="22684" h="13730" extrusionOk="0">
                  <a:moveTo>
                    <a:pt x="2054" y="1"/>
                  </a:moveTo>
                  <a:cubicBezTo>
                    <a:pt x="1218" y="1"/>
                    <a:pt x="717" y="265"/>
                    <a:pt x="717" y="265"/>
                  </a:cubicBezTo>
                  <a:cubicBezTo>
                    <a:pt x="0" y="5809"/>
                    <a:pt x="2892" y="8118"/>
                    <a:pt x="2892" y="8118"/>
                  </a:cubicBezTo>
                  <a:cubicBezTo>
                    <a:pt x="2892" y="8118"/>
                    <a:pt x="12231" y="12734"/>
                    <a:pt x="14592" y="13423"/>
                  </a:cubicBezTo>
                  <a:cubicBezTo>
                    <a:pt x="15289" y="13627"/>
                    <a:pt x="15797" y="13729"/>
                    <a:pt x="16193" y="13729"/>
                  </a:cubicBezTo>
                  <a:cubicBezTo>
                    <a:pt x="17137" y="13729"/>
                    <a:pt x="17444" y="13150"/>
                    <a:pt x="18173" y="11991"/>
                  </a:cubicBezTo>
                  <a:cubicBezTo>
                    <a:pt x="19181" y="10373"/>
                    <a:pt x="22683" y="3103"/>
                    <a:pt x="22683" y="3103"/>
                  </a:cubicBezTo>
                  <a:cubicBezTo>
                    <a:pt x="19951" y="2599"/>
                    <a:pt x="18943" y="1008"/>
                    <a:pt x="18943" y="1008"/>
                  </a:cubicBezTo>
                  <a:lnTo>
                    <a:pt x="14751" y="7454"/>
                  </a:lnTo>
                  <a:cubicBezTo>
                    <a:pt x="14751" y="7454"/>
                    <a:pt x="6367" y="1671"/>
                    <a:pt x="4272" y="583"/>
                  </a:cubicBezTo>
                  <a:cubicBezTo>
                    <a:pt x="3404" y="133"/>
                    <a:pt x="2645" y="1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96;p54">
              <a:extLst>
                <a:ext uri="{FF2B5EF4-FFF2-40B4-BE49-F238E27FC236}">
                  <a16:creationId xmlns:a16="http://schemas.microsoft.com/office/drawing/2014/main" id="{00AB972C-7472-4EE5-B801-1DA232E277FE}"/>
                </a:ext>
              </a:extLst>
            </p:cNvPr>
            <p:cNvSpPr/>
            <p:nvPr/>
          </p:nvSpPr>
          <p:spPr>
            <a:xfrm>
              <a:off x="6398275" y="2366700"/>
              <a:ext cx="37825" cy="108125"/>
            </a:xfrm>
            <a:custGeom>
              <a:avLst/>
              <a:gdLst/>
              <a:ahLst/>
              <a:cxnLst/>
              <a:rect l="l" t="t" r="r" b="b"/>
              <a:pathLst>
                <a:path w="1513" h="4325" extrusionOk="0">
                  <a:moveTo>
                    <a:pt x="823" y="0"/>
                  </a:moveTo>
                  <a:cubicBezTo>
                    <a:pt x="186" y="1380"/>
                    <a:pt x="1" y="2865"/>
                    <a:pt x="213" y="4325"/>
                  </a:cubicBezTo>
                  <a:cubicBezTo>
                    <a:pt x="266" y="4325"/>
                    <a:pt x="399" y="2123"/>
                    <a:pt x="1513" y="478"/>
                  </a:cubicBezTo>
                  <a:lnTo>
                    <a:pt x="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AC2F3E-5284-45E7-8423-2959F132EA0F}"/>
              </a:ext>
            </a:extLst>
          </p:cNvPr>
          <p:cNvSpPr txBox="1"/>
          <p:nvPr/>
        </p:nvSpPr>
        <p:spPr>
          <a:xfrm>
            <a:off x="279719" y="1352855"/>
            <a:ext cx="7425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/>
                </a:solidFill>
                <a:latin typeface="Montserrat" panose="00000500000000000000" pitchFamily="2" charset="0"/>
              </a:rPr>
              <a:t>Both countries have invested heavily in their respective apps, but India takes an edge over with its effectiveness.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/>
                </a:solidFill>
                <a:latin typeface="Montserrat" panose="00000500000000000000" pitchFamily="2" charset="0"/>
              </a:rPr>
              <a:t>Due to the compulsion of downloading its app, India makes sure the majority of the population’s data is being entered into the app.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/>
                </a:solidFill>
                <a:latin typeface="Montserrat" panose="00000500000000000000" pitchFamily="2" charset="0"/>
              </a:rPr>
              <a:t>Australian CovidSAFE failing to reach its goal of 40% downloads makes it less effective.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8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3B74-98B6-A34F-BF40-1CA06617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31" y="0"/>
            <a:ext cx="7750922" cy="474546"/>
          </a:xfrm>
        </p:spPr>
        <p:txBody>
          <a:bodyPr/>
          <a:lstStyle/>
          <a:p>
            <a:r>
              <a:rPr lang="en-US" sz="2400" dirty="0"/>
              <a:t>References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46A9A-C7B5-6940-8571-93D649390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58097"/>
            <a:ext cx="9144000" cy="4971373"/>
          </a:xfrm>
        </p:spPr>
        <p:txBody>
          <a:bodyPr/>
          <a:lstStyle/>
          <a:p>
            <a:pPr marL="0" lvl="1" indent="0" algn="l">
              <a:buClr>
                <a:srgbClr val="000000"/>
              </a:buClr>
              <a:buSzPts val="1100"/>
              <a:buNone/>
              <a:defRPr/>
            </a:pPr>
            <a:r>
              <a:rPr lang="en-GB" sz="1000" b="1" u="sng" dirty="0">
                <a:effectLst/>
                <a:latin typeface="Montserrat" panose="00000500000000000000" pitchFamily="2" charset="0"/>
              </a:rPr>
              <a:t>SLIDE 3 &amp; 4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GB" sz="1000" dirty="0">
                <a:effectLst/>
                <a:latin typeface="Montserrat" panose="00000500000000000000" pitchFamily="2" charset="0"/>
              </a:rPr>
              <a:t>Sharma, U., 2020. Understanding aarogya setu: navigating privacy during a pandemic proves to be tricky. LSE Covid 19 Blog.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GB" sz="1000" dirty="0">
                <a:effectLst/>
                <a:latin typeface="Montserrat" panose="00000500000000000000" pitchFamily="2" charset="0"/>
              </a:rPr>
              <a:t>Sharma, S., Basu, S., Shetti, N.P. and Aminabhavi, T.M., 2020. Current treatment protocol for COVID-19 in India. Sensors International, 1, p.100013. 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GB" sz="1000" dirty="0">
                <a:effectLst/>
                <a:latin typeface="Montserrat" panose="00000500000000000000" pitchFamily="2" charset="0"/>
              </a:rPr>
              <a:t>Kumar, A., Kumar, A. and Barik, M., AAROGYA SETU APP (APA) FOR COVID-19: RECENT ADVANCES AND FUTURE PROSPECTIVE”. 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GB" sz="1000" dirty="0">
                <a:effectLst/>
                <a:latin typeface="Montserrat" panose="00000500000000000000" pitchFamily="2" charset="0"/>
              </a:rPr>
              <a:t>Baskaran, K., Baskaran, P., Rajaram, V. and Kumaratharan, N., 2020, October. IoT based COVID preventive system for work environment. In 2020 Fourth International Conference on I-SMAC (IoT in Social, Mobile, Analytics and Cloud)(I-SMAC) (pp. 65-71). IEEE.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GB" sz="1000" dirty="0">
                <a:effectLst/>
                <a:latin typeface="Montserrat" panose="00000500000000000000" pitchFamily="2" charset="0"/>
              </a:rPr>
              <a:t>Jhunjhunwala, A., 2020. Role of telecom network to manage COVID-19 in India: Aarogya Setu. Transactions of the Indian National Academy of Engineering, 5, pp.157-161. </a:t>
            </a:r>
            <a:endParaRPr lang="en-GB" sz="1000" b="1" u="sng" dirty="0">
              <a:latin typeface="Montserrat" panose="00000500000000000000" pitchFamily="2" charset="0"/>
            </a:endParaRP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US" sz="1000" dirty="0">
                <a:latin typeface="Montserrat" panose="00000500000000000000" pitchFamily="2" charset="0"/>
              </a:rPr>
              <a:t>IASbaba. (2020). Aarogya Setu app: Advantages and Issues. [online] Available at:  </a:t>
            </a:r>
            <a:r>
              <a:rPr lang="en-US" sz="1000" dirty="0">
                <a:latin typeface="Montserrat" panose="00000500000000000000" pitchFamily="2" charset="0"/>
                <a:hlinkClick r:id="rId2"/>
              </a:rPr>
              <a:t>https://iasbaba.com/2020/05/arogya-setu-app-advantages-and-issues/</a:t>
            </a:r>
            <a:r>
              <a:rPr lang="en-US" sz="1000" dirty="0">
                <a:latin typeface="Montserrat" panose="00000500000000000000" pitchFamily="2" charset="0"/>
              </a:rPr>
              <a:t>  [Accessed 2 Nov. 2021].</a:t>
            </a:r>
          </a:p>
          <a:p>
            <a:pPr marL="0" lvl="1" indent="0" algn="l">
              <a:buClr>
                <a:srgbClr val="000000"/>
              </a:buClr>
              <a:buSzPts val="1100"/>
              <a:buNone/>
              <a:defRPr/>
            </a:pPr>
            <a:endParaRPr lang="en-US" sz="1000" dirty="0">
              <a:latin typeface="Montserrat" panose="00000500000000000000" pitchFamily="2" charset="0"/>
            </a:endParaRPr>
          </a:p>
          <a:p>
            <a:pPr marL="0" lvl="1" indent="0" algn="l">
              <a:buClr>
                <a:srgbClr val="000000"/>
              </a:buClr>
              <a:buSzPts val="1100"/>
              <a:buNone/>
              <a:defRPr/>
            </a:pPr>
            <a:r>
              <a:rPr lang="en-US" sz="1000" b="1" u="sng" dirty="0">
                <a:latin typeface="Montserrat" panose="00000500000000000000" pitchFamily="2" charset="0"/>
              </a:rPr>
              <a:t>SLIDE 5</a:t>
            </a:r>
            <a:endParaRPr lang="en-GB" sz="1000" b="1" u="sng" dirty="0">
              <a:latin typeface="Montserrat" panose="00000500000000000000" pitchFamily="2" charset="0"/>
            </a:endParaRP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US" sz="1000" dirty="0">
                <a:effectLst/>
                <a:latin typeface="Montserrat" panose="00000500000000000000" pitchFamily="2" charset="0"/>
              </a:rPr>
              <a:t>Australian Government Department of Health. 2020. COVIDSafe: New app to slow the spread of coronavirus. Australian Government Department of Health. [Online]. [Accessed 13 October 2021]. Available from: </a:t>
            </a:r>
            <a:r>
              <a:rPr lang="en-US" sz="1000" dirty="0">
                <a:effectLst/>
                <a:latin typeface="Montserrat" panose="00000500000000000000" pitchFamily="2" charset="0"/>
                <a:hlinkClick r:id="rId3"/>
              </a:rPr>
              <a:t>https://www.health.gov.au/news/covidsafe-new-app-to-slow-the-spread-of-coronavirus. </a:t>
            </a:r>
            <a:endParaRPr lang="en-US" sz="1000" dirty="0">
              <a:effectLst/>
              <a:latin typeface="Montserrat" panose="00000500000000000000" pitchFamily="2" charset="0"/>
            </a:endParaRP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US" sz="1000" dirty="0">
                <a:effectLst/>
                <a:latin typeface="Montserrat" panose="00000500000000000000" pitchFamily="2" charset="0"/>
              </a:rPr>
              <a:t>Australian Government Department of Health. 2021. Report on the on the operation and effectiveness of COVIDSafe and the National COVIDSafe Data Store (NCDS). [Online]. [Accessed 2 November 2021]. Available from: </a:t>
            </a:r>
            <a:r>
              <a:rPr lang="en-US" sz="1000" dirty="0">
                <a:effectLst/>
                <a:latin typeface="Montserrat" panose="00000500000000000000" pitchFamily="2" charset="0"/>
                <a:hlinkClick r:id="rId4"/>
              </a:rPr>
              <a:t>https://www.health.gov.au/sites/default/files/documents/2021/07/report-on-the-operation-and-effectiveness-of-covidsafe-and-the-national-covidsafe-data-store_0.pdf. </a:t>
            </a:r>
            <a:endParaRPr lang="en-US" sz="1000" dirty="0">
              <a:effectLst/>
              <a:latin typeface="Montserrat" panose="00000500000000000000" pitchFamily="2" charset="0"/>
            </a:endParaRP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US" sz="1000" dirty="0">
                <a:effectLst/>
                <a:latin typeface="Montserrat" panose="00000500000000000000" pitchFamily="2" charset="0"/>
              </a:rPr>
              <a:t>BBC News. 2020. Coronavirus: Australians download COVIDSafe contact tracing app. BBC. [Online]. 26 April 2020. [Accessed 2 November 2021]. Available from: </a:t>
            </a:r>
            <a:r>
              <a:rPr lang="en-US" sz="1000" dirty="0">
                <a:effectLst/>
                <a:latin typeface="Montserrat" panose="00000500000000000000" pitchFamily="2" charset="0"/>
                <a:hlinkClick r:id="rId5"/>
              </a:rPr>
              <a:t>https://www.bbc.co.uk/news/world-australia-52433340</a:t>
            </a:r>
            <a:endParaRPr lang="en-US" sz="1000" dirty="0">
              <a:effectLst/>
              <a:latin typeface="Montserrat" panose="00000500000000000000" pitchFamily="2" charset="0"/>
            </a:endParaRP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endParaRPr lang="en-US" sz="1000" dirty="0">
              <a:effectLst/>
              <a:latin typeface="Montserrat" panose="00000500000000000000" pitchFamily="2" charset="0"/>
            </a:endParaRPr>
          </a:p>
          <a:p>
            <a:pPr marL="0" lvl="1" indent="0" algn="l">
              <a:buClr>
                <a:srgbClr val="000000"/>
              </a:buClr>
              <a:buSzPts val="1100"/>
              <a:buNone/>
              <a:defRPr/>
            </a:pPr>
            <a:r>
              <a:rPr lang="en-GB" sz="1000" b="1" u="sng" dirty="0">
                <a:effectLst/>
                <a:latin typeface="Montserrat" panose="00000500000000000000" pitchFamily="2" charset="0"/>
              </a:rPr>
              <a:t>SLIDE </a:t>
            </a:r>
            <a:r>
              <a:rPr lang="en-GB" sz="1000" b="1" u="sng" dirty="0">
                <a:latin typeface="Montserrat" panose="00000500000000000000" pitchFamily="2" charset="0"/>
              </a:rPr>
              <a:t>6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US" sz="1000" dirty="0">
                <a:latin typeface="Montserrat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Australian Government Digital Transformation Agency. 2020. Increased adoption and accessibility for </a:t>
            </a:r>
            <a:r>
              <a:rPr lang="en-US" sz="1000" dirty="0" err="1">
                <a:latin typeface="Montserrat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COVIDSafe</a:t>
            </a:r>
            <a:r>
              <a:rPr lang="en-US" sz="1000" dirty="0">
                <a:latin typeface="Montserrat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app users. Australian Government Digital Transformation Agency. [Online]. [Accessed 13 October 2021]. Available from: </a:t>
            </a:r>
            <a:r>
              <a:rPr lang="en-US" sz="1000" dirty="0">
                <a:latin typeface="Montserrat" panose="00000500000000000000" pitchFamily="2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https://www.dta.gov.au/news/increased-adoption-and-accessibility-covidsafe-app-users</a:t>
            </a:r>
            <a:endParaRPr lang="en-US" sz="1000" dirty="0">
              <a:latin typeface="Montserrat" panose="00000500000000000000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endParaRPr lang="en-US" sz="1000" dirty="0">
              <a:latin typeface="Montserrat" panose="00000500000000000000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1" indent="0" algn="l">
              <a:buClr>
                <a:srgbClr val="000000"/>
              </a:buClr>
              <a:buSzPts val="1100"/>
              <a:buNone/>
              <a:defRPr/>
            </a:pPr>
            <a:r>
              <a:rPr lang="en-US" sz="1000" b="1" u="sng" dirty="0">
                <a:latin typeface="Montserrat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SLIDE 7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US" sz="1000" dirty="0">
                <a:latin typeface="Montserrat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Aarogya Setu App: Advantages and issues. [online] Available at: https://iasbaba.com/2020/05/arogya-setu-app-advantages-and-issues/ [Accessed 2 November 2021].</a:t>
            </a:r>
          </a:p>
          <a:p>
            <a:pPr marL="0" lvl="1" indent="0" algn="l">
              <a:buClr>
                <a:srgbClr val="000000"/>
              </a:buClr>
              <a:buSzPts val="1100"/>
              <a:buNone/>
              <a:defRPr/>
            </a:pPr>
            <a:endParaRPr lang="en-US" sz="1000" dirty="0">
              <a:effectLst/>
              <a:latin typeface="Montserrat" panose="00000500000000000000" pitchFamily="2" charset="0"/>
            </a:endParaRPr>
          </a:p>
          <a:p>
            <a:pPr marL="0" lvl="1" indent="0" algn="l">
              <a:buClr>
                <a:srgbClr val="000000"/>
              </a:buClr>
              <a:buSzPts val="1100"/>
              <a:buNone/>
              <a:defRPr/>
            </a:pPr>
            <a:r>
              <a:rPr lang="en-GB" sz="1000" dirty="0">
                <a:effectLst/>
                <a:latin typeface="Montserrat" panose="00000500000000000000" pitchFamily="2" charset="0"/>
              </a:rPr>
              <a:t>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908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3B74-98B6-A34F-BF40-1CA06617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31" y="0"/>
            <a:ext cx="7750922" cy="474546"/>
          </a:xfrm>
        </p:spPr>
        <p:txBody>
          <a:bodyPr/>
          <a:lstStyle/>
          <a:p>
            <a:r>
              <a:rPr lang="en-US" sz="2400" dirty="0"/>
              <a:t>References - 2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46A9A-C7B5-6940-8571-93D649390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98206"/>
            <a:ext cx="9144000" cy="4831264"/>
          </a:xfrm>
        </p:spPr>
        <p:txBody>
          <a:bodyPr/>
          <a:lstStyle/>
          <a:p>
            <a:pPr marL="0" lvl="1" indent="0" algn="l">
              <a:buClr>
                <a:srgbClr val="000000"/>
              </a:buClr>
              <a:buSzPts val="1100"/>
              <a:buNone/>
              <a:defRPr/>
            </a:pPr>
            <a:r>
              <a:rPr lang="en-US" sz="1100" b="1" u="sng" dirty="0">
                <a:latin typeface="Montserrat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SLIDE 8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US" sz="1100" dirty="0">
                <a:latin typeface="Montserrat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Australian Government Department of Health 2021. [Online]. [Accessed 4 April 2021]. Available from: https://www.covidsafe.gov.au/index.html#how-anchor.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US" sz="1100" dirty="0">
                <a:latin typeface="Montserrat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Australian Government Department of Health, 2021. [Online]. [Accessed 26 July 2021]. Available from: https://www.health.gov.au/resources/apps-and-tools/covidsafe-app.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US" sz="1100" dirty="0">
                <a:latin typeface="Montserrat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Australian Government Digital Transformation Agency, 2020. [Online]. [Accessed 13 October 2021]. Available from: https://www.dta.gov.au/news/increased-adoption-and-accessibility-covidsafe-app-users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US" sz="1100" dirty="0">
                <a:latin typeface="Montserrat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Australian Government Department of Health 2021. [Online]. [Accessed 8 May 2021]. Available from: https://www.dta.gov.au/news/dta-publicly-releases-covidsafe-application-source-code.</a:t>
            </a:r>
            <a:endParaRPr lang="en-GB" sz="1100" dirty="0">
              <a:latin typeface="Montserrat" panose="00000500000000000000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1" indent="0" algn="l">
              <a:buClr>
                <a:srgbClr val="000000"/>
              </a:buClr>
              <a:buSzPts val="1100"/>
              <a:buNone/>
              <a:defRPr/>
            </a:pPr>
            <a:endParaRPr lang="en-US" sz="1100" dirty="0">
              <a:latin typeface="Montserrat" panose="00000500000000000000" pitchFamily="2" charset="0"/>
            </a:endParaRPr>
          </a:p>
          <a:p>
            <a:pPr marL="0" lvl="1" indent="0" algn="l">
              <a:buClr>
                <a:srgbClr val="000000"/>
              </a:buClr>
              <a:buSzPts val="1100"/>
              <a:buNone/>
              <a:defRPr/>
            </a:pPr>
            <a:r>
              <a:rPr lang="en-US" sz="1100" b="1" u="sng" dirty="0">
                <a:latin typeface="Montserrat" panose="00000500000000000000" pitchFamily="2" charset="0"/>
              </a:rPr>
              <a:t>SLIDE 9</a:t>
            </a:r>
            <a:endParaRPr lang="en-GB" sz="1100" b="1" u="sng" dirty="0">
              <a:latin typeface="Montserrat" panose="00000500000000000000" pitchFamily="2" charset="0"/>
            </a:endParaRP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GB" sz="1100" dirty="0">
                <a:effectLst/>
                <a:latin typeface="Montserrat" panose="00000500000000000000" pitchFamily="2" charset="0"/>
              </a:rPr>
              <a:t>Dhindsa, A. and Kaushik, S. 2020. The Constitutional Case against Aarogya Setu. </a:t>
            </a:r>
            <a:r>
              <a:rPr lang="en-GB" sz="1100" i="1" dirty="0">
                <a:effectLst/>
                <a:latin typeface="Montserrat" panose="00000500000000000000" pitchFamily="2" charset="0"/>
              </a:rPr>
              <a:t>papers.ssrn.com</a:t>
            </a:r>
            <a:r>
              <a:rPr lang="en-GB" sz="1100" dirty="0">
                <a:effectLst/>
                <a:latin typeface="Montserrat" panose="00000500000000000000" pitchFamily="2" charset="0"/>
              </a:rPr>
              <a:t>. [Online]. [Accessed 12 October 2021]. Available from: </a:t>
            </a:r>
            <a:r>
              <a:rPr lang="en-GB" sz="1100" dirty="0">
                <a:effectLst/>
                <a:latin typeface="Montserrat" panose="00000500000000000000" pitchFamily="2" charset="0"/>
                <a:hlinkClick r:id="rId2"/>
              </a:rPr>
              <a:t>https://papers.ssrn.com/sol3/papers.cfm?abstract_id=3610569</a:t>
            </a:r>
            <a:r>
              <a:rPr lang="en-GB" sz="1100" dirty="0">
                <a:effectLst/>
                <a:latin typeface="Montserrat" panose="00000500000000000000" pitchFamily="2" charset="0"/>
              </a:rPr>
              <a:t>.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GB" sz="1100" dirty="0">
                <a:effectLst/>
                <a:latin typeface="Montserrat" panose="00000500000000000000" pitchFamily="2" charset="0"/>
              </a:rPr>
              <a:t>IASbaba 2020. Arogya Setu app: Advantages and Issues. </a:t>
            </a:r>
            <a:r>
              <a:rPr lang="en-GB" sz="1100" i="1" dirty="0">
                <a:effectLst/>
                <a:latin typeface="Montserrat" panose="00000500000000000000" pitchFamily="2" charset="0"/>
              </a:rPr>
              <a:t>IASbaba</a:t>
            </a:r>
            <a:r>
              <a:rPr lang="en-GB" sz="1100" dirty="0">
                <a:effectLst/>
                <a:latin typeface="Montserrat" panose="00000500000000000000" pitchFamily="2" charset="0"/>
              </a:rPr>
              <a:t>. [Online]. [Accessed 15 October 2021]. Available from: </a:t>
            </a:r>
            <a:r>
              <a:rPr lang="en-GB" sz="1100" dirty="0">
                <a:effectLst/>
                <a:latin typeface="Montserrat" panose="00000500000000000000" pitchFamily="2" charset="0"/>
                <a:hlinkClick r:id="rId3"/>
              </a:rPr>
              <a:t>https://iasbaba.com/2020/05/arogya-setu-app-advantages-and-issues/</a:t>
            </a:r>
            <a:r>
              <a:rPr lang="en-GB" sz="1100" dirty="0">
                <a:effectLst/>
                <a:latin typeface="Montserrat" panose="00000500000000000000" pitchFamily="2" charset="0"/>
              </a:rPr>
              <a:t>. 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GB" sz="1100" dirty="0">
                <a:effectLst/>
                <a:latin typeface="Montserrat" panose="00000500000000000000" pitchFamily="2" charset="0"/>
              </a:rPr>
              <a:t>Jha, V., Bassi, A., Arfin, S. and John, O. 2020. An overview of mobile applications (apps) to support the coronavirus disease 2019 response in India. </a:t>
            </a:r>
            <a:r>
              <a:rPr lang="en-GB" sz="1100" i="1" dirty="0">
                <a:effectLst/>
                <a:latin typeface="Montserrat" panose="00000500000000000000" pitchFamily="2" charset="0"/>
              </a:rPr>
              <a:t>Indian Journal of Medical Research</a:t>
            </a:r>
            <a:r>
              <a:rPr lang="en-GB" sz="1100" dirty="0">
                <a:effectLst/>
                <a:latin typeface="Montserrat" panose="00000500000000000000" pitchFamily="2" charset="0"/>
              </a:rPr>
              <a:t>. </a:t>
            </a:r>
            <a:r>
              <a:rPr lang="en-GB" sz="1100" b="1" dirty="0">
                <a:effectLst/>
                <a:latin typeface="Montserrat" panose="00000500000000000000" pitchFamily="2" charset="0"/>
              </a:rPr>
              <a:t>151</a:t>
            </a:r>
            <a:r>
              <a:rPr lang="en-GB" sz="1100" dirty="0">
                <a:effectLst/>
                <a:latin typeface="Montserrat" panose="00000500000000000000" pitchFamily="2" charset="0"/>
              </a:rPr>
              <a:t>(5), p.468.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GB" sz="1100" dirty="0">
                <a:effectLst/>
                <a:latin typeface="Montserrat" panose="00000500000000000000" pitchFamily="2" charset="0"/>
              </a:rPr>
              <a:t>Kumar, A. and Barik, M. 2020. </a:t>
            </a:r>
            <a:r>
              <a:rPr lang="en-GB" sz="1100" i="1" dirty="0">
                <a:effectLst/>
                <a:latin typeface="Montserrat" panose="00000500000000000000" pitchFamily="2" charset="0"/>
              </a:rPr>
              <a:t>A TEXTBOOK OF THE SARS-CoV-2 CHAPTER 12 AAROGYA SETU APP (APA</a:t>
            </a:r>
            <a:r>
              <a:rPr lang="en-GB" sz="1100" i="1" dirty="0">
                <a:latin typeface="Montserrat" panose="00000500000000000000" pitchFamily="2" charset="0"/>
              </a:rPr>
              <a:t>) </a:t>
            </a:r>
            <a:r>
              <a:rPr lang="en-GB" sz="1100" i="1" dirty="0">
                <a:effectLst/>
                <a:latin typeface="Montserrat" panose="00000500000000000000" pitchFamily="2" charset="0"/>
              </a:rPr>
              <a:t>FOR COVID-19: RECENT ADVANCES AND FUTURE PROSPECTIVE</a:t>
            </a:r>
            <a:r>
              <a:rPr lang="en-GB" sz="1100" dirty="0">
                <a:effectLst/>
                <a:latin typeface="Montserrat" panose="00000500000000000000" pitchFamily="2" charset="0"/>
              </a:rPr>
              <a:t>. MAHI PUBLICATION.</a:t>
            </a:r>
          </a:p>
          <a:p>
            <a:pPr marL="0" lvl="1" indent="0" algn="l">
              <a:buClr>
                <a:srgbClr val="000000"/>
              </a:buClr>
              <a:buSzPts val="1100"/>
              <a:buNone/>
              <a:defRPr/>
            </a:pPr>
            <a:r>
              <a:rPr lang="en-GB" sz="1100" dirty="0">
                <a:effectLst/>
                <a:latin typeface="Montserrat" panose="00000500000000000000" pitchFamily="2" charset="0"/>
              </a:rPr>
              <a:t> </a:t>
            </a:r>
          </a:p>
          <a:p>
            <a:pPr marL="0" lvl="1" indent="0" algn="l">
              <a:buClr>
                <a:srgbClr val="000000"/>
              </a:buClr>
              <a:buSzPts val="1100"/>
              <a:buNone/>
              <a:defRPr/>
            </a:pPr>
            <a:r>
              <a:rPr lang="en-GB" sz="1100" b="1" u="sng" dirty="0">
                <a:latin typeface="Montserrat" panose="00000500000000000000" pitchFamily="2" charset="0"/>
              </a:rPr>
              <a:t>SLIDE 10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US" sz="1100" dirty="0">
                <a:effectLst/>
                <a:latin typeface="Montserrat" panose="00000500000000000000" pitchFamily="2" charset="0"/>
              </a:rPr>
              <a:t>Taylor, J. 2021. One third of Australian users have not updated Covidsafe app. The Guardian. [Online]. [Accessed 1 January 2021]. Available from: </a:t>
            </a:r>
            <a:r>
              <a:rPr lang="en-US" sz="1100" dirty="0">
                <a:effectLst/>
                <a:latin typeface="Montserrat" panose="00000500000000000000" pitchFamily="2" charset="0"/>
                <a:hlinkClick r:id="rId4"/>
              </a:rPr>
              <a:t>https://www.theguardian.com/technology/2021/jan/14/one-third-of-australian-users-have-not-updated-covidsafe-app</a:t>
            </a:r>
            <a:r>
              <a:rPr lang="en-US" sz="1100" dirty="0">
                <a:effectLst/>
                <a:latin typeface="Montserrat" panose="00000500000000000000" pitchFamily="2" charset="0"/>
              </a:rPr>
              <a:t>. </a:t>
            </a:r>
          </a:p>
          <a:p>
            <a:pPr marL="285750" lvl="1" indent="-285750" algn="l">
              <a:buClr>
                <a:srgbClr val="000000"/>
              </a:buClr>
              <a:buSzPts val="1100"/>
              <a:buFont typeface="+mj-lt"/>
              <a:buAutoNum type="romanLcPeriod"/>
              <a:defRPr/>
            </a:pPr>
            <a:r>
              <a:rPr lang="en-US" sz="1100" dirty="0">
                <a:effectLst/>
                <a:latin typeface="Montserrat" panose="00000500000000000000" pitchFamily="2" charset="0"/>
              </a:rPr>
              <a:t>Potter, C. 2021. Australia's COVIDSafe app fails again not detecting new Delta strain. Mail Online. [Online]. [Accessed 1 July 2021]. Available from: </a:t>
            </a:r>
            <a:r>
              <a:rPr lang="en-US" sz="1100" dirty="0">
                <a:effectLst/>
                <a:latin typeface="Montserrat" panose="00000500000000000000" pitchFamily="2" charset="0"/>
                <a:hlinkClick r:id="rId5"/>
              </a:rPr>
              <a:t>https://www.dailymail.co.uk/news/article-9744041/Covid-19-Australia-Failed-COVIDSafe-app-not-updated-fight-deadly-new-Delta-variant.html.</a:t>
            </a:r>
            <a:endParaRPr lang="en-US" sz="1100" dirty="0">
              <a:effectLst/>
              <a:latin typeface="Montserrat" panose="00000500000000000000" pitchFamily="2" charset="0"/>
            </a:endParaRPr>
          </a:p>
          <a:p>
            <a:pPr marL="0" lvl="1" indent="0" algn="l">
              <a:buClr>
                <a:srgbClr val="000000"/>
              </a:buClr>
              <a:buSzPts val="1100"/>
              <a:buNone/>
              <a:defRPr/>
            </a:pPr>
            <a:endParaRPr lang="en-GB" sz="110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2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6C3B-E9A8-D64C-BC80-C56CDC00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6237"/>
            <a:ext cx="8520600" cy="651026"/>
          </a:xfrm>
        </p:spPr>
        <p:txBody>
          <a:bodyPr/>
          <a:lstStyle/>
          <a:p>
            <a:r>
              <a:rPr lang="en-US" sz="5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437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64">
            <a:extLst>
              <a:ext uri="{FF2B5EF4-FFF2-40B4-BE49-F238E27FC236}">
                <a16:creationId xmlns:a16="http://schemas.microsoft.com/office/drawing/2014/main" id="{7C6A56C2-761B-48BC-B945-8CD97DAD2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04" y="881881"/>
            <a:ext cx="3364033" cy="84586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111" name="Freeform 65">
            <a:extLst>
              <a:ext uri="{FF2B5EF4-FFF2-40B4-BE49-F238E27FC236}">
                <a16:creationId xmlns:a16="http://schemas.microsoft.com/office/drawing/2014/main" id="{26A2D700-202E-42A4-B9AC-B7CB6FA5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16" y="4008015"/>
            <a:ext cx="3362538" cy="845865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113" name="Freeform 66">
            <a:extLst>
              <a:ext uri="{FF2B5EF4-FFF2-40B4-BE49-F238E27FC236}">
                <a16:creationId xmlns:a16="http://schemas.microsoft.com/office/drawing/2014/main" id="{D28FEF42-4C2A-48E4-91A5-1444A13B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96" y="981262"/>
            <a:ext cx="647101" cy="64710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115" name="Freeform 67">
            <a:extLst>
              <a:ext uri="{FF2B5EF4-FFF2-40B4-BE49-F238E27FC236}">
                <a16:creationId xmlns:a16="http://schemas.microsoft.com/office/drawing/2014/main" id="{4B12BF5A-C109-40CC-9536-AC18ECED1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62" y="4106650"/>
            <a:ext cx="647102" cy="64710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121" name="Freeform 207">
            <a:extLst>
              <a:ext uri="{FF2B5EF4-FFF2-40B4-BE49-F238E27FC236}">
                <a16:creationId xmlns:a16="http://schemas.microsoft.com/office/drawing/2014/main" id="{0666904A-F21E-4365-9650-2DF04211F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04" y="1953306"/>
            <a:ext cx="3364033" cy="8458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123" name="Freeform 208">
            <a:extLst>
              <a:ext uri="{FF2B5EF4-FFF2-40B4-BE49-F238E27FC236}">
                <a16:creationId xmlns:a16="http://schemas.microsoft.com/office/drawing/2014/main" id="{D0021767-932A-4AD7-97CD-BED31776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758" y="1953306"/>
            <a:ext cx="3362538" cy="845865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125" name="Freeform 209">
            <a:extLst>
              <a:ext uri="{FF2B5EF4-FFF2-40B4-BE49-F238E27FC236}">
                <a16:creationId xmlns:a16="http://schemas.microsoft.com/office/drawing/2014/main" id="{6A479329-2D07-405D-8E8C-75A390613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778" y="2051941"/>
            <a:ext cx="647101" cy="64710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127" name="Freeform 210">
            <a:extLst>
              <a:ext uri="{FF2B5EF4-FFF2-40B4-BE49-F238E27FC236}">
                <a16:creationId xmlns:a16="http://schemas.microsoft.com/office/drawing/2014/main" id="{AE676B35-D2D0-4028-AFAE-AB8983968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304" y="2051941"/>
            <a:ext cx="647102" cy="64710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133" name="Freeform 354">
            <a:extLst>
              <a:ext uri="{FF2B5EF4-FFF2-40B4-BE49-F238E27FC236}">
                <a16:creationId xmlns:a16="http://schemas.microsoft.com/office/drawing/2014/main" id="{29512032-857C-4617-ABFF-D0E075CF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21" y="2982339"/>
            <a:ext cx="3364033" cy="845865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135" name="Freeform 355">
            <a:extLst>
              <a:ext uri="{FF2B5EF4-FFF2-40B4-BE49-F238E27FC236}">
                <a16:creationId xmlns:a16="http://schemas.microsoft.com/office/drawing/2014/main" id="{58E14865-F63A-4808-907C-9C17AF14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941" y="2985531"/>
            <a:ext cx="3362538" cy="84586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137" name="Freeform 356">
            <a:extLst>
              <a:ext uri="{FF2B5EF4-FFF2-40B4-BE49-F238E27FC236}">
                <a16:creationId xmlns:a16="http://schemas.microsoft.com/office/drawing/2014/main" id="{B61FA776-C9CB-4E0F-9C30-65F76FC35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95" y="3082469"/>
            <a:ext cx="647101" cy="64710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139" name="Freeform 357">
            <a:extLst>
              <a:ext uri="{FF2B5EF4-FFF2-40B4-BE49-F238E27FC236}">
                <a16:creationId xmlns:a16="http://schemas.microsoft.com/office/drawing/2014/main" id="{14F630E7-64A3-441B-9A99-ACB9FFBC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487" y="3085661"/>
            <a:ext cx="647102" cy="64710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BE4FCD-811D-4343-860D-3B59ADEF8B8A}"/>
              </a:ext>
            </a:extLst>
          </p:cNvPr>
          <p:cNvSpPr txBox="1"/>
          <p:nvPr/>
        </p:nvSpPr>
        <p:spPr>
          <a:xfrm>
            <a:off x="2596341" y="-7253"/>
            <a:ext cx="3951317" cy="5286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775" b="1" spc="-113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TABLE OF CONTENTS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895DA6-2273-488E-9FE6-8E9DE73468EA}"/>
              </a:ext>
            </a:extLst>
          </p:cNvPr>
          <p:cNvSpPr txBox="1"/>
          <p:nvPr/>
        </p:nvSpPr>
        <p:spPr>
          <a:xfrm>
            <a:off x="1543897" y="1208444"/>
            <a:ext cx="1977852" cy="28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13"/>
              </a:lnSpc>
            </a:pPr>
            <a:r>
              <a:rPr lang="en-US" sz="2000" spc="-26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EECCD1-2A08-4B69-94A3-880126F06D36}"/>
              </a:ext>
            </a:extLst>
          </p:cNvPr>
          <p:cNvSpPr txBox="1"/>
          <p:nvPr/>
        </p:nvSpPr>
        <p:spPr>
          <a:xfrm>
            <a:off x="1610671" y="2265607"/>
            <a:ext cx="2075070" cy="28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13"/>
              </a:lnSpc>
            </a:pPr>
            <a:r>
              <a:rPr lang="en-US" sz="2000" spc="-26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Key Features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3BF9E61-CCBB-4D88-BD9A-B7430E0797D5}"/>
              </a:ext>
            </a:extLst>
          </p:cNvPr>
          <p:cNvSpPr txBox="1"/>
          <p:nvPr/>
        </p:nvSpPr>
        <p:spPr>
          <a:xfrm>
            <a:off x="1616325" y="3317609"/>
            <a:ext cx="2219809" cy="30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13"/>
              </a:lnSpc>
            </a:pPr>
            <a:r>
              <a:rPr lang="en-US" sz="2400" spc="-26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Strengths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2A5781-8E0F-469F-8688-FB5B2209E6F9}"/>
              </a:ext>
            </a:extLst>
          </p:cNvPr>
          <p:cNvSpPr txBox="1"/>
          <p:nvPr/>
        </p:nvSpPr>
        <p:spPr>
          <a:xfrm>
            <a:off x="1636209" y="4325081"/>
            <a:ext cx="1615520" cy="28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13"/>
              </a:lnSpc>
            </a:pPr>
            <a:r>
              <a:rPr lang="en-US" sz="2000" spc="-26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Limitations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07FFF96-FB00-49A4-8A7B-DAC9B0511C12}"/>
              </a:ext>
            </a:extLst>
          </p:cNvPr>
          <p:cNvSpPr txBox="1"/>
          <p:nvPr/>
        </p:nvSpPr>
        <p:spPr>
          <a:xfrm>
            <a:off x="5903225" y="2280136"/>
            <a:ext cx="1889423" cy="28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13"/>
              </a:lnSpc>
            </a:pPr>
            <a:r>
              <a:rPr lang="en-US" sz="2000" spc="-26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Comparison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478BFE-F7A0-4480-98FF-9C4C4C33B39D}"/>
              </a:ext>
            </a:extLst>
          </p:cNvPr>
          <p:cNvSpPr txBox="1"/>
          <p:nvPr/>
        </p:nvSpPr>
        <p:spPr>
          <a:xfrm>
            <a:off x="5944870" y="3311178"/>
            <a:ext cx="1665165" cy="28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13"/>
              </a:lnSpc>
            </a:pPr>
            <a:r>
              <a:rPr lang="en-US" sz="2000" spc="-26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2468A4-637B-4698-BE5A-0D96313D6456}"/>
              </a:ext>
            </a:extLst>
          </p:cNvPr>
          <p:cNvSpPr txBox="1"/>
          <p:nvPr/>
        </p:nvSpPr>
        <p:spPr>
          <a:xfrm>
            <a:off x="3392286" y="1040438"/>
            <a:ext cx="535817" cy="5286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775" b="1" spc="-124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40DE6B-F24E-4862-908F-9CFEF32D871B}"/>
              </a:ext>
            </a:extLst>
          </p:cNvPr>
          <p:cNvSpPr txBox="1"/>
          <p:nvPr/>
        </p:nvSpPr>
        <p:spPr>
          <a:xfrm>
            <a:off x="3357066" y="2104997"/>
            <a:ext cx="606637" cy="5286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775" b="1" spc="-124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5587C3-181C-4690-9FE1-555EF9BA49BF}"/>
              </a:ext>
            </a:extLst>
          </p:cNvPr>
          <p:cNvSpPr txBox="1"/>
          <p:nvPr/>
        </p:nvSpPr>
        <p:spPr>
          <a:xfrm>
            <a:off x="3331375" y="3132186"/>
            <a:ext cx="647101" cy="5286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775" b="1" spc="-124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26E5EC-B9D2-4EC4-AD51-75060E7F1174}"/>
              </a:ext>
            </a:extLst>
          </p:cNvPr>
          <p:cNvSpPr txBox="1"/>
          <p:nvPr/>
        </p:nvSpPr>
        <p:spPr>
          <a:xfrm>
            <a:off x="3304571" y="4153992"/>
            <a:ext cx="645091" cy="5286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775" b="1" spc="-124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B654C8-9C80-41FF-83F7-248279FA7C41}"/>
              </a:ext>
            </a:extLst>
          </p:cNvPr>
          <p:cNvSpPr txBox="1"/>
          <p:nvPr/>
        </p:nvSpPr>
        <p:spPr>
          <a:xfrm>
            <a:off x="7592103" y="2111935"/>
            <a:ext cx="680613" cy="5286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775" b="1" spc="-124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6ACE1C8-698F-4BF4-9C06-D48F906D9FD2}"/>
              </a:ext>
            </a:extLst>
          </p:cNvPr>
          <p:cNvSpPr txBox="1"/>
          <p:nvPr/>
        </p:nvSpPr>
        <p:spPr>
          <a:xfrm>
            <a:off x="7607286" y="3135378"/>
            <a:ext cx="623430" cy="5286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775" b="1" spc="-124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07</a:t>
            </a:r>
          </a:p>
        </p:txBody>
      </p:sp>
      <p:grpSp>
        <p:nvGrpSpPr>
          <p:cNvPr id="34" name="Google Shape;8266;p115">
            <a:extLst>
              <a:ext uri="{FF2B5EF4-FFF2-40B4-BE49-F238E27FC236}">
                <a16:creationId xmlns:a16="http://schemas.microsoft.com/office/drawing/2014/main" id="{E4C724B3-88A0-46A4-9D36-A90E4135B49C}"/>
              </a:ext>
            </a:extLst>
          </p:cNvPr>
          <p:cNvGrpSpPr/>
          <p:nvPr/>
        </p:nvGrpSpPr>
        <p:grpSpPr>
          <a:xfrm>
            <a:off x="1045344" y="1129165"/>
            <a:ext cx="350004" cy="348128"/>
            <a:chOff x="-24353075" y="3891250"/>
            <a:chExt cx="293800" cy="292225"/>
          </a:xfrm>
          <a:solidFill>
            <a:schemeClr val="tx2"/>
          </a:solidFill>
        </p:grpSpPr>
        <p:sp>
          <p:nvSpPr>
            <p:cNvPr id="35" name="Google Shape;8267;p115">
              <a:extLst>
                <a:ext uri="{FF2B5EF4-FFF2-40B4-BE49-F238E27FC236}">
                  <a16:creationId xmlns:a16="http://schemas.microsoft.com/office/drawing/2014/main" id="{E1A7211A-7553-459C-80C0-3D41F9E86169}"/>
                </a:ext>
              </a:extLst>
            </p:cNvPr>
            <p:cNvSpPr/>
            <p:nvPr/>
          </p:nvSpPr>
          <p:spPr>
            <a:xfrm>
              <a:off x="-24251475" y="4012525"/>
              <a:ext cx="88225" cy="65400"/>
            </a:xfrm>
            <a:custGeom>
              <a:avLst/>
              <a:gdLst/>
              <a:ahLst/>
              <a:cxnLst/>
              <a:rect l="l" t="t" r="r" b="b"/>
              <a:pathLst>
                <a:path w="3529" h="2616" extrusionOk="0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68;p115">
              <a:extLst>
                <a:ext uri="{FF2B5EF4-FFF2-40B4-BE49-F238E27FC236}">
                  <a16:creationId xmlns:a16="http://schemas.microsoft.com/office/drawing/2014/main" id="{00865B1C-120C-4817-A643-0FFD281724D8}"/>
                </a:ext>
              </a:extLst>
            </p:cNvPr>
            <p:cNvSpPr/>
            <p:nvPr/>
          </p:nvSpPr>
          <p:spPr>
            <a:xfrm>
              <a:off x="-24353075" y="3891250"/>
              <a:ext cx="293800" cy="292225"/>
            </a:xfrm>
            <a:custGeom>
              <a:avLst/>
              <a:gdLst/>
              <a:ahLst/>
              <a:cxnLst/>
              <a:rect l="l" t="t" r="r" b="b"/>
              <a:pathLst>
                <a:path w="11752" h="11689" extrusionOk="0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8805;p116">
            <a:extLst>
              <a:ext uri="{FF2B5EF4-FFF2-40B4-BE49-F238E27FC236}">
                <a16:creationId xmlns:a16="http://schemas.microsoft.com/office/drawing/2014/main" id="{0873A928-FD3D-4A9F-99DD-28C875B36BE0}"/>
              </a:ext>
            </a:extLst>
          </p:cNvPr>
          <p:cNvGrpSpPr/>
          <p:nvPr/>
        </p:nvGrpSpPr>
        <p:grpSpPr>
          <a:xfrm>
            <a:off x="950011" y="3153323"/>
            <a:ext cx="439796" cy="467831"/>
            <a:chOff x="5364750" y="3235150"/>
            <a:chExt cx="277275" cy="294950"/>
          </a:xfrm>
          <a:solidFill>
            <a:schemeClr val="accent3">
              <a:lumMod val="50000"/>
            </a:schemeClr>
          </a:solidFill>
        </p:grpSpPr>
        <p:sp>
          <p:nvSpPr>
            <p:cNvPr id="40" name="Google Shape;8806;p116">
              <a:extLst>
                <a:ext uri="{FF2B5EF4-FFF2-40B4-BE49-F238E27FC236}">
                  <a16:creationId xmlns:a16="http://schemas.microsoft.com/office/drawing/2014/main" id="{0A2B891B-7ACE-4084-9F47-B190893D0D2B}"/>
                </a:ext>
              </a:extLst>
            </p:cNvPr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807;p116">
              <a:extLst>
                <a:ext uri="{FF2B5EF4-FFF2-40B4-BE49-F238E27FC236}">
                  <a16:creationId xmlns:a16="http://schemas.microsoft.com/office/drawing/2014/main" id="{61FF6505-6590-41B1-A9CF-7A0404BAF29B}"/>
                </a:ext>
              </a:extLst>
            </p:cNvPr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808;p116">
              <a:extLst>
                <a:ext uri="{FF2B5EF4-FFF2-40B4-BE49-F238E27FC236}">
                  <a16:creationId xmlns:a16="http://schemas.microsoft.com/office/drawing/2014/main" id="{EBE539A0-BD8D-423F-BAB2-78543B0CE61D}"/>
                </a:ext>
              </a:extLst>
            </p:cNvPr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809;p116">
              <a:extLst>
                <a:ext uri="{FF2B5EF4-FFF2-40B4-BE49-F238E27FC236}">
                  <a16:creationId xmlns:a16="http://schemas.microsoft.com/office/drawing/2014/main" id="{21B715FC-A2AF-4F2F-930A-90AA1A8D6A64}"/>
                </a:ext>
              </a:extLst>
            </p:cNvPr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810;p116">
              <a:extLst>
                <a:ext uri="{FF2B5EF4-FFF2-40B4-BE49-F238E27FC236}">
                  <a16:creationId xmlns:a16="http://schemas.microsoft.com/office/drawing/2014/main" id="{2E10156E-57A9-4762-BCAB-B233C5D14284}"/>
                </a:ext>
              </a:extLst>
            </p:cNvPr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811;p116">
              <a:extLst>
                <a:ext uri="{FF2B5EF4-FFF2-40B4-BE49-F238E27FC236}">
                  <a16:creationId xmlns:a16="http://schemas.microsoft.com/office/drawing/2014/main" id="{9AACBB32-4B77-4407-A415-88AC13AAEEC2}"/>
                </a:ext>
              </a:extLst>
            </p:cNvPr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812;p116">
              <a:extLst>
                <a:ext uri="{FF2B5EF4-FFF2-40B4-BE49-F238E27FC236}">
                  <a16:creationId xmlns:a16="http://schemas.microsoft.com/office/drawing/2014/main" id="{624AC465-74F6-41E1-98F4-0D47DF124610}"/>
                </a:ext>
              </a:extLst>
            </p:cNvPr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813;p116">
              <a:extLst>
                <a:ext uri="{FF2B5EF4-FFF2-40B4-BE49-F238E27FC236}">
                  <a16:creationId xmlns:a16="http://schemas.microsoft.com/office/drawing/2014/main" id="{3ED10CDC-F4D7-4CC5-842C-5E78F3B67CE0}"/>
                </a:ext>
              </a:extLst>
            </p:cNvPr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0733;p120">
            <a:extLst>
              <a:ext uri="{FF2B5EF4-FFF2-40B4-BE49-F238E27FC236}">
                <a16:creationId xmlns:a16="http://schemas.microsoft.com/office/drawing/2014/main" id="{E158FD5C-5BAF-4008-A018-C7F6BF897E65}"/>
              </a:ext>
            </a:extLst>
          </p:cNvPr>
          <p:cNvGrpSpPr/>
          <p:nvPr/>
        </p:nvGrpSpPr>
        <p:grpSpPr>
          <a:xfrm>
            <a:off x="926181" y="2111484"/>
            <a:ext cx="509097" cy="510397"/>
            <a:chOff x="-1591550" y="3597475"/>
            <a:chExt cx="293825" cy="294575"/>
          </a:xfrm>
          <a:solidFill>
            <a:schemeClr val="accent1"/>
          </a:solidFill>
        </p:grpSpPr>
        <p:sp>
          <p:nvSpPr>
            <p:cNvPr id="49" name="Google Shape;10734;p120">
              <a:extLst>
                <a:ext uri="{FF2B5EF4-FFF2-40B4-BE49-F238E27FC236}">
                  <a16:creationId xmlns:a16="http://schemas.microsoft.com/office/drawing/2014/main" id="{FE50B1D4-E614-4055-9719-89261F0F616D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35;p120">
              <a:extLst>
                <a:ext uri="{FF2B5EF4-FFF2-40B4-BE49-F238E27FC236}">
                  <a16:creationId xmlns:a16="http://schemas.microsoft.com/office/drawing/2014/main" id="{E8DC507B-043A-4B28-9E0F-18F8F1CF0A03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36;p120">
              <a:extLst>
                <a:ext uri="{FF2B5EF4-FFF2-40B4-BE49-F238E27FC236}">
                  <a16:creationId xmlns:a16="http://schemas.microsoft.com/office/drawing/2014/main" id="{E190E3CA-5DAB-45A0-925D-415371A379D0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973;p114">
            <a:extLst>
              <a:ext uri="{FF2B5EF4-FFF2-40B4-BE49-F238E27FC236}">
                <a16:creationId xmlns:a16="http://schemas.microsoft.com/office/drawing/2014/main" id="{772ECD69-4886-419B-AB79-B28F86827848}"/>
              </a:ext>
            </a:extLst>
          </p:cNvPr>
          <p:cNvGrpSpPr/>
          <p:nvPr/>
        </p:nvGrpSpPr>
        <p:grpSpPr>
          <a:xfrm>
            <a:off x="942788" y="4183047"/>
            <a:ext cx="494305" cy="494305"/>
            <a:chOff x="2085525" y="4992125"/>
            <a:chExt cx="481825" cy="481825"/>
          </a:xfrm>
          <a:solidFill>
            <a:schemeClr val="tx1">
              <a:lumMod val="75000"/>
            </a:schemeClr>
          </a:solidFill>
        </p:grpSpPr>
        <p:sp>
          <p:nvSpPr>
            <p:cNvPr id="57" name="Google Shape;7974;p114">
              <a:extLst>
                <a:ext uri="{FF2B5EF4-FFF2-40B4-BE49-F238E27FC236}">
                  <a16:creationId xmlns:a16="http://schemas.microsoft.com/office/drawing/2014/main" id="{74CAC210-5900-40C7-8BC4-0822015CE506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8" name="Google Shape;7975;p114">
              <a:extLst>
                <a:ext uri="{FF2B5EF4-FFF2-40B4-BE49-F238E27FC236}">
                  <a16:creationId xmlns:a16="http://schemas.microsoft.com/office/drawing/2014/main" id="{1EEEDE9B-D24C-48F3-BA54-398FAC44C02D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</a:endParaRPr>
            </a:p>
          </p:txBody>
        </p:sp>
      </p:grp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4AD916A9-9D37-4B72-BC5F-44A582E513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49388" y="2104997"/>
            <a:ext cx="347537" cy="526133"/>
          </a:xfrm>
          <a:prstGeom prst="rect">
            <a:avLst/>
          </a:prstGeom>
        </p:spPr>
      </p:pic>
      <p:grpSp>
        <p:nvGrpSpPr>
          <p:cNvPr id="62" name="Google Shape;10566;p120">
            <a:extLst>
              <a:ext uri="{FF2B5EF4-FFF2-40B4-BE49-F238E27FC236}">
                <a16:creationId xmlns:a16="http://schemas.microsoft.com/office/drawing/2014/main" id="{FBC00360-AA81-450C-8CEA-525E26B79C4A}"/>
              </a:ext>
            </a:extLst>
          </p:cNvPr>
          <p:cNvGrpSpPr/>
          <p:nvPr/>
        </p:nvGrpSpPr>
        <p:grpSpPr>
          <a:xfrm>
            <a:off x="5282680" y="3186176"/>
            <a:ext cx="423079" cy="419659"/>
            <a:chOff x="-2310650" y="3958175"/>
            <a:chExt cx="293825" cy="291450"/>
          </a:xfrm>
          <a:solidFill>
            <a:schemeClr val="accent6">
              <a:lumMod val="75000"/>
            </a:schemeClr>
          </a:solidFill>
        </p:grpSpPr>
        <p:sp>
          <p:nvSpPr>
            <p:cNvPr id="63" name="Google Shape;10567;p120">
              <a:extLst>
                <a:ext uri="{FF2B5EF4-FFF2-40B4-BE49-F238E27FC236}">
                  <a16:creationId xmlns:a16="http://schemas.microsoft.com/office/drawing/2014/main" id="{3ED222D9-4CF0-4187-8F76-BA0B00A62C49}"/>
                </a:ext>
              </a:extLst>
            </p:cNvPr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568;p120">
              <a:extLst>
                <a:ext uri="{FF2B5EF4-FFF2-40B4-BE49-F238E27FC236}">
                  <a16:creationId xmlns:a16="http://schemas.microsoft.com/office/drawing/2014/main" id="{E0A2FCAE-9CC6-436E-A8AD-45B020EF5F06}"/>
                </a:ext>
              </a:extLst>
            </p:cNvPr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431;p39">
            <a:extLst>
              <a:ext uri="{FF2B5EF4-FFF2-40B4-BE49-F238E27FC236}">
                <a16:creationId xmlns:a16="http://schemas.microsoft.com/office/drawing/2014/main" id="{A0ABB7A3-9FB8-4999-8848-5B2F203433F4}"/>
              </a:ext>
            </a:extLst>
          </p:cNvPr>
          <p:cNvSpPr/>
          <p:nvPr/>
        </p:nvSpPr>
        <p:spPr>
          <a:xfrm>
            <a:off x="2921550" y="48372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Freeform 354">
            <a:extLst>
              <a:ext uri="{FF2B5EF4-FFF2-40B4-BE49-F238E27FC236}">
                <a16:creationId xmlns:a16="http://schemas.microsoft.com/office/drawing/2014/main" id="{4CCA565E-FE8B-44B9-A128-FF48A4177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263" y="889172"/>
            <a:ext cx="3364033" cy="845865"/>
          </a:xfrm>
          <a:prstGeom prst="roundRect">
            <a:avLst>
              <a:gd name="adj" fmla="val 50000"/>
            </a:avLst>
          </a:prstGeom>
          <a:solidFill>
            <a:schemeClr val="accent6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53" name="Freeform 356">
            <a:extLst>
              <a:ext uri="{FF2B5EF4-FFF2-40B4-BE49-F238E27FC236}">
                <a16:creationId xmlns:a16="http://schemas.microsoft.com/office/drawing/2014/main" id="{49CB5650-640B-4BDC-B7CE-66BCC60F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337" y="989302"/>
            <a:ext cx="647101" cy="64710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A2479C-060D-4C51-B7BF-68D86E3E34F7}"/>
              </a:ext>
            </a:extLst>
          </p:cNvPr>
          <p:cNvSpPr txBox="1"/>
          <p:nvPr/>
        </p:nvSpPr>
        <p:spPr>
          <a:xfrm>
            <a:off x="5896067" y="1224442"/>
            <a:ext cx="2219809" cy="30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13"/>
              </a:lnSpc>
            </a:pPr>
            <a:r>
              <a:rPr lang="en-US" sz="2400" spc="-26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10D0CD-2440-4BCB-BB6F-1EE957737A36}"/>
              </a:ext>
            </a:extLst>
          </p:cNvPr>
          <p:cNvSpPr txBox="1"/>
          <p:nvPr/>
        </p:nvSpPr>
        <p:spPr>
          <a:xfrm>
            <a:off x="7611117" y="1039019"/>
            <a:ext cx="647101" cy="5286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775" b="1" spc="-124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05</a:t>
            </a:r>
          </a:p>
        </p:txBody>
      </p:sp>
      <p:grpSp>
        <p:nvGrpSpPr>
          <p:cNvPr id="72" name="Google Shape;10569;p120">
            <a:extLst>
              <a:ext uri="{FF2B5EF4-FFF2-40B4-BE49-F238E27FC236}">
                <a16:creationId xmlns:a16="http://schemas.microsoft.com/office/drawing/2014/main" id="{C13DAB4E-30A3-405F-8FE6-CF88D17CC662}"/>
              </a:ext>
            </a:extLst>
          </p:cNvPr>
          <p:cNvGrpSpPr/>
          <p:nvPr/>
        </p:nvGrpSpPr>
        <p:grpSpPr>
          <a:xfrm>
            <a:off x="5229228" y="1114981"/>
            <a:ext cx="424159" cy="419659"/>
            <a:chOff x="-1182750" y="3962900"/>
            <a:chExt cx="294575" cy="291450"/>
          </a:xfrm>
          <a:solidFill>
            <a:schemeClr val="accent6">
              <a:lumMod val="25000"/>
            </a:schemeClr>
          </a:solidFill>
        </p:grpSpPr>
        <p:sp>
          <p:nvSpPr>
            <p:cNvPr id="73" name="Google Shape;10570;p120">
              <a:extLst>
                <a:ext uri="{FF2B5EF4-FFF2-40B4-BE49-F238E27FC236}">
                  <a16:creationId xmlns:a16="http://schemas.microsoft.com/office/drawing/2014/main" id="{3AF8E1EF-A832-4BF5-AD58-7BC97231BEBD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571;p120">
              <a:extLst>
                <a:ext uri="{FF2B5EF4-FFF2-40B4-BE49-F238E27FC236}">
                  <a16:creationId xmlns:a16="http://schemas.microsoft.com/office/drawing/2014/main" id="{36AA128B-8A44-410C-91CB-966602B6B033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572;p120">
              <a:extLst>
                <a:ext uri="{FF2B5EF4-FFF2-40B4-BE49-F238E27FC236}">
                  <a16:creationId xmlns:a16="http://schemas.microsoft.com/office/drawing/2014/main" id="{0DBF1914-9D25-4D13-AC4E-D241B1575293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573;p120">
              <a:extLst>
                <a:ext uri="{FF2B5EF4-FFF2-40B4-BE49-F238E27FC236}">
                  <a16:creationId xmlns:a16="http://schemas.microsoft.com/office/drawing/2014/main" id="{B60B6418-DA36-401C-84F1-439392DA442D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574;p120">
              <a:extLst>
                <a:ext uri="{FF2B5EF4-FFF2-40B4-BE49-F238E27FC236}">
                  <a16:creationId xmlns:a16="http://schemas.microsoft.com/office/drawing/2014/main" id="{C74355E3-43C4-43FE-B6DB-450AE02FE99C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575;p120">
              <a:extLst>
                <a:ext uri="{FF2B5EF4-FFF2-40B4-BE49-F238E27FC236}">
                  <a16:creationId xmlns:a16="http://schemas.microsoft.com/office/drawing/2014/main" id="{34510E38-26FD-4606-B9AA-2EF4A4F9ABA6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576;p120">
              <a:extLst>
                <a:ext uri="{FF2B5EF4-FFF2-40B4-BE49-F238E27FC236}">
                  <a16:creationId xmlns:a16="http://schemas.microsoft.com/office/drawing/2014/main" id="{D4669D9C-38D3-4C0C-9B7D-A4CC3E81E08D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Freeform 65">
            <a:extLst>
              <a:ext uri="{FF2B5EF4-FFF2-40B4-BE49-F238E27FC236}">
                <a16:creationId xmlns:a16="http://schemas.microsoft.com/office/drawing/2014/main" id="{5240E333-D2FA-4670-BD78-99BF8577B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448" y="3984700"/>
            <a:ext cx="3362538" cy="845865"/>
          </a:xfrm>
          <a:prstGeom prst="roundRect">
            <a:avLst>
              <a:gd name="adj" fmla="val 50000"/>
            </a:avLst>
          </a:prstGeom>
          <a:solidFill>
            <a:schemeClr val="accent6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67" name="Freeform 67">
            <a:extLst>
              <a:ext uri="{FF2B5EF4-FFF2-40B4-BE49-F238E27FC236}">
                <a16:creationId xmlns:a16="http://schemas.microsoft.com/office/drawing/2014/main" id="{F9059619-E8AA-4216-B7B9-9C78D54C1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994" y="4083335"/>
            <a:ext cx="647102" cy="64710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latin typeface="Poppins" panose="00000500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E23A00-DA3B-4C7D-9901-96511AD4BA1E}"/>
              </a:ext>
            </a:extLst>
          </p:cNvPr>
          <p:cNvSpPr txBox="1"/>
          <p:nvPr/>
        </p:nvSpPr>
        <p:spPr>
          <a:xfrm>
            <a:off x="5929641" y="4301766"/>
            <a:ext cx="1615520" cy="28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13"/>
              </a:lnSpc>
            </a:pPr>
            <a:r>
              <a:rPr lang="en-US" sz="2000" spc="-26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EBC542-724F-49EE-85BB-770927A3E9B0}"/>
              </a:ext>
            </a:extLst>
          </p:cNvPr>
          <p:cNvSpPr txBox="1"/>
          <p:nvPr/>
        </p:nvSpPr>
        <p:spPr>
          <a:xfrm>
            <a:off x="7598003" y="4130677"/>
            <a:ext cx="645091" cy="5286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775" b="1" spc="-124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08</a:t>
            </a:r>
          </a:p>
        </p:txBody>
      </p:sp>
      <p:grpSp>
        <p:nvGrpSpPr>
          <p:cNvPr id="82" name="Google Shape;8531;p116">
            <a:extLst>
              <a:ext uri="{FF2B5EF4-FFF2-40B4-BE49-F238E27FC236}">
                <a16:creationId xmlns:a16="http://schemas.microsoft.com/office/drawing/2014/main" id="{B14B3080-9AA2-4CC2-81CD-8164BF68E262}"/>
              </a:ext>
            </a:extLst>
          </p:cNvPr>
          <p:cNvGrpSpPr/>
          <p:nvPr/>
        </p:nvGrpSpPr>
        <p:grpSpPr>
          <a:xfrm>
            <a:off x="5298741" y="4235055"/>
            <a:ext cx="359972" cy="366480"/>
            <a:chOff x="-62148800" y="3377700"/>
            <a:chExt cx="311125" cy="316750"/>
          </a:xfrm>
          <a:solidFill>
            <a:schemeClr val="accent6">
              <a:lumMod val="90000"/>
            </a:schemeClr>
          </a:solidFill>
        </p:grpSpPr>
        <p:sp>
          <p:nvSpPr>
            <p:cNvPr id="84" name="Google Shape;8532;p116">
              <a:extLst>
                <a:ext uri="{FF2B5EF4-FFF2-40B4-BE49-F238E27FC236}">
                  <a16:creationId xmlns:a16="http://schemas.microsoft.com/office/drawing/2014/main" id="{2BC95017-E41F-4DD2-AD79-F2D6D19B2A79}"/>
                </a:ext>
              </a:extLst>
            </p:cNvPr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533;p116">
              <a:extLst>
                <a:ext uri="{FF2B5EF4-FFF2-40B4-BE49-F238E27FC236}">
                  <a16:creationId xmlns:a16="http://schemas.microsoft.com/office/drawing/2014/main" id="{7FD880F3-D18D-42FF-B89F-6056685D8CBA}"/>
                </a:ext>
              </a:extLst>
            </p:cNvPr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589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61"/>
          <p:cNvSpPr txBox="1">
            <a:spLocks noGrp="1"/>
          </p:cNvSpPr>
          <p:nvPr>
            <p:ph type="title"/>
          </p:nvPr>
        </p:nvSpPr>
        <p:spPr>
          <a:xfrm>
            <a:off x="746200" y="15543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Aarogya Setu</a:t>
            </a:r>
            <a:endParaRPr sz="4000" dirty="0"/>
          </a:p>
        </p:txBody>
      </p:sp>
      <p:sp>
        <p:nvSpPr>
          <p:cNvPr id="1733" name="Google Shape;1733;p61"/>
          <p:cNvSpPr/>
          <p:nvPr/>
        </p:nvSpPr>
        <p:spPr>
          <a:xfrm>
            <a:off x="3835450" y="880700"/>
            <a:ext cx="1528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61"/>
          <p:cNvSpPr/>
          <p:nvPr/>
        </p:nvSpPr>
        <p:spPr>
          <a:xfrm rot="5400000">
            <a:off x="-837700" y="3806513"/>
            <a:ext cx="2222575" cy="547175"/>
          </a:xfrm>
          <a:custGeom>
            <a:avLst/>
            <a:gdLst/>
            <a:ahLst/>
            <a:cxnLst/>
            <a:rect l="l" t="t" r="r" b="b"/>
            <a:pathLst>
              <a:path w="88903" h="21887" extrusionOk="0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61"/>
          <p:cNvSpPr/>
          <p:nvPr/>
        </p:nvSpPr>
        <p:spPr>
          <a:xfrm rot="5400000">
            <a:off x="288188" y="4688075"/>
            <a:ext cx="369725" cy="354550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C63F2-6EE8-4FCE-B718-8B319B1EF7EC}"/>
              </a:ext>
            </a:extLst>
          </p:cNvPr>
          <p:cNvSpPr txBox="1"/>
          <p:nvPr/>
        </p:nvSpPr>
        <p:spPr>
          <a:xfrm>
            <a:off x="134787" y="1276880"/>
            <a:ext cx="9008254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Released on 2</a:t>
            </a:r>
            <a:r>
              <a:rPr lang="en-US" sz="2000" baseline="300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April 2020. </a:t>
            </a:r>
            <a:r>
              <a:rPr lang="en-US" sz="11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(Sharma, U., 2020)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25000"/>
                </a:schemeClr>
              </a:solidFill>
              <a:latin typeface="Montserrat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Automatic contact tracing using Bluetooth and GPS. </a:t>
            </a:r>
            <a:r>
              <a:rPr lang="en-GB" sz="9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(Kumar, A. and Barik, 2020)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accent3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accent3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The app creates digital id for each user.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GB" sz="11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(Jhunjhunwala, A., 2020.)</a:t>
            </a:r>
          </a:p>
          <a:p>
            <a:pPr>
              <a:spcAft>
                <a:spcPts val="300"/>
              </a:spcAft>
            </a:pPr>
            <a:endParaRPr lang="en-GB" sz="2000" dirty="0">
              <a:solidFill>
                <a:schemeClr val="accent3">
                  <a:lumMod val="25000"/>
                </a:schemeClr>
              </a:solidFill>
              <a:latin typeface="Montserrat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Risk status of user. </a:t>
            </a:r>
            <a:r>
              <a:rPr lang="en-GB" sz="11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(Jhunjhunwala, A., 2020.)</a:t>
            </a:r>
          </a:p>
          <a:p>
            <a:pPr>
              <a:spcAft>
                <a:spcPts val="300"/>
              </a:spcAft>
            </a:pPr>
            <a:endParaRPr lang="en-GB" sz="1100" dirty="0">
              <a:solidFill>
                <a:schemeClr val="accent3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Self-assessment test based on ICMR guidelines.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3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3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BFBBC-F913-4D77-8A59-E14768DA7546}"/>
              </a:ext>
            </a:extLst>
          </p:cNvPr>
          <p:cNvSpPr txBox="1"/>
          <p:nvPr/>
        </p:nvSpPr>
        <p:spPr>
          <a:xfrm>
            <a:off x="437516" y="4605989"/>
            <a:ext cx="876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Sharma, U., 2020. Understanding aarogya setu: navigating privacy during a pandemic proves to be tricky. LSE Covid 19 Blog. Sharma, S., Basu, S., Shetti, N.P. and Aminabhavi, T.M., 2020. Current treatment protocol for COVID-19 in India. Sensors International, 1, p.100013. Kumar, A., Kumar, A. and Barik, M., AAROGYA SETU APP (APA) FOR COVID-19: RECENT ADVANCES AND FUTURE PROSPECTIVE”. Baskaran, K., Baskaran, P., Rajaram, V. and Kumaratharan, N., 2020, October. IoT based COVID preventive system for work environment. In 2020 Fourth International Conference on I-SMAC (IoT in Social, Mobile, Analytics and Cloud)(I-SMAC) (pp. 65-71). IEEE. Jhunjhunwala, A., 2020. Role of telecom network to manage COVID-19 in India: Aarogya Setu. Transactions of the Indian National Academy of Engineering, 5, pp.157-161.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054F6-1D12-4E3E-9481-31C18813D5F1}"/>
              </a:ext>
            </a:extLst>
          </p:cNvPr>
          <p:cNvSpPr txBox="1"/>
          <p:nvPr/>
        </p:nvSpPr>
        <p:spPr>
          <a:xfrm>
            <a:off x="6485168" y="3895434"/>
            <a:ext cx="252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tx2"/>
                </a:solidFill>
                <a:latin typeface="Montserrat" panose="00000500000000000000" pitchFamily="2" charset="0"/>
              </a:rPr>
              <a:t>(Baskaran, K., Baskaran, P., Rajaram, V. and Kumaratharan, N., 2020)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C58F2F97-5482-49A4-A9CD-1654DFAB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08" y="1286076"/>
            <a:ext cx="2466076" cy="2466076"/>
          </a:xfrm>
          <a:custGeom>
            <a:avLst/>
            <a:gdLst>
              <a:gd name="T0" fmla="*/ 5571 w 11134"/>
              <a:gd name="T1" fmla="*/ 11132 h 11134"/>
              <a:gd name="T2" fmla="*/ 5571 w 11134"/>
              <a:gd name="T3" fmla="*/ 11132 h 11134"/>
              <a:gd name="T4" fmla="*/ 11131 w 11134"/>
              <a:gd name="T5" fmla="*/ 5563 h 11134"/>
              <a:gd name="T6" fmla="*/ 11131 w 11134"/>
              <a:gd name="T7" fmla="*/ 5563 h 11134"/>
              <a:gd name="T8" fmla="*/ 5563 w 11134"/>
              <a:gd name="T9" fmla="*/ 3 h 11134"/>
              <a:gd name="T10" fmla="*/ 5563 w 11134"/>
              <a:gd name="T11" fmla="*/ 3 h 11134"/>
              <a:gd name="T12" fmla="*/ 2 w 11134"/>
              <a:gd name="T13" fmla="*/ 5571 h 11134"/>
              <a:gd name="T14" fmla="*/ 2 w 11134"/>
              <a:gd name="T15" fmla="*/ 5571 h 11134"/>
              <a:gd name="T16" fmla="*/ 5571 w 11134"/>
              <a:gd name="T17" fmla="*/ 11132 h 1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34" h="11134">
                <a:moveTo>
                  <a:pt x="5571" y="11132"/>
                </a:moveTo>
                <a:lnTo>
                  <a:pt x="5571" y="11132"/>
                </a:lnTo>
                <a:cubicBezTo>
                  <a:pt x="8644" y="11128"/>
                  <a:pt x="11133" y="8636"/>
                  <a:pt x="11131" y="5563"/>
                </a:cubicBezTo>
                <a:lnTo>
                  <a:pt x="11131" y="5563"/>
                </a:lnTo>
                <a:cubicBezTo>
                  <a:pt x="11129" y="2489"/>
                  <a:pt x="8635" y="0"/>
                  <a:pt x="5563" y="3"/>
                </a:cubicBezTo>
                <a:lnTo>
                  <a:pt x="5563" y="3"/>
                </a:lnTo>
                <a:cubicBezTo>
                  <a:pt x="2491" y="5"/>
                  <a:pt x="0" y="2498"/>
                  <a:pt x="2" y="5571"/>
                </a:cubicBezTo>
                <a:lnTo>
                  <a:pt x="2" y="5571"/>
                </a:lnTo>
                <a:cubicBezTo>
                  <a:pt x="4" y="8644"/>
                  <a:pt x="2498" y="11133"/>
                  <a:pt x="5571" y="11132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D134AA8E-3306-4452-89DA-524ECB953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37" y="1098334"/>
            <a:ext cx="1409417" cy="2817766"/>
          </a:xfrm>
          <a:custGeom>
            <a:avLst/>
            <a:gdLst>
              <a:gd name="connsiteX0" fmla="*/ 2882 w 4156546"/>
              <a:gd name="connsiteY0" fmla="*/ 3371527 h 8309941"/>
              <a:gd name="connsiteX1" fmla="*/ 785018 w 4156546"/>
              <a:gd name="connsiteY1" fmla="*/ 4150918 h 8309941"/>
              <a:gd name="connsiteX2" fmla="*/ 3535 w 4156546"/>
              <a:gd name="connsiteY2" fmla="*/ 4934226 h 8309941"/>
              <a:gd name="connsiteX3" fmla="*/ 2 w 4156546"/>
              <a:gd name="connsiteY3" fmla="*/ 1695844 h 8309941"/>
              <a:gd name="connsiteX4" fmla="*/ 2461354 w 4156546"/>
              <a:gd name="connsiteY4" fmla="*/ 4153009 h 8309941"/>
              <a:gd name="connsiteX5" fmla="*/ 3268 w 4156546"/>
              <a:gd name="connsiteY5" fmla="*/ 6613440 h 8309941"/>
              <a:gd name="connsiteX6" fmla="*/ 2615 w 4156546"/>
              <a:gd name="connsiteY6" fmla="*/ 5668729 h 8309941"/>
              <a:gd name="connsiteX7" fmla="*/ 1516791 w 4156546"/>
              <a:gd name="connsiteY7" fmla="*/ 4153663 h 8309941"/>
              <a:gd name="connsiteX8" fmla="*/ 655 w 4156546"/>
              <a:gd name="connsiteY8" fmla="*/ 2639249 h 8309941"/>
              <a:gd name="connsiteX9" fmla="*/ 0 w 4156546"/>
              <a:gd name="connsiteY9" fmla="*/ 1 h 8309941"/>
              <a:gd name="connsiteX10" fmla="*/ 4156545 w 4156546"/>
              <a:gd name="connsiteY10" fmla="*/ 4152031 h 8309941"/>
              <a:gd name="connsiteX11" fmla="*/ 5877 w 4156546"/>
              <a:gd name="connsiteY11" fmla="*/ 8309941 h 8309941"/>
              <a:gd name="connsiteX12" fmla="*/ 4571 w 4156546"/>
              <a:gd name="connsiteY12" fmla="*/ 7365348 h 8309941"/>
              <a:gd name="connsiteX13" fmla="*/ 3212914 w 4156546"/>
              <a:gd name="connsiteY13" fmla="*/ 4153338 h 8309941"/>
              <a:gd name="connsiteX14" fmla="*/ 0 w 4156546"/>
              <a:gd name="connsiteY14" fmla="*/ 943288 h 830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6546" h="8309941">
                <a:moveTo>
                  <a:pt x="2882" y="3371527"/>
                </a:moveTo>
                <a:cubicBezTo>
                  <a:pt x="435081" y="3370874"/>
                  <a:pt x="784365" y="3719446"/>
                  <a:pt x="785018" y="4150918"/>
                </a:cubicBezTo>
                <a:cubicBezTo>
                  <a:pt x="785671" y="4583043"/>
                  <a:pt x="436387" y="4934226"/>
                  <a:pt x="3535" y="4934226"/>
                </a:cubicBezTo>
                <a:close/>
                <a:moveTo>
                  <a:pt x="2" y="1695844"/>
                </a:moveTo>
                <a:cubicBezTo>
                  <a:pt x="1355444" y="1694538"/>
                  <a:pt x="2460701" y="2796701"/>
                  <a:pt x="2461354" y="4153009"/>
                </a:cubicBezTo>
                <a:cubicBezTo>
                  <a:pt x="2462008" y="5507357"/>
                  <a:pt x="1359364" y="6612788"/>
                  <a:pt x="3268" y="6613440"/>
                </a:cubicBezTo>
                <a:lnTo>
                  <a:pt x="2615" y="5668729"/>
                </a:lnTo>
                <a:cubicBezTo>
                  <a:pt x="839396" y="5668076"/>
                  <a:pt x="1517444" y="4989269"/>
                  <a:pt x="1516791" y="4153663"/>
                </a:cubicBezTo>
                <a:cubicBezTo>
                  <a:pt x="1515484" y="3316750"/>
                  <a:pt x="837437" y="2638596"/>
                  <a:pt x="655" y="2639249"/>
                </a:cubicBezTo>
                <a:close/>
                <a:moveTo>
                  <a:pt x="0" y="1"/>
                </a:moveTo>
                <a:cubicBezTo>
                  <a:pt x="2290834" y="-1959"/>
                  <a:pt x="4154586" y="1860445"/>
                  <a:pt x="4156545" y="4152031"/>
                </a:cubicBezTo>
                <a:cubicBezTo>
                  <a:pt x="4158504" y="6442964"/>
                  <a:pt x="2296712" y="8308634"/>
                  <a:pt x="5877" y="8309941"/>
                </a:cubicBezTo>
                <a:lnTo>
                  <a:pt x="4571" y="7365348"/>
                </a:lnTo>
                <a:cubicBezTo>
                  <a:pt x="1774939" y="7364041"/>
                  <a:pt x="3214220" y="5922980"/>
                  <a:pt x="3212914" y="4153338"/>
                </a:cubicBezTo>
                <a:cubicBezTo>
                  <a:pt x="3210956" y="2381735"/>
                  <a:pt x="1770368" y="941981"/>
                  <a:pt x="0" y="943288"/>
                </a:cubicBezTo>
                <a:close/>
              </a:path>
            </a:pathLst>
          </a:custGeom>
          <a:solidFill>
            <a:srgbClr val="5B9BD5">
              <a:lumMod val="50000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AE017E89-ACE6-4186-BAD1-687ED43B6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652" y="1097669"/>
            <a:ext cx="1410394" cy="2817545"/>
          </a:xfrm>
          <a:custGeom>
            <a:avLst/>
            <a:gdLst>
              <a:gd name="connsiteX0" fmla="*/ 4153013 w 4159426"/>
              <a:gd name="connsiteY0" fmla="*/ 3372833 h 8309289"/>
              <a:gd name="connsiteX1" fmla="*/ 4153667 w 4159426"/>
              <a:gd name="connsiteY1" fmla="*/ 4936185 h 8309289"/>
              <a:gd name="connsiteX2" fmla="*/ 3370878 w 4159426"/>
              <a:gd name="connsiteY2" fmla="*/ 4153856 h 8309289"/>
              <a:gd name="connsiteX3" fmla="*/ 4153013 w 4159426"/>
              <a:gd name="connsiteY3" fmla="*/ 3372833 h 8309289"/>
              <a:gd name="connsiteX4" fmla="*/ 4150404 w 4159426"/>
              <a:gd name="connsiteY4" fmla="*/ 1696497 h 8309289"/>
              <a:gd name="connsiteX5" fmla="*/ 4151057 w 4159426"/>
              <a:gd name="connsiteY5" fmla="*/ 2639475 h 8309289"/>
              <a:gd name="connsiteX6" fmla="*/ 2639808 w 4159426"/>
              <a:gd name="connsiteY6" fmla="*/ 4155162 h 8309289"/>
              <a:gd name="connsiteX7" fmla="*/ 4153016 w 4159426"/>
              <a:gd name="connsiteY7" fmla="*/ 5667584 h 8309289"/>
              <a:gd name="connsiteX8" fmla="*/ 4153668 w 4159426"/>
              <a:gd name="connsiteY8" fmla="*/ 6611868 h 8309289"/>
              <a:gd name="connsiteX9" fmla="*/ 1695196 w 4159426"/>
              <a:gd name="connsiteY9" fmla="*/ 4156468 h 8309289"/>
              <a:gd name="connsiteX10" fmla="*/ 4150404 w 4159426"/>
              <a:gd name="connsiteY10" fmla="*/ 1696497 h 8309289"/>
              <a:gd name="connsiteX11" fmla="*/ 4152893 w 4159426"/>
              <a:gd name="connsiteY11" fmla="*/ 0 h 8309289"/>
              <a:gd name="connsiteX12" fmla="*/ 4153546 w 4159426"/>
              <a:gd name="connsiteY12" fmla="*/ 943213 h 8309289"/>
              <a:gd name="connsiteX13" fmla="*/ 944791 w 4159426"/>
              <a:gd name="connsiteY13" fmla="*/ 4157583 h 8309289"/>
              <a:gd name="connsiteX14" fmla="*/ 4158120 w 4159426"/>
              <a:gd name="connsiteY14" fmla="*/ 7364768 h 8309289"/>
              <a:gd name="connsiteX15" fmla="*/ 4159426 w 4159426"/>
              <a:gd name="connsiteY15" fmla="*/ 8309287 h 8309289"/>
              <a:gd name="connsiteX16" fmla="*/ 2 w 4159426"/>
              <a:gd name="connsiteY16" fmla="*/ 4157583 h 8309289"/>
              <a:gd name="connsiteX17" fmla="*/ 4152893 w 4159426"/>
              <a:gd name="connsiteY17" fmla="*/ 0 h 830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59426" h="8309289">
                <a:moveTo>
                  <a:pt x="4153013" y="3372833"/>
                </a:moveTo>
                <a:lnTo>
                  <a:pt x="4153667" y="4936185"/>
                </a:lnTo>
                <a:cubicBezTo>
                  <a:pt x="3722414" y="4936185"/>
                  <a:pt x="3370878" y="4586161"/>
                  <a:pt x="3370878" y="4153856"/>
                </a:cubicBezTo>
                <a:cubicBezTo>
                  <a:pt x="3370878" y="3722857"/>
                  <a:pt x="3721761" y="3372833"/>
                  <a:pt x="4153013" y="3372833"/>
                </a:cubicBezTo>
                <a:close/>
                <a:moveTo>
                  <a:pt x="4150404" y="1696497"/>
                </a:moveTo>
                <a:lnTo>
                  <a:pt x="4151057" y="2639475"/>
                </a:lnTo>
                <a:cubicBezTo>
                  <a:pt x="3316116" y="2641434"/>
                  <a:pt x="2639155" y="3319281"/>
                  <a:pt x="2639808" y="4155162"/>
                </a:cubicBezTo>
                <a:cubicBezTo>
                  <a:pt x="2639808" y="4990390"/>
                  <a:pt x="3318075" y="5668237"/>
                  <a:pt x="4153016" y="5667584"/>
                </a:cubicBezTo>
                <a:lnTo>
                  <a:pt x="4153668" y="6611868"/>
                </a:lnTo>
                <a:cubicBezTo>
                  <a:pt x="2799746" y="6612521"/>
                  <a:pt x="1695849" y="5510856"/>
                  <a:pt x="1695196" y="4156468"/>
                </a:cubicBezTo>
                <a:cubicBezTo>
                  <a:pt x="1694543" y="2800774"/>
                  <a:pt x="2796482" y="1697803"/>
                  <a:pt x="4150404" y="1696497"/>
                </a:cubicBezTo>
                <a:close/>
                <a:moveTo>
                  <a:pt x="4152893" y="0"/>
                </a:moveTo>
                <a:lnTo>
                  <a:pt x="4153546" y="943213"/>
                </a:lnTo>
                <a:cubicBezTo>
                  <a:pt x="2383536" y="945173"/>
                  <a:pt x="943485" y="2386120"/>
                  <a:pt x="944791" y="4157583"/>
                </a:cubicBezTo>
                <a:cubicBezTo>
                  <a:pt x="946098" y="5926433"/>
                  <a:pt x="2387457" y="7366074"/>
                  <a:pt x="4158120" y="7364768"/>
                </a:cubicBezTo>
                <a:lnTo>
                  <a:pt x="4159426" y="8309287"/>
                </a:lnTo>
                <a:cubicBezTo>
                  <a:pt x="1868019" y="8311900"/>
                  <a:pt x="1962" y="6448336"/>
                  <a:pt x="2" y="4157583"/>
                </a:cubicBezTo>
                <a:cubicBezTo>
                  <a:pt x="-1958" y="1865524"/>
                  <a:pt x="1861485" y="1960"/>
                  <a:pt x="4152893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1FF1B9D0-12D6-41AD-907B-AA0CB9560284}"/>
              </a:ext>
            </a:extLst>
          </p:cNvPr>
          <p:cNvSpPr>
            <a:spLocks noChangeArrowheads="1"/>
          </p:cNvSpPr>
          <p:nvPr/>
        </p:nvSpPr>
        <p:spPr bwMode="auto">
          <a:xfrm rot="12683733">
            <a:off x="5605402" y="3469643"/>
            <a:ext cx="572325" cy="535212"/>
          </a:xfrm>
          <a:custGeom>
            <a:avLst/>
            <a:gdLst>
              <a:gd name="T0" fmla="*/ 2563 w 2583"/>
              <a:gd name="T1" fmla="*/ 1714 h 2415"/>
              <a:gd name="T2" fmla="*/ 2563 w 2583"/>
              <a:gd name="T3" fmla="*/ 1714 h 2415"/>
              <a:gd name="T4" fmla="*/ 2313 w 2583"/>
              <a:gd name="T5" fmla="*/ 1921 h 2415"/>
              <a:gd name="T6" fmla="*/ 1404 w 2583"/>
              <a:gd name="T7" fmla="*/ 2340 h 2415"/>
              <a:gd name="T8" fmla="*/ 1404 w 2583"/>
              <a:gd name="T9" fmla="*/ 2340 h 2415"/>
              <a:gd name="T10" fmla="*/ 990 w 2583"/>
              <a:gd name="T11" fmla="*/ 2381 h 2415"/>
              <a:gd name="T12" fmla="*/ 109 w 2583"/>
              <a:gd name="T13" fmla="*/ 2117 h 2415"/>
              <a:gd name="T14" fmla="*/ 109 w 2583"/>
              <a:gd name="T15" fmla="*/ 2117 h 2415"/>
              <a:gd name="T16" fmla="*/ 116 w 2583"/>
              <a:gd name="T17" fmla="*/ 1894 h 2415"/>
              <a:gd name="T18" fmla="*/ 740 w 2583"/>
              <a:gd name="T19" fmla="*/ 1392 h 2415"/>
              <a:gd name="T20" fmla="*/ 740 w 2583"/>
              <a:gd name="T21" fmla="*/ 1392 h 2415"/>
              <a:gd name="T22" fmla="*/ 869 w 2583"/>
              <a:gd name="T23" fmla="*/ 980 h 2415"/>
              <a:gd name="T24" fmla="*/ 640 w 2583"/>
              <a:gd name="T25" fmla="*/ 222 h 2415"/>
              <a:gd name="T26" fmla="*/ 640 w 2583"/>
              <a:gd name="T27" fmla="*/ 222 h 2415"/>
              <a:gd name="T28" fmla="*/ 763 w 2583"/>
              <a:gd name="T29" fmla="*/ 33 h 2415"/>
              <a:gd name="T30" fmla="*/ 1644 w 2583"/>
              <a:gd name="T31" fmla="*/ 297 h 2415"/>
              <a:gd name="T32" fmla="*/ 1644 w 2583"/>
              <a:gd name="T33" fmla="*/ 297 h 2415"/>
              <a:gd name="T34" fmla="*/ 1962 w 2583"/>
              <a:gd name="T35" fmla="*/ 559 h 2415"/>
              <a:gd name="T36" fmla="*/ 2475 w 2583"/>
              <a:gd name="T37" fmla="*/ 1405 h 2415"/>
              <a:gd name="T38" fmla="*/ 2475 w 2583"/>
              <a:gd name="T39" fmla="*/ 1405 h 2415"/>
              <a:gd name="T40" fmla="*/ 2563 w 2583"/>
              <a:gd name="T41" fmla="*/ 1714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83" h="2415">
                <a:moveTo>
                  <a:pt x="2563" y="1714"/>
                </a:moveTo>
                <a:lnTo>
                  <a:pt x="2563" y="1714"/>
                </a:lnTo>
                <a:cubicBezTo>
                  <a:pt x="2545" y="1772"/>
                  <a:pt x="2432" y="1865"/>
                  <a:pt x="2313" y="1921"/>
                </a:cubicBezTo>
                <a:lnTo>
                  <a:pt x="1404" y="2340"/>
                </a:lnTo>
                <a:lnTo>
                  <a:pt x="1404" y="2340"/>
                </a:lnTo>
                <a:cubicBezTo>
                  <a:pt x="1285" y="2395"/>
                  <a:pt x="1099" y="2414"/>
                  <a:pt x="990" y="2381"/>
                </a:cubicBezTo>
                <a:lnTo>
                  <a:pt x="109" y="2117"/>
                </a:lnTo>
                <a:lnTo>
                  <a:pt x="109" y="2117"/>
                </a:lnTo>
                <a:cubicBezTo>
                  <a:pt x="0" y="2085"/>
                  <a:pt x="4" y="1984"/>
                  <a:pt x="116" y="1894"/>
                </a:cubicBezTo>
                <a:lnTo>
                  <a:pt x="740" y="1392"/>
                </a:lnTo>
                <a:lnTo>
                  <a:pt x="740" y="1392"/>
                </a:lnTo>
                <a:cubicBezTo>
                  <a:pt x="852" y="1301"/>
                  <a:pt x="910" y="1116"/>
                  <a:pt x="869" y="980"/>
                </a:cubicBezTo>
                <a:lnTo>
                  <a:pt x="640" y="222"/>
                </a:lnTo>
                <a:lnTo>
                  <a:pt x="640" y="222"/>
                </a:lnTo>
                <a:cubicBezTo>
                  <a:pt x="599" y="86"/>
                  <a:pt x="654" y="0"/>
                  <a:pt x="763" y="33"/>
                </a:cubicBezTo>
                <a:lnTo>
                  <a:pt x="1644" y="297"/>
                </a:lnTo>
                <a:lnTo>
                  <a:pt x="1644" y="297"/>
                </a:lnTo>
                <a:cubicBezTo>
                  <a:pt x="1752" y="330"/>
                  <a:pt x="1895" y="448"/>
                  <a:pt x="1962" y="559"/>
                </a:cubicBezTo>
                <a:lnTo>
                  <a:pt x="2475" y="1405"/>
                </a:lnTo>
                <a:lnTo>
                  <a:pt x="2475" y="1405"/>
                </a:lnTo>
                <a:cubicBezTo>
                  <a:pt x="2543" y="1515"/>
                  <a:pt x="2582" y="1655"/>
                  <a:pt x="2563" y="1714"/>
                </a:cubicBezTo>
              </a:path>
            </a:pathLst>
          </a:custGeom>
          <a:solidFill>
            <a:srgbClr val="5B9B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id="{219934D9-1F2E-4877-9B9C-FF4A350ABC97}"/>
              </a:ext>
            </a:extLst>
          </p:cNvPr>
          <p:cNvSpPr>
            <a:spLocks noChangeArrowheads="1"/>
          </p:cNvSpPr>
          <p:nvPr/>
        </p:nvSpPr>
        <p:spPr bwMode="auto">
          <a:xfrm rot="9757513">
            <a:off x="2929356" y="1180399"/>
            <a:ext cx="552792" cy="566465"/>
          </a:xfrm>
          <a:custGeom>
            <a:avLst/>
            <a:gdLst>
              <a:gd name="T0" fmla="*/ 205 w 2497"/>
              <a:gd name="T1" fmla="*/ 47 h 2556"/>
              <a:gd name="T2" fmla="*/ 205 w 2497"/>
              <a:gd name="T3" fmla="*/ 47 h 2556"/>
              <a:gd name="T4" fmla="*/ 528 w 2497"/>
              <a:gd name="T5" fmla="*/ 26 h 2556"/>
              <a:gd name="T6" fmla="*/ 1510 w 2497"/>
              <a:gd name="T7" fmla="*/ 221 h 2556"/>
              <a:gd name="T8" fmla="*/ 1510 w 2497"/>
              <a:gd name="T9" fmla="*/ 221 h 2556"/>
              <a:gd name="T10" fmla="*/ 1870 w 2497"/>
              <a:gd name="T11" fmla="*/ 431 h 2556"/>
              <a:gd name="T12" fmla="*/ 2427 w 2497"/>
              <a:gd name="T13" fmla="*/ 1163 h 2556"/>
              <a:gd name="T14" fmla="*/ 2427 w 2497"/>
              <a:gd name="T15" fmla="*/ 1163 h 2556"/>
              <a:gd name="T16" fmla="*/ 2289 w 2497"/>
              <a:gd name="T17" fmla="*/ 1339 h 2556"/>
              <a:gd name="T18" fmla="*/ 1490 w 2497"/>
              <a:gd name="T19" fmla="*/ 1379 h 2556"/>
              <a:gd name="T20" fmla="*/ 1490 w 2497"/>
              <a:gd name="T21" fmla="*/ 1379 h 2556"/>
              <a:gd name="T22" fmla="*/ 1143 w 2497"/>
              <a:gd name="T23" fmla="*/ 1635 h 2556"/>
              <a:gd name="T24" fmla="*/ 884 w 2497"/>
              <a:gd name="T25" fmla="*/ 2384 h 2556"/>
              <a:gd name="T26" fmla="*/ 884 w 2497"/>
              <a:gd name="T27" fmla="*/ 2384 h 2556"/>
              <a:gd name="T28" fmla="*/ 673 w 2497"/>
              <a:gd name="T29" fmla="*/ 2465 h 2556"/>
              <a:gd name="T30" fmla="*/ 116 w 2497"/>
              <a:gd name="T31" fmla="*/ 1733 h 2556"/>
              <a:gd name="T32" fmla="*/ 116 w 2497"/>
              <a:gd name="T33" fmla="*/ 1733 h 2556"/>
              <a:gd name="T34" fmla="*/ 11 w 2497"/>
              <a:gd name="T35" fmla="*/ 1335 h 2556"/>
              <a:gd name="T36" fmla="*/ 95 w 2497"/>
              <a:gd name="T37" fmla="*/ 348 h 2556"/>
              <a:gd name="T38" fmla="*/ 95 w 2497"/>
              <a:gd name="T39" fmla="*/ 348 h 2556"/>
              <a:gd name="T40" fmla="*/ 205 w 2497"/>
              <a:gd name="T41" fmla="*/ 47 h 2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97" h="2556">
                <a:moveTo>
                  <a:pt x="205" y="47"/>
                </a:moveTo>
                <a:lnTo>
                  <a:pt x="205" y="47"/>
                </a:lnTo>
                <a:cubicBezTo>
                  <a:pt x="254" y="10"/>
                  <a:pt x="400" y="0"/>
                  <a:pt x="528" y="26"/>
                </a:cubicBezTo>
                <a:lnTo>
                  <a:pt x="1510" y="221"/>
                </a:lnTo>
                <a:lnTo>
                  <a:pt x="1510" y="221"/>
                </a:lnTo>
                <a:cubicBezTo>
                  <a:pt x="1640" y="246"/>
                  <a:pt x="1801" y="341"/>
                  <a:pt x="1870" y="431"/>
                </a:cubicBezTo>
                <a:lnTo>
                  <a:pt x="2427" y="1163"/>
                </a:lnTo>
                <a:lnTo>
                  <a:pt x="2427" y="1163"/>
                </a:lnTo>
                <a:cubicBezTo>
                  <a:pt x="2496" y="1253"/>
                  <a:pt x="2434" y="1332"/>
                  <a:pt x="2289" y="1339"/>
                </a:cubicBezTo>
                <a:lnTo>
                  <a:pt x="1490" y="1379"/>
                </a:lnTo>
                <a:lnTo>
                  <a:pt x="1490" y="1379"/>
                </a:lnTo>
                <a:cubicBezTo>
                  <a:pt x="1347" y="1386"/>
                  <a:pt x="1190" y="1501"/>
                  <a:pt x="1143" y="1635"/>
                </a:cubicBezTo>
                <a:lnTo>
                  <a:pt x="884" y="2384"/>
                </a:lnTo>
                <a:lnTo>
                  <a:pt x="884" y="2384"/>
                </a:lnTo>
                <a:cubicBezTo>
                  <a:pt x="837" y="2518"/>
                  <a:pt x="742" y="2555"/>
                  <a:pt x="673" y="2465"/>
                </a:cubicBezTo>
                <a:lnTo>
                  <a:pt x="116" y="1733"/>
                </a:lnTo>
                <a:lnTo>
                  <a:pt x="116" y="1733"/>
                </a:lnTo>
                <a:cubicBezTo>
                  <a:pt x="48" y="1642"/>
                  <a:pt x="0" y="1463"/>
                  <a:pt x="11" y="1335"/>
                </a:cubicBezTo>
                <a:lnTo>
                  <a:pt x="95" y="348"/>
                </a:lnTo>
                <a:lnTo>
                  <a:pt x="95" y="348"/>
                </a:lnTo>
                <a:cubicBezTo>
                  <a:pt x="105" y="220"/>
                  <a:pt x="154" y="84"/>
                  <a:pt x="205" y="47"/>
                </a:cubicBezTo>
              </a:path>
            </a:pathLst>
          </a:custGeom>
          <a:solidFill>
            <a:srgbClr val="A5A5A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165C20A6-F563-4AF3-B1BB-74D9DD656D42}"/>
              </a:ext>
            </a:extLst>
          </p:cNvPr>
          <p:cNvSpPr>
            <a:spLocks noChangeArrowheads="1"/>
          </p:cNvSpPr>
          <p:nvPr/>
        </p:nvSpPr>
        <p:spPr bwMode="auto">
          <a:xfrm rot="1063993">
            <a:off x="3027976" y="1616401"/>
            <a:ext cx="1687675" cy="605531"/>
          </a:xfrm>
          <a:custGeom>
            <a:avLst/>
            <a:gdLst>
              <a:gd name="T0" fmla="*/ 213 w 7619"/>
              <a:gd name="T1" fmla="*/ 391 h 2735"/>
              <a:gd name="T2" fmla="*/ 213 w 7619"/>
              <a:gd name="T3" fmla="*/ 391 h 2735"/>
              <a:gd name="T4" fmla="*/ 32 w 7619"/>
              <a:gd name="T5" fmla="*/ 140 h 2735"/>
              <a:gd name="T6" fmla="*/ 32 w 7619"/>
              <a:gd name="T7" fmla="*/ 140 h 2735"/>
              <a:gd name="T8" fmla="*/ 326 w 7619"/>
              <a:gd name="T9" fmla="*/ 42 h 2735"/>
              <a:gd name="T10" fmla="*/ 7406 w 7619"/>
              <a:gd name="T11" fmla="*/ 2343 h 2735"/>
              <a:gd name="T12" fmla="*/ 7406 w 7619"/>
              <a:gd name="T13" fmla="*/ 2343 h 2735"/>
              <a:gd name="T14" fmla="*/ 7586 w 7619"/>
              <a:gd name="T15" fmla="*/ 2594 h 2735"/>
              <a:gd name="T16" fmla="*/ 7586 w 7619"/>
              <a:gd name="T17" fmla="*/ 2594 h 2735"/>
              <a:gd name="T18" fmla="*/ 7293 w 7619"/>
              <a:gd name="T19" fmla="*/ 2691 h 2735"/>
              <a:gd name="T20" fmla="*/ 213 w 7619"/>
              <a:gd name="T21" fmla="*/ 391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19" h="2735">
                <a:moveTo>
                  <a:pt x="213" y="391"/>
                </a:moveTo>
                <a:lnTo>
                  <a:pt x="213" y="391"/>
                </a:lnTo>
                <a:cubicBezTo>
                  <a:pt x="83" y="348"/>
                  <a:pt x="0" y="235"/>
                  <a:pt x="32" y="140"/>
                </a:cubicBezTo>
                <a:lnTo>
                  <a:pt x="32" y="140"/>
                </a:lnTo>
                <a:cubicBezTo>
                  <a:pt x="63" y="43"/>
                  <a:pt x="196" y="0"/>
                  <a:pt x="326" y="42"/>
                </a:cubicBezTo>
                <a:lnTo>
                  <a:pt x="7406" y="2343"/>
                </a:lnTo>
                <a:lnTo>
                  <a:pt x="7406" y="2343"/>
                </a:lnTo>
                <a:cubicBezTo>
                  <a:pt x="7537" y="2386"/>
                  <a:pt x="7618" y="2498"/>
                  <a:pt x="7586" y="2594"/>
                </a:cubicBezTo>
                <a:lnTo>
                  <a:pt x="7586" y="2594"/>
                </a:lnTo>
                <a:cubicBezTo>
                  <a:pt x="7556" y="2690"/>
                  <a:pt x="7424" y="2734"/>
                  <a:pt x="7293" y="2691"/>
                </a:cubicBezTo>
                <a:lnTo>
                  <a:pt x="213" y="39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5C4724E3-83D9-4F5F-AABE-3F83EDEC74AF}"/>
              </a:ext>
            </a:extLst>
          </p:cNvPr>
          <p:cNvSpPr>
            <a:spLocks noChangeArrowheads="1"/>
          </p:cNvSpPr>
          <p:nvPr/>
        </p:nvSpPr>
        <p:spPr bwMode="auto">
          <a:xfrm rot="188305">
            <a:off x="3233648" y="3591597"/>
            <a:ext cx="547908" cy="574279"/>
          </a:xfrm>
          <a:custGeom>
            <a:avLst/>
            <a:gdLst>
              <a:gd name="T0" fmla="*/ 2219 w 2473"/>
              <a:gd name="T1" fmla="*/ 41 h 2594"/>
              <a:gd name="T2" fmla="*/ 2219 w 2473"/>
              <a:gd name="T3" fmla="*/ 41 h 2594"/>
              <a:gd name="T4" fmla="*/ 2338 w 2473"/>
              <a:gd name="T5" fmla="*/ 342 h 2594"/>
              <a:gd name="T6" fmla="*/ 2457 w 2473"/>
              <a:gd name="T7" fmla="*/ 1337 h 2594"/>
              <a:gd name="T8" fmla="*/ 2457 w 2473"/>
              <a:gd name="T9" fmla="*/ 1337 h 2594"/>
              <a:gd name="T10" fmla="*/ 2367 w 2473"/>
              <a:gd name="T11" fmla="*/ 1743 h 2594"/>
              <a:gd name="T12" fmla="*/ 1844 w 2473"/>
              <a:gd name="T13" fmla="*/ 2499 h 2594"/>
              <a:gd name="T14" fmla="*/ 1844 w 2473"/>
              <a:gd name="T15" fmla="*/ 2499 h 2594"/>
              <a:gd name="T16" fmla="*/ 1633 w 2473"/>
              <a:gd name="T17" fmla="*/ 2424 h 2594"/>
              <a:gd name="T18" fmla="*/ 1349 w 2473"/>
              <a:gd name="T19" fmla="*/ 1675 h 2594"/>
              <a:gd name="T20" fmla="*/ 1349 w 2473"/>
              <a:gd name="T21" fmla="*/ 1675 h 2594"/>
              <a:gd name="T22" fmla="*/ 997 w 2473"/>
              <a:gd name="T23" fmla="*/ 1425 h 2594"/>
              <a:gd name="T24" fmla="*/ 205 w 2473"/>
              <a:gd name="T25" fmla="*/ 1410 h 2594"/>
              <a:gd name="T26" fmla="*/ 205 w 2473"/>
              <a:gd name="T27" fmla="*/ 1410 h 2594"/>
              <a:gd name="T28" fmla="*/ 64 w 2473"/>
              <a:gd name="T29" fmla="*/ 1234 h 2594"/>
              <a:gd name="T30" fmla="*/ 587 w 2473"/>
              <a:gd name="T31" fmla="*/ 478 h 2594"/>
              <a:gd name="T32" fmla="*/ 587 w 2473"/>
              <a:gd name="T33" fmla="*/ 478 h 2594"/>
              <a:gd name="T34" fmla="*/ 934 w 2473"/>
              <a:gd name="T35" fmla="*/ 254 h 2594"/>
              <a:gd name="T36" fmla="*/ 1897 w 2473"/>
              <a:gd name="T37" fmla="*/ 28 h 2594"/>
              <a:gd name="T38" fmla="*/ 1897 w 2473"/>
              <a:gd name="T39" fmla="*/ 28 h 2594"/>
              <a:gd name="T40" fmla="*/ 2219 w 2473"/>
              <a:gd name="T41" fmla="*/ 41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73" h="2594">
                <a:moveTo>
                  <a:pt x="2219" y="41"/>
                </a:moveTo>
                <a:lnTo>
                  <a:pt x="2219" y="41"/>
                </a:lnTo>
                <a:cubicBezTo>
                  <a:pt x="2268" y="77"/>
                  <a:pt x="2323" y="213"/>
                  <a:pt x="2338" y="342"/>
                </a:cubicBezTo>
                <a:lnTo>
                  <a:pt x="2457" y="1337"/>
                </a:lnTo>
                <a:lnTo>
                  <a:pt x="2457" y="1337"/>
                </a:lnTo>
                <a:cubicBezTo>
                  <a:pt x="2472" y="1468"/>
                  <a:pt x="2431" y="1650"/>
                  <a:pt x="2367" y="1743"/>
                </a:cubicBezTo>
                <a:lnTo>
                  <a:pt x="1844" y="2499"/>
                </a:lnTo>
                <a:lnTo>
                  <a:pt x="1844" y="2499"/>
                </a:lnTo>
                <a:cubicBezTo>
                  <a:pt x="1780" y="2593"/>
                  <a:pt x="1684" y="2559"/>
                  <a:pt x="1633" y="2424"/>
                </a:cubicBezTo>
                <a:lnTo>
                  <a:pt x="1349" y="1675"/>
                </a:lnTo>
                <a:lnTo>
                  <a:pt x="1349" y="1675"/>
                </a:lnTo>
                <a:cubicBezTo>
                  <a:pt x="1298" y="1540"/>
                  <a:pt x="1140" y="1428"/>
                  <a:pt x="997" y="1425"/>
                </a:cubicBezTo>
                <a:lnTo>
                  <a:pt x="205" y="1410"/>
                </a:lnTo>
                <a:lnTo>
                  <a:pt x="205" y="1410"/>
                </a:lnTo>
                <a:cubicBezTo>
                  <a:pt x="64" y="1407"/>
                  <a:pt x="0" y="1328"/>
                  <a:pt x="64" y="1234"/>
                </a:cubicBezTo>
                <a:lnTo>
                  <a:pt x="587" y="478"/>
                </a:lnTo>
                <a:lnTo>
                  <a:pt x="587" y="478"/>
                </a:lnTo>
                <a:cubicBezTo>
                  <a:pt x="653" y="385"/>
                  <a:pt x="809" y="284"/>
                  <a:pt x="934" y="254"/>
                </a:cubicBezTo>
                <a:lnTo>
                  <a:pt x="1897" y="28"/>
                </a:lnTo>
                <a:lnTo>
                  <a:pt x="1897" y="28"/>
                </a:lnTo>
                <a:cubicBezTo>
                  <a:pt x="2023" y="0"/>
                  <a:pt x="2167" y="4"/>
                  <a:pt x="2219" y="41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8E1D18C7-EA31-4CE3-B993-385AA94300BB}"/>
              </a:ext>
            </a:extLst>
          </p:cNvPr>
          <p:cNvSpPr>
            <a:spLocks noChangeArrowheads="1"/>
          </p:cNvSpPr>
          <p:nvPr/>
        </p:nvSpPr>
        <p:spPr bwMode="auto">
          <a:xfrm rot="220483">
            <a:off x="3504455" y="2539254"/>
            <a:ext cx="1070423" cy="1449369"/>
          </a:xfrm>
          <a:custGeom>
            <a:avLst/>
            <a:gdLst>
              <a:gd name="T0" fmla="*/ 377 w 4834"/>
              <a:gd name="T1" fmla="*/ 6392 h 6546"/>
              <a:gd name="T2" fmla="*/ 377 w 4834"/>
              <a:gd name="T3" fmla="*/ 6392 h 6546"/>
              <a:gd name="T4" fmla="*/ 82 w 4834"/>
              <a:gd name="T5" fmla="*/ 6486 h 6546"/>
              <a:gd name="T6" fmla="*/ 82 w 4834"/>
              <a:gd name="T7" fmla="*/ 6486 h 6546"/>
              <a:gd name="T8" fmla="*/ 81 w 4834"/>
              <a:gd name="T9" fmla="*/ 6177 h 6546"/>
              <a:gd name="T10" fmla="*/ 4455 w 4834"/>
              <a:gd name="T11" fmla="*/ 154 h 6546"/>
              <a:gd name="T12" fmla="*/ 4455 w 4834"/>
              <a:gd name="T13" fmla="*/ 154 h 6546"/>
              <a:gd name="T14" fmla="*/ 4750 w 4834"/>
              <a:gd name="T15" fmla="*/ 59 h 6546"/>
              <a:gd name="T16" fmla="*/ 4750 w 4834"/>
              <a:gd name="T17" fmla="*/ 59 h 6546"/>
              <a:gd name="T18" fmla="*/ 4753 w 4834"/>
              <a:gd name="T19" fmla="*/ 369 h 6546"/>
              <a:gd name="T20" fmla="*/ 377 w 4834"/>
              <a:gd name="T21" fmla="*/ 6392 h 6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34" h="6546">
                <a:moveTo>
                  <a:pt x="377" y="6392"/>
                </a:moveTo>
                <a:lnTo>
                  <a:pt x="377" y="6392"/>
                </a:lnTo>
                <a:cubicBezTo>
                  <a:pt x="296" y="6503"/>
                  <a:pt x="163" y="6545"/>
                  <a:pt x="82" y="6486"/>
                </a:cubicBezTo>
                <a:lnTo>
                  <a:pt x="82" y="6486"/>
                </a:lnTo>
                <a:cubicBezTo>
                  <a:pt x="0" y="6426"/>
                  <a:pt x="0" y="6288"/>
                  <a:pt x="81" y="6177"/>
                </a:cubicBezTo>
                <a:lnTo>
                  <a:pt x="4455" y="154"/>
                </a:lnTo>
                <a:lnTo>
                  <a:pt x="4455" y="154"/>
                </a:lnTo>
                <a:cubicBezTo>
                  <a:pt x="4537" y="43"/>
                  <a:pt x="4669" y="0"/>
                  <a:pt x="4750" y="59"/>
                </a:cubicBezTo>
                <a:lnTo>
                  <a:pt x="4750" y="59"/>
                </a:lnTo>
                <a:cubicBezTo>
                  <a:pt x="4832" y="120"/>
                  <a:pt x="4833" y="258"/>
                  <a:pt x="4753" y="369"/>
                </a:cubicBezTo>
                <a:lnTo>
                  <a:pt x="377" y="639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9" name="Freeform 15">
            <a:extLst>
              <a:ext uri="{FF2B5EF4-FFF2-40B4-BE49-F238E27FC236}">
                <a16:creationId xmlns:a16="http://schemas.microsoft.com/office/drawing/2014/main" id="{EAE0D6A4-D2F6-4A01-B619-2865F5E9FA19}"/>
              </a:ext>
            </a:extLst>
          </p:cNvPr>
          <p:cNvSpPr>
            <a:spLocks noChangeArrowheads="1"/>
          </p:cNvSpPr>
          <p:nvPr/>
        </p:nvSpPr>
        <p:spPr bwMode="auto">
          <a:xfrm rot="21115715">
            <a:off x="4870885" y="2475704"/>
            <a:ext cx="1070423" cy="1449369"/>
          </a:xfrm>
          <a:custGeom>
            <a:avLst/>
            <a:gdLst>
              <a:gd name="T0" fmla="*/ 4753 w 4835"/>
              <a:gd name="T1" fmla="*/ 6175 h 6546"/>
              <a:gd name="T2" fmla="*/ 4753 w 4835"/>
              <a:gd name="T3" fmla="*/ 6175 h 6546"/>
              <a:gd name="T4" fmla="*/ 4752 w 4835"/>
              <a:gd name="T5" fmla="*/ 6486 h 6546"/>
              <a:gd name="T6" fmla="*/ 4752 w 4835"/>
              <a:gd name="T7" fmla="*/ 6486 h 6546"/>
              <a:gd name="T8" fmla="*/ 4456 w 4835"/>
              <a:gd name="T9" fmla="*/ 6391 h 6546"/>
              <a:gd name="T10" fmla="*/ 81 w 4835"/>
              <a:gd name="T11" fmla="*/ 369 h 6546"/>
              <a:gd name="T12" fmla="*/ 81 w 4835"/>
              <a:gd name="T13" fmla="*/ 369 h 6546"/>
              <a:gd name="T14" fmla="*/ 82 w 4835"/>
              <a:gd name="T15" fmla="*/ 59 h 6546"/>
              <a:gd name="T16" fmla="*/ 82 w 4835"/>
              <a:gd name="T17" fmla="*/ 59 h 6546"/>
              <a:gd name="T18" fmla="*/ 377 w 4835"/>
              <a:gd name="T19" fmla="*/ 154 h 6546"/>
              <a:gd name="T20" fmla="*/ 4753 w 4835"/>
              <a:gd name="T21" fmla="*/ 6175 h 6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35" h="6546">
                <a:moveTo>
                  <a:pt x="4753" y="6175"/>
                </a:moveTo>
                <a:lnTo>
                  <a:pt x="4753" y="6175"/>
                </a:lnTo>
                <a:cubicBezTo>
                  <a:pt x="4834" y="6287"/>
                  <a:pt x="4833" y="6426"/>
                  <a:pt x="4752" y="6486"/>
                </a:cubicBezTo>
                <a:lnTo>
                  <a:pt x="4752" y="6486"/>
                </a:lnTo>
                <a:cubicBezTo>
                  <a:pt x="4671" y="6545"/>
                  <a:pt x="4538" y="6502"/>
                  <a:pt x="4456" y="6391"/>
                </a:cubicBezTo>
                <a:lnTo>
                  <a:pt x="81" y="369"/>
                </a:lnTo>
                <a:lnTo>
                  <a:pt x="81" y="369"/>
                </a:lnTo>
                <a:cubicBezTo>
                  <a:pt x="0" y="258"/>
                  <a:pt x="1" y="118"/>
                  <a:pt x="82" y="59"/>
                </a:cubicBezTo>
                <a:lnTo>
                  <a:pt x="82" y="59"/>
                </a:lnTo>
                <a:cubicBezTo>
                  <a:pt x="165" y="0"/>
                  <a:pt x="297" y="42"/>
                  <a:pt x="377" y="154"/>
                </a:cubicBezTo>
                <a:lnTo>
                  <a:pt x="4753" y="6175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40" name="Freeform 16">
            <a:extLst>
              <a:ext uri="{FF2B5EF4-FFF2-40B4-BE49-F238E27FC236}">
                <a16:creationId xmlns:a16="http://schemas.microsoft.com/office/drawing/2014/main" id="{170D02E1-8E2E-44F8-AFF8-4AF9A818994C}"/>
              </a:ext>
            </a:extLst>
          </p:cNvPr>
          <p:cNvSpPr>
            <a:spLocks noChangeArrowheads="1"/>
          </p:cNvSpPr>
          <p:nvPr/>
        </p:nvSpPr>
        <p:spPr bwMode="auto">
          <a:xfrm rot="20484919">
            <a:off x="5778446" y="1088659"/>
            <a:ext cx="569396" cy="542049"/>
          </a:xfrm>
          <a:custGeom>
            <a:avLst/>
            <a:gdLst>
              <a:gd name="T0" fmla="*/ 18 w 2571"/>
              <a:gd name="T1" fmla="*/ 1806 h 2449"/>
              <a:gd name="T2" fmla="*/ 18 w 2571"/>
              <a:gd name="T3" fmla="*/ 1806 h 2449"/>
              <a:gd name="T4" fmla="*/ 99 w 2571"/>
              <a:gd name="T5" fmla="*/ 1491 h 2449"/>
              <a:gd name="T6" fmla="*/ 588 w 2571"/>
              <a:gd name="T7" fmla="*/ 617 h 2449"/>
              <a:gd name="T8" fmla="*/ 588 w 2571"/>
              <a:gd name="T9" fmla="*/ 617 h 2449"/>
              <a:gd name="T10" fmla="*/ 898 w 2571"/>
              <a:gd name="T11" fmla="*/ 341 h 2449"/>
              <a:gd name="T12" fmla="*/ 1767 w 2571"/>
              <a:gd name="T13" fmla="*/ 38 h 2449"/>
              <a:gd name="T14" fmla="*/ 1767 w 2571"/>
              <a:gd name="T15" fmla="*/ 38 h 2449"/>
              <a:gd name="T16" fmla="*/ 1892 w 2571"/>
              <a:gd name="T17" fmla="*/ 222 h 2449"/>
              <a:gd name="T18" fmla="*/ 1683 w 2571"/>
              <a:gd name="T19" fmla="*/ 994 h 2449"/>
              <a:gd name="T20" fmla="*/ 1683 w 2571"/>
              <a:gd name="T21" fmla="*/ 994 h 2449"/>
              <a:gd name="T22" fmla="*/ 1820 w 2571"/>
              <a:gd name="T23" fmla="*/ 1405 h 2449"/>
              <a:gd name="T24" fmla="*/ 2451 w 2571"/>
              <a:gd name="T25" fmla="*/ 1882 h 2449"/>
              <a:gd name="T26" fmla="*/ 2451 w 2571"/>
              <a:gd name="T27" fmla="*/ 1882 h 2449"/>
              <a:gd name="T28" fmla="*/ 2463 w 2571"/>
              <a:gd name="T29" fmla="*/ 2107 h 2449"/>
              <a:gd name="T30" fmla="*/ 1595 w 2571"/>
              <a:gd name="T31" fmla="*/ 2411 h 2449"/>
              <a:gd name="T32" fmla="*/ 1595 w 2571"/>
              <a:gd name="T33" fmla="*/ 2411 h 2449"/>
              <a:gd name="T34" fmla="*/ 1183 w 2571"/>
              <a:gd name="T35" fmla="*/ 2388 h 2449"/>
              <a:gd name="T36" fmla="*/ 272 w 2571"/>
              <a:gd name="T37" fmla="*/ 2004 h 2449"/>
              <a:gd name="T38" fmla="*/ 272 w 2571"/>
              <a:gd name="T39" fmla="*/ 2004 h 2449"/>
              <a:gd name="T40" fmla="*/ 18 w 2571"/>
              <a:gd name="T41" fmla="*/ 1806 h 2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71" h="2449">
                <a:moveTo>
                  <a:pt x="18" y="1806"/>
                </a:moveTo>
                <a:lnTo>
                  <a:pt x="18" y="1806"/>
                </a:lnTo>
                <a:cubicBezTo>
                  <a:pt x="0" y="1748"/>
                  <a:pt x="36" y="1606"/>
                  <a:pt x="99" y="1491"/>
                </a:cubicBezTo>
                <a:lnTo>
                  <a:pt x="588" y="617"/>
                </a:lnTo>
                <a:lnTo>
                  <a:pt x="588" y="617"/>
                </a:lnTo>
                <a:cubicBezTo>
                  <a:pt x="652" y="503"/>
                  <a:pt x="792" y="379"/>
                  <a:pt x="898" y="341"/>
                </a:cubicBezTo>
                <a:lnTo>
                  <a:pt x="1767" y="38"/>
                </a:lnTo>
                <a:lnTo>
                  <a:pt x="1767" y="38"/>
                </a:lnTo>
                <a:cubicBezTo>
                  <a:pt x="1874" y="0"/>
                  <a:pt x="1931" y="84"/>
                  <a:pt x="1892" y="222"/>
                </a:cubicBezTo>
                <a:lnTo>
                  <a:pt x="1683" y="994"/>
                </a:lnTo>
                <a:lnTo>
                  <a:pt x="1683" y="994"/>
                </a:lnTo>
                <a:cubicBezTo>
                  <a:pt x="1645" y="1134"/>
                  <a:pt x="1707" y="1318"/>
                  <a:pt x="1820" y="1405"/>
                </a:cubicBezTo>
                <a:lnTo>
                  <a:pt x="2451" y="1882"/>
                </a:lnTo>
                <a:lnTo>
                  <a:pt x="2451" y="1882"/>
                </a:lnTo>
                <a:cubicBezTo>
                  <a:pt x="2565" y="1968"/>
                  <a:pt x="2570" y="2070"/>
                  <a:pt x="2463" y="2107"/>
                </a:cubicBezTo>
                <a:lnTo>
                  <a:pt x="1595" y="2411"/>
                </a:lnTo>
                <a:lnTo>
                  <a:pt x="1595" y="2411"/>
                </a:lnTo>
                <a:cubicBezTo>
                  <a:pt x="1487" y="2448"/>
                  <a:pt x="1303" y="2438"/>
                  <a:pt x="1183" y="2388"/>
                </a:cubicBezTo>
                <a:lnTo>
                  <a:pt x="272" y="2004"/>
                </a:lnTo>
                <a:lnTo>
                  <a:pt x="272" y="2004"/>
                </a:lnTo>
                <a:cubicBezTo>
                  <a:pt x="152" y="1953"/>
                  <a:pt x="39" y="1865"/>
                  <a:pt x="18" y="1806"/>
                </a:cubicBezTo>
              </a:path>
            </a:pathLst>
          </a:cu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41" name="Freeform 17">
            <a:extLst>
              <a:ext uri="{FF2B5EF4-FFF2-40B4-BE49-F238E27FC236}">
                <a16:creationId xmlns:a16="http://schemas.microsoft.com/office/drawing/2014/main" id="{049B541A-1F06-4974-A52B-49127AD0CF12}"/>
              </a:ext>
            </a:extLst>
          </p:cNvPr>
          <p:cNvSpPr>
            <a:spLocks noChangeArrowheads="1"/>
          </p:cNvSpPr>
          <p:nvPr/>
        </p:nvSpPr>
        <p:spPr bwMode="auto">
          <a:xfrm rot="20348871">
            <a:off x="4635115" y="1562823"/>
            <a:ext cx="1687675" cy="605531"/>
          </a:xfrm>
          <a:custGeom>
            <a:avLst/>
            <a:gdLst>
              <a:gd name="T0" fmla="*/ 7292 w 7618"/>
              <a:gd name="T1" fmla="*/ 43 h 2735"/>
              <a:gd name="T2" fmla="*/ 7292 w 7618"/>
              <a:gd name="T3" fmla="*/ 43 h 2735"/>
              <a:gd name="T4" fmla="*/ 7586 w 7618"/>
              <a:gd name="T5" fmla="*/ 141 h 2735"/>
              <a:gd name="T6" fmla="*/ 7586 w 7618"/>
              <a:gd name="T7" fmla="*/ 141 h 2735"/>
              <a:gd name="T8" fmla="*/ 7404 w 7618"/>
              <a:gd name="T9" fmla="*/ 392 h 2735"/>
              <a:gd name="T10" fmla="*/ 325 w 7618"/>
              <a:gd name="T11" fmla="*/ 2693 h 2735"/>
              <a:gd name="T12" fmla="*/ 325 w 7618"/>
              <a:gd name="T13" fmla="*/ 2693 h 2735"/>
              <a:gd name="T14" fmla="*/ 31 w 7618"/>
              <a:gd name="T15" fmla="*/ 2595 h 2735"/>
              <a:gd name="T16" fmla="*/ 31 w 7618"/>
              <a:gd name="T17" fmla="*/ 2595 h 2735"/>
              <a:gd name="T18" fmla="*/ 212 w 7618"/>
              <a:gd name="T19" fmla="*/ 2344 h 2735"/>
              <a:gd name="T20" fmla="*/ 7292 w 7618"/>
              <a:gd name="T21" fmla="*/ 43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18" h="2735">
                <a:moveTo>
                  <a:pt x="7292" y="43"/>
                </a:moveTo>
                <a:lnTo>
                  <a:pt x="7292" y="43"/>
                </a:lnTo>
                <a:cubicBezTo>
                  <a:pt x="7422" y="0"/>
                  <a:pt x="7555" y="44"/>
                  <a:pt x="7586" y="141"/>
                </a:cubicBezTo>
                <a:lnTo>
                  <a:pt x="7586" y="141"/>
                </a:lnTo>
                <a:cubicBezTo>
                  <a:pt x="7617" y="236"/>
                  <a:pt x="7536" y="349"/>
                  <a:pt x="7404" y="392"/>
                </a:cubicBezTo>
                <a:lnTo>
                  <a:pt x="325" y="2693"/>
                </a:lnTo>
                <a:lnTo>
                  <a:pt x="325" y="2693"/>
                </a:lnTo>
                <a:cubicBezTo>
                  <a:pt x="194" y="2734"/>
                  <a:pt x="63" y="2692"/>
                  <a:pt x="31" y="2595"/>
                </a:cubicBezTo>
                <a:lnTo>
                  <a:pt x="31" y="2595"/>
                </a:lnTo>
                <a:cubicBezTo>
                  <a:pt x="0" y="2500"/>
                  <a:pt x="81" y="2387"/>
                  <a:pt x="212" y="2344"/>
                </a:cubicBezTo>
                <a:lnTo>
                  <a:pt x="7292" y="4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8B7558-2CB0-4CDC-9519-D6C645A449F3}"/>
              </a:ext>
            </a:extLst>
          </p:cNvPr>
          <p:cNvSpPr txBox="1"/>
          <p:nvPr/>
        </p:nvSpPr>
        <p:spPr>
          <a:xfrm>
            <a:off x="2339667" y="229639"/>
            <a:ext cx="446468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n-US" sz="2250" b="1" kern="1200" dirty="0">
                <a:solidFill>
                  <a:srgbClr val="44546A"/>
                </a:solidFill>
                <a:latin typeface="Poppins" pitchFamily="2" charset="77"/>
                <a:ea typeface="+mn-ea"/>
                <a:cs typeface="Poppins" pitchFamily="2" charset="77"/>
              </a:rPr>
              <a:t>Key Features (Aarogya Setu)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479177-B49F-432B-A19F-452340A4FBB4}"/>
              </a:ext>
            </a:extLst>
          </p:cNvPr>
          <p:cNvSpPr txBox="1"/>
          <p:nvPr/>
        </p:nvSpPr>
        <p:spPr>
          <a:xfrm>
            <a:off x="6375293" y="873359"/>
            <a:ext cx="276870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685800">
              <a:buClrTx/>
            </a:pPr>
            <a:r>
              <a:rPr lang="en-US" sz="2000" b="1" kern="1200" dirty="0">
                <a:solidFill>
                  <a:srgbClr val="ED7D3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Vaccination Details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E57D0186-2C97-4AB4-A3C9-8D63017EA34B}"/>
              </a:ext>
            </a:extLst>
          </p:cNvPr>
          <p:cNvSpPr txBox="1">
            <a:spLocks/>
          </p:cNvSpPr>
          <p:nvPr/>
        </p:nvSpPr>
        <p:spPr>
          <a:xfrm>
            <a:off x="6589220" y="1273469"/>
            <a:ext cx="2257676" cy="1360142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5727">
              <a:lnSpc>
                <a:spcPts val="1313"/>
              </a:lnSpc>
              <a:buClrTx/>
            </a:pPr>
            <a:r>
              <a:rPr lang="en-US" sz="120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Details Like Vaccine Certificates and Vaccination Slot Booking information provided in the App</a:t>
            </a:r>
          </a:p>
          <a:p>
            <a:pPr defTabSz="815727">
              <a:lnSpc>
                <a:spcPts val="1313"/>
              </a:lnSpc>
              <a:buClrTx/>
            </a:pPr>
            <a:endParaRPr lang="en-US" sz="1200" dirty="0">
              <a:solidFill>
                <a:prstClr val="black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defTabSz="815727">
              <a:lnSpc>
                <a:spcPts val="1313"/>
              </a:lnSpc>
              <a:buClrTx/>
            </a:pPr>
            <a:r>
              <a:rPr lang="en-US" sz="105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(IASbaba, 2020)</a:t>
            </a:r>
          </a:p>
          <a:p>
            <a:pPr defTabSz="815727">
              <a:lnSpc>
                <a:spcPts val="1313"/>
              </a:lnSpc>
              <a:buClrTx/>
            </a:pPr>
            <a:endParaRPr lang="en-US" sz="1200" dirty="0">
              <a:solidFill>
                <a:prstClr val="black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603F00-E87C-46D6-8912-95AB03BCEAA3}"/>
              </a:ext>
            </a:extLst>
          </p:cNvPr>
          <p:cNvSpPr txBox="1"/>
          <p:nvPr/>
        </p:nvSpPr>
        <p:spPr>
          <a:xfrm>
            <a:off x="236400" y="755746"/>
            <a:ext cx="280878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685800">
              <a:buClrTx/>
            </a:pPr>
            <a:r>
              <a:rPr lang="en-US" sz="2000" b="1" kern="1200" dirty="0">
                <a:solidFill>
                  <a:srgbClr val="A5A5A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Updates &amp;</a:t>
            </a:r>
          </a:p>
          <a:p>
            <a:pPr algn="ctr" defTabSz="685800">
              <a:buClrTx/>
            </a:pPr>
            <a:r>
              <a:rPr lang="en-US" sz="2000" b="1" kern="1200" dirty="0">
                <a:solidFill>
                  <a:srgbClr val="A5A5A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Informative Videos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D3FDCC-C9A0-44AB-8074-A4039EC892D1}"/>
              </a:ext>
            </a:extLst>
          </p:cNvPr>
          <p:cNvSpPr txBox="1"/>
          <p:nvPr/>
        </p:nvSpPr>
        <p:spPr>
          <a:xfrm>
            <a:off x="5953555" y="3280290"/>
            <a:ext cx="3152078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685800">
              <a:buClrTx/>
            </a:pPr>
            <a:r>
              <a:rPr lang="en-US" sz="2000" b="1" kern="1200" dirty="0">
                <a:solidFill>
                  <a:srgbClr val="5B9BD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Region-Wise       Covid-19 Statistics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603E035C-2222-4772-8C07-D92A23DF9D15}"/>
              </a:ext>
            </a:extLst>
          </p:cNvPr>
          <p:cNvSpPr txBox="1">
            <a:spLocks/>
          </p:cNvSpPr>
          <p:nvPr/>
        </p:nvSpPr>
        <p:spPr>
          <a:xfrm>
            <a:off x="6341974" y="3974360"/>
            <a:ext cx="2375239" cy="1188813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5727">
              <a:lnSpc>
                <a:spcPts val="1313"/>
              </a:lnSpc>
              <a:buClrTx/>
            </a:pPr>
            <a:r>
              <a:rPr lang="en-US" sz="120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App gives information on Covid Situation in the country according to region</a:t>
            </a:r>
          </a:p>
          <a:p>
            <a:pPr defTabSz="815727">
              <a:lnSpc>
                <a:spcPts val="1313"/>
              </a:lnSpc>
              <a:buClrTx/>
            </a:pPr>
            <a:endParaRPr lang="en-US" sz="1200" dirty="0">
              <a:solidFill>
                <a:prstClr val="black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defTabSz="815727">
              <a:lnSpc>
                <a:spcPts val="1313"/>
              </a:lnSpc>
              <a:buClrTx/>
            </a:pPr>
            <a:r>
              <a:rPr lang="en-US" sz="105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(IASbaba, 2020)</a:t>
            </a:r>
          </a:p>
          <a:p>
            <a:pPr defTabSz="815727">
              <a:lnSpc>
                <a:spcPts val="1313"/>
              </a:lnSpc>
              <a:buClrTx/>
            </a:pPr>
            <a:endParaRPr lang="en-US" sz="1200" dirty="0">
              <a:solidFill>
                <a:prstClr val="black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A79CD6-4554-460D-9A95-ABFF182295C9}"/>
              </a:ext>
            </a:extLst>
          </p:cNvPr>
          <p:cNvSpPr txBox="1"/>
          <p:nvPr/>
        </p:nvSpPr>
        <p:spPr>
          <a:xfrm>
            <a:off x="752036" y="3110343"/>
            <a:ext cx="2399629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685800">
              <a:buClrTx/>
            </a:pPr>
            <a:r>
              <a:rPr lang="en-US" sz="2000" b="1" kern="1200" dirty="0">
                <a:solidFill>
                  <a:srgbClr val="FFC00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Helpline Contact Info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88A52BB1-1FF2-479F-BDE5-9701B49B4DBE}"/>
              </a:ext>
            </a:extLst>
          </p:cNvPr>
          <p:cNvSpPr txBox="1">
            <a:spLocks/>
          </p:cNvSpPr>
          <p:nvPr/>
        </p:nvSpPr>
        <p:spPr>
          <a:xfrm>
            <a:off x="643405" y="3799239"/>
            <a:ext cx="2493115" cy="816917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5727">
              <a:lnSpc>
                <a:spcPts val="1313"/>
              </a:lnSpc>
              <a:buClrTx/>
            </a:pPr>
            <a:r>
              <a:rPr lang="en-US" sz="110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Various Helpline Numbers mention in the App in case of emergency</a:t>
            </a:r>
          </a:p>
          <a:p>
            <a:pPr defTabSz="815727">
              <a:lnSpc>
                <a:spcPts val="1313"/>
              </a:lnSpc>
              <a:buClrTx/>
            </a:pPr>
            <a:endParaRPr lang="en-US" sz="1100" dirty="0">
              <a:solidFill>
                <a:prstClr val="black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defTabSz="815727">
              <a:lnSpc>
                <a:spcPts val="1313"/>
              </a:lnSpc>
              <a:buClrTx/>
            </a:pPr>
            <a:r>
              <a:rPr lang="en-US" sz="105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(IASbaba, 2020)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E477431-1F39-4DCA-85B1-9AA5032E1DB7}"/>
              </a:ext>
            </a:extLst>
          </p:cNvPr>
          <p:cNvSpPr txBox="1">
            <a:spLocks/>
          </p:cNvSpPr>
          <p:nvPr/>
        </p:nvSpPr>
        <p:spPr>
          <a:xfrm>
            <a:off x="343694" y="1490488"/>
            <a:ext cx="2493115" cy="799476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5727">
              <a:lnSpc>
                <a:spcPts val="1313"/>
              </a:lnSpc>
              <a:buClrTx/>
            </a:pPr>
            <a:r>
              <a:rPr lang="en-US" sz="110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Videos regarding safety during the pandemic and functioning of the app</a:t>
            </a:r>
          </a:p>
          <a:p>
            <a:pPr defTabSz="815727">
              <a:lnSpc>
                <a:spcPts val="1313"/>
              </a:lnSpc>
              <a:buClrTx/>
            </a:pPr>
            <a:endParaRPr lang="en-US" sz="1100" dirty="0">
              <a:solidFill>
                <a:prstClr val="black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 defTabSz="815727">
              <a:lnSpc>
                <a:spcPts val="1313"/>
              </a:lnSpc>
              <a:buClrTx/>
            </a:pPr>
            <a:r>
              <a:rPr lang="en-US" sz="100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(IASbaba, 2020)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7B4E99-E4EE-48BB-9F24-7230C7724CC9}"/>
              </a:ext>
            </a:extLst>
          </p:cNvPr>
          <p:cNvSpPr txBox="1"/>
          <p:nvPr/>
        </p:nvSpPr>
        <p:spPr>
          <a:xfrm>
            <a:off x="386862" y="4898686"/>
            <a:ext cx="8761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IASbaba. (2020). Arogya Setu app: Advantages and Issues. [online] Available at </a:t>
            </a:r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https://iasbaba.com/2020/05/arogya-setu-app-advantages-and-issues/</a:t>
            </a:r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[Accessed 2 Nov. 2021].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20788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61"/>
          <p:cNvSpPr txBox="1">
            <a:spLocks noGrp="1"/>
          </p:cNvSpPr>
          <p:nvPr>
            <p:ph type="title"/>
          </p:nvPr>
        </p:nvSpPr>
        <p:spPr>
          <a:xfrm>
            <a:off x="746200" y="15543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CovidSAFE</a:t>
            </a:r>
            <a:endParaRPr sz="4000" dirty="0"/>
          </a:p>
        </p:txBody>
      </p:sp>
      <p:sp>
        <p:nvSpPr>
          <p:cNvPr id="1733" name="Google Shape;1733;p61"/>
          <p:cNvSpPr/>
          <p:nvPr/>
        </p:nvSpPr>
        <p:spPr>
          <a:xfrm>
            <a:off x="3835450" y="880700"/>
            <a:ext cx="1528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61"/>
          <p:cNvSpPr/>
          <p:nvPr/>
        </p:nvSpPr>
        <p:spPr>
          <a:xfrm rot="5400000">
            <a:off x="-837700" y="3806513"/>
            <a:ext cx="2222575" cy="547175"/>
          </a:xfrm>
          <a:custGeom>
            <a:avLst/>
            <a:gdLst/>
            <a:ahLst/>
            <a:cxnLst/>
            <a:rect l="l" t="t" r="r" b="b"/>
            <a:pathLst>
              <a:path w="88903" h="21887" extrusionOk="0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61"/>
          <p:cNvSpPr/>
          <p:nvPr/>
        </p:nvSpPr>
        <p:spPr>
          <a:xfrm rot="5400000">
            <a:off x="288188" y="4688075"/>
            <a:ext cx="369725" cy="354550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C63F2-6EE8-4FCE-B718-8B319B1EF7EC}"/>
              </a:ext>
            </a:extLst>
          </p:cNvPr>
          <p:cNvSpPr txBox="1"/>
          <p:nvPr/>
        </p:nvSpPr>
        <p:spPr>
          <a:xfrm>
            <a:off x="273587" y="960500"/>
            <a:ext cx="884822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Released on 26</a:t>
            </a:r>
            <a:r>
              <a:rPr lang="en-US" sz="2400" baseline="300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April 2020. </a:t>
            </a:r>
            <a:r>
              <a:rPr lang="en-US" sz="11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(Australian Government Department of Health,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3">
                  <a:lumMod val="25000"/>
                </a:schemeClr>
              </a:solidFill>
              <a:latin typeface="Montserrat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3">
                  <a:lumMod val="25000"/>
                </a:schemeClr>
              </a:solidFill>
              <a:latin typeface="Montserrat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3">
                  <a:lumMod val="25000"/>
                </a:schemeClr>
              </a:solidFill>
              <a:latin typeface="Montserrat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40% of population need to download to be effective.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3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The app creates an encrypted reference code for each user. </a:t>
            </a:r>
            <a:r>
              <a:rPr lang="en-US" sz="11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(Australian Government Department of Health,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3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Uses Bluetooth based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3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3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GB" sz="2400" dirty="0">
              <a:solidFill>
                <a:schemeClr val="accent3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58D3A-75A8-4115-A142-7DA122CE94C0}"/>
              </a:ext>
            </a:extLst>
          </p:cNvPr>
          <p:cNvSpPr txBox="1"/>
          <p:nvPr/>
        </p:nvSpPr>
        <p:spPr>
          <a:xfrm>
            <a:off x="547175" y="4475411"/>
            <a:ext cx="85968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Australian Government Department of Health. 2020. COVIDSafe: New app to slow the spread of coronavirus. Australian Government Department of Health. [Online]. [Accessed 13 October 2021]. Available from: 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https://www.health.gov.au/news/covidsafe-new-app-to-slow-the-spread-of-coronavirus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Australian Government Department of Health. 2021. Report on the on the operation and effectiveness of COVIDSafe and the National COVIDSafe Data Store (NCDS). [Online]. [Accessed 2 November 2021]. Available from: 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https://www.health.gov.au/sites/default/files/documents/2021/07/report-on-the-operation-and-effectiveness-of-covidsafe-and-the-national-covidsafe-data-store_0.pdf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BBC News. 2020. Coronavirus: Australians download COVIDSafe contact tracing app. BBC. [Online]. 26 April 2020. [Accessed 2 November 2021]. Available from: </a:t>
            </a:r>
            <a:r>
              <a:rPr lang="en-US" sz="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https://www.bbc.co.uk/news/world-australia-52433340</a:t>
            </a:r>
            <a:endParaRPr lang="en-GB" sz="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83E58E-6874-40B6-B707-E3A9EECC3C44}"/>
              </a:ext>
            </a:extLst>
          </p:cNvPr>
          <p:cNvSpPr txBox="1"/>
          <p:nvPr/>
        </p:nvSpPr>
        <p:spPr>
          <a:xfrm>
            <a:off x="7091886" y="2212382"/>
            <a:ext cx="312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(BBC News,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3A66F-8E89-493E-BE85-4B03AF979F0B}"/>
              </a:ext>
            </a:extLst>
          </p:cNvPr>
          <p:cNvSpPr txBox="1"/>
          <p:nvPr/>
        </p:nvSpPr>
        <p:spPr>
          <a:xfrm>
            <a:off x="5919159" y="3725874"/>
            <a:ext cx="26996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25000"/>
                  </a:schemeClr>
                </a:solidFill>
                <a:latin typeface="Montserrat" panose="00000500000000000000" pitchFamily="2" charset="0"/>
              </a:rPr>
              <a:t>(Australian Government Department of Health, 2021)</a:t>
            </a:r>
            <a:endParaRPr lang="en-GB" sz="1050" dirty="0">
              <a:solidFill>
                <a:schemeClr val="accent3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3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>
            <a:extLst>
              <a:ext uri="{FF2B5EF4-FFF2-40B4-BE49-F238E27FC236}">
                <a16:creationId xmlns:a16="http://schemas.microsoft.com/office/drawing/2014/main" id="{C58F2F97-5482-49A4-A9CD-1654DFAB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558" y="1406330"/>
            <a:ext cx="2466076" cy="2466076"/>
          </a:xfrm>
          <a:custGeom>
            <a:avLst/>
            <a:gdLst>
              <a:gd name="T0" fmla="*/ 5571 w 11134"/>
              <a:gd name="T1" fmla="*/ 11132 h 11134"/>
              <a:gd name="T2" fmla="*/ 5571 w 11134"/>
              <a:gd name="T3" fmla="*/ 11132 h 11134"/>
              <a:gd name="T4" fmla="*/ 11131 w 11134"/>
              <a:gd name="T5" fmla="*/ 5563 h 11134"/>
              <a:gd name="T6" fmla="*/ 11131 w 11134"/>
              <a:gd name="T7" fmla="*/ 5563 h 11134"/>
              <a:gd name="T8" fmla="*/ 5563 w 11134"/>
              <a:gd name="T9" fmla="*/ 3 h 11134"/>
              <a:gd name="T10" fmla="*/ 5563 w 11134"/>
              <a:gd name="T11" fmla="*/ 3 h 11134"/>
              <a:gd name="T12" fmla="*/ 2 w 11134"/>
              <a:gd name="T13" fmla="*/ 5571 h 11134"/>
              <a:gd name="T14" fmla="*/ 2 w 11134"/>
              <a:gd name="T15" fmla="*/ 5571 h 11134"/>
              <a:gd name="T16" fmla="*/ 5571 w 11134"/>
              <a:gd name="T17" fmla="*/ 11132 h 1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34" h="11134">
                <a:moveTo>
                  <a:pt x="5571" y="11132"/>
                </a:moveTo>
                <a:lnTo>
                  <a:pt x="5571" y="11132"/>
                </a:lnTo>
                <a:cubicBezTo>
                  <a:pt x="8644" y="11128"/>
                  <a:pt x="11133" y="8636"/>
                  <a:pt x="11131" y="5563"/>
                </a:cubicBezTo>
                <a:lnTo>
                  <a:pt x="11131" y="5563"/>
                </a:lnTo>
                <a:cubicBezTo>
                  <a:pt x="11129" y="2489"/>
                  <a:pt x="8635" y="0"/>
                  <a:pt x="5563" y="3"/>
                </a:cubicBezTo>
                <a:lnTo>
                  <a:pt x="5563" y="3"/>
                </a:lnTo>
                <a:cubicBezTo>
                  <a:pt x="2491" y="5"/>
                  <a:pt x="0" y="2498"/>
                  <a:pt x="2" y="5571"/>
                </a:cubicBezTo>
                <a:lnTo>
                  <a:pt x="2" y="5571"/>
                </a:lnTo>
                <a:cubicBezTo>
                  <a:pt x="4" y="8644"/>
                  <a:pt x="2498" y="11133"/>
                  <a:pt x="5571" y="11132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D134AA8E-3306-4452-89DA-524ECB953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30" y="1231195"/>
            <a:ext cx="1409417" cy="2817766"/>
          </a:xfrm>
          <a:custGeom>
            <a:avLst/>
            <a:gdLst>
              <a:gd name="connsiteX0" fmla="*/ 2882 w 4156546"/>
              <a:gd name="connsiteY0" fmla="*/ 3371527 h 8309941"/>
              <a:gd name="connsiteX1" fmla="*/ 785018 w 4156546"/>
              <a:gd name="connsiteY1" fmla="*/ 4150918 h 8309941"/>
              <a:gd name="connsiteX2" fmla="*/ 3535 w 4156546"/>
              <a:gd name="connsiteY2" fmla="*/ 4934226 h 8309941"/>
              <a:gd name="connsiteX3" fmla="*/ 2 w 4156546"/>
              <a:gd name="connsiteY3" fmla="*/ 1695844 h 8309941"/>
              <a:gd name="connsiteX4" fmla="*/ 2461354 w 4156546"/>
              <a:gd name="connsiteY4" fmla="*/ 4153009 h 8309941"/>
              <a:gd name="connsiteX5" fmla="*/ 3268 w 4156546"/>
              <a:gd name="connsiteY5" fmla="*/ 6613440 h 8309941"/>
              <a:gd name="connsiteX6" fmla="*/ 2615 w 4156546"/>
              <a:gd name="connsiteY6" fmla="*/ 5668729 h 8309941"/>
              <a:gd name="connsiteX7" fmla="*/ 1516791 w 4156546"/>
              <a:gd name="connsiteY7" fmla="*/ 4153663 h 8309941"/>
              <a:gd name="connsiteX8" fmla="*/ 655 w 4156546"/>
              <a:gd name="connsiteY8" fmla="*/ 2639249 h 8309941"/>
              <a:gd name="connsiteX9" fmla="*/ 0 w 4156546"/>
              <a:gd name="connsiteY9" fmla="*/ 1 h 8309941"/>
              <a:gd name="connsiteX10" fmla="*/ 4156545 w 4156546"/>
              <a:gd name="connsiteY10" fmla="*/ 4152031 h 8309941"/>
              <a:gd name="connsiteX11" fmla="*/ 5877 w 4156546"/>
              <a:gd name="connsiteY11" fmla="*/ 8309941 h 8309941"/>
              <a:gd name="connsiteX12" fmla="*/ 4571 w 4156546"/>
              <a:gd name="connsiteY12" fmla="*/ 7365348 h 8309941"/>
              <a:gd name="connsiteX13" fmla="*/ 3212914 w 4156546"/>
              <a:gd name="connsiteY13" fmla="*/ 4153338 h 8309941"/>
              <a:gd name="connsiteX14" fmla="*/ 0 w 4156546"/>
              <a:gd name="connsiteY14" fmla="*/ 943288 h 830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6546" h="8309941">
                <a:moveTo>
                  <a:pt x="2882" y="3371527"/>
                </a:moveTo>
                <a:cubicBezTo>
                  <a:pt x="435081" y="3370874"/>
                  <a:pt x="784365" y="3719446"/>
                  <a:pt x="785018" y="4150918"/>
                </a:cubicBezTo>
                <a:cubicBezTo>
                  <a:pt x="785671" y="4583043"/>
                  <a:pt x="436387" y="4934226"/>
                  <a:pt x="3535" y="4934226"/>
                </a:cubicBezTo>
                <a:close/>
                <a:moveTo>
                  <a:pt x="2" y="1695844"/>
                </a:moveTo>
                <a:cubicBezTo>
                  <a:pt x="1355444" y="1694538"/>
                  <a:pt x="2460701" y="2796701"/>
                  <a:pt x="2461354" y="4153009"/>
                </a:cubicBezTo>
                <a:cubicBezTo>
                  <a:pt x="2462008" y="5507357"/>
                  <a:pt x="1359364" y="6612788"/>
                  <a:pt x="3268" y="6613440"/>
                </a:cubicBezTo>
                <a:lnTo>
                  <a:pt x="2615" y="5668729"/>
                </a:lnTo>
                <a:cubicBezTo>
                  <a:pt x="839396" y="5668076"/>
                  <a:pt x="1517444" y="4989269"/>
                  <a:pt x="1516791" y="4153663"/>
                </a:cubicBezTo>
                <a:cubicBezTo>
                  <a:pt x="1515484" y="3316750"/>
                  <a:pt x="837437" y="2638596"/>
                  <a:pt x="655" y="2639249"/>
                </a:cubicBezTo>
                <a:close/>
                <a:moveTo>
                  <a:pt x="0" y="1"/>
                </a:moveTo>
                <a:cubicBezTo>
                  <a:pt x="2290834" y="-1959"/>
                  <a:pt x="4154586" y="1860445"/>
                  <a:pt x="4156545" y="4152031"/>
                </a:cubicBezTo>
                <a:cubicBezTo>
                  <a:pt x="4158504" y="6442964"/>
                  <a:pt x="2296712" y="8308634"/>
                  <a:pt x="5877" y="8309941"/>
                </a:cubicBezTo>
                <a:lnTo>
                  <a:pt x="4571" y="7365348"/>
                </a:lnTo>
                <a:cubicBezTo>
                  <a:pt x="1774939" y="7364041"/>
                  <a:pt x="3214220" y="5922980"/>
                  <a:pt x="3212914" y="4153338"/>
                </a:cubicBezTo>
                <a:cubicBezTo>
                  <a:pt x="3210956" y="2381735"/>
                  <a:pt x="1770368" y="941981"/>
                  <a:pt x="0" y="943288"/>
                </a:cubicBezTo>
                <a:close/>
              </a:path>
            </a:pathLst>
          </a:custGeom>
          <a:solidFill>
            <a:srgbClr val="5B9BD5">
              <a:lumMod val="50000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AE017E89-ACE6-4186-BAD1-687ED43B6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45" y="1230530"/>
            <a:ext cx="1410394" cy="2817545"/>
          </a:xfrm>
          <a:custGeom>
            <a:avLst/>
            <a:gdLst>
              <a:gd name="connsiteX0" fmla="*/ 4153013 w 4159426"/>
              <a:gd name="connsiteY0" fmla="*/ 3372833 h 8309289"/>
              <a:gd name="connsiteX1" fmla="*/ 4153667 w 4159426"/>
              <a:gd name="connsiteY1" fmla="*/ 4936185 h 8309289"/>
              <a:gd name="connsiteX2" fmla="*/ 3370878 w 4159426"/>
              <a:gd name="connsiteY2" fmla="*/ 4153856 h 8309289"/>
              <a:gd name="connsiteX3" fmla="*/ 4153013 w 4159426"/>
              <a:gd name="connsiteY3" fmla="*/ 3372833 h 8309289"/>
              <a:gd name="connsiteX4" fmla="*/ 4150404 w 4159426"/>
              <a:gd name="connsiteY4" fmla="*/ 1696497 h 8309289"/>
              <a:gd name="connsiteX5" fmla="*/ 4151057 w 4159426"/>
              <a:gd name="connsiteY5" fmla="*/ 2639475 h 8309289"/>
              <a:gd name="connsiteX6" fmla="*/ 2639808 w 4159426"/>
              <a:gd name="connsiteY6" fmla="*/ 4155162 h 8309289"/>
              <a:gd name="connsiteX7" fmla="*/ 4153016 w 4159426"/>
              <a:gd name="connsiteY7" fmla="*/ 5667584 h 8309289"/>
              <a:gd name="connsiteX8" fmla="*/ 4153668 w 4159426"/>
              <a:gd name="connsiteY8" fmla="*/ 6611868 h 8309289"/>
              <a:gd name="connsiteX9" fmla="*/ 1695196 w 4159426"/>
              <a:gd name="connsiteY9" fmla="*/ 4156468 h 8309289"/>
              <a:gd name="connsiteX10" fmla="*/ 4150404 w 4159426"/>
              <a:gd name="connsiteY10" fmla="*/ 1696497 h 8309289"/>
              <a:gd name="connsiteX11" fmla="*/ 4152893 w 4159426"/>
              <a:gd name="connsiteY11" fmla="*/ 0 h 8309289"/>
              <a:gd name="connsiteX12" fmla="*/ 4153546 w 4159426"/>
              <a:gd name="connsiteY12" fmla="*/ 943213 h 8309289"/>
              <a:gd name="connsiteX13" fmla="*/ 944791 w 4159426"/>
              <a:gd name="connsiteY13" fmla="*/ 4157583 h 8309289"/>
              <a:gd name="connsiteX14" fmla="*/ 4158120 w 4159426"/>
              <a:gd name="connsiteY14" fmla="*/ 7364768 h 8309289"/>
              <a:gd name="connsiteX15" fmla="*/ 4159426 w 4159426"/>
              <a:gd name="connsiteY15" fmla="*/ 8309287 h 8309289"/>
              <a:gd name="connsiteX16" fmla="*/ 2 w 4159426"/>
              <a:gd name="connsiteY16" fmla="*/ 4157583 h 8309289"/>
              <a:gd name="connsiteX17" fmla="*/ 4152893 w 4159426"/>
              <a:gd name="connsiteY17" fmla="*/ 0 h 830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59426" h="8309289">
                <a:moveTo>
                  <a:pt x="4153013" y="3372833"/>
                </a:moveTo>
                <a:lnTo>
                  <a:pt x="4153667" y="4936185"/>
                </a:lnTo>
                <a:cubicBezTo>
                  <a:pt x="3722414" y="4936185"/>
                  <a:pt x="3370878" y="4586161"/>
                  <a:pt x="3370878" y="4153856"/>
                </a:cubicBezTo>
                <a:cubicBezTo>
                  <a:pt x="3370878" y="3722857"/>
                  <a:pt x="3721761" y="3372833"/>
                  <a:pt x="4153013" y="3372833"/>
                </a:cubicBezTo>
                <a:close/>
                <a:moveTo>
                  <a:pt x="4150404" y="1696497"/>
                </a:moveTo>
                <a:lnTo>
                  <a:pt x="4151057" y="2639475"/>
                </a:lnTo>
                <a:cubicBezTo>
                  <a:pt x="3316116" y="2641434"/>
                  <a:pt x="2639155" y="3319281"/>
                  <a:pt x="2639808" y="4155162"/>
                </a:cubicBezTo>
                <a:cubicBezTo>
                  <a:pt x="2639808" y="4990390"/>
                  <a:pt x="3318075" y="5668237"/>
                  <a:pt x="4153016" y="5667584"/>
                </a:cubicBezTo>
                <a:lnTo>
                  <a:pt x="4153668" y="6611868"/>
                </a:lnTo>
                <a:cubicBezTo>
                  <a:pt x="2799746" y="6612521"/>
                  <a:pt x="1695849" y="5510856"/>
                  <a:pt x="1695196" y="4156468"/>
                </a:cubicBezTo>
                <a:cubicBezTo>
                  <a:pt x="1694543" y="2800774"/>
                  <a:pt x="2796482" y="1697803"/>
                  <a:pt x="4150404" y="1696497"/>
                </a:cubicBezTo>
                <a:close/>
                <a:moveTo>
                  <a:pt x="4152893" y="0"/>
                </a:moveTo>
                <a:lnTo>
                  <a:pt x="4153546" y="943213"/>
                </a:lnTo>
                <a:cubicBezTo>
                  <a:pt x="2383536" y="945173"/>
                  <a:pt x="943485" y="2386120"/>
                  <a:pt x="944791" y="4157583"/>
                </a:cubicBezTo>
                <a:cubicBezTo>
                  <a:pt x="946098" y="5926433"/>
                  <a:pt x="2387457" y="7366074"/>
                  <a:pt x="4158120" y="7364768"/>
                </a:cubicBezTo>
                <a:lnTo>
                  <a:pt x="4159426" y="8309287"/>
                </a:lnTo>
                <a:cubicBezTo>
                  <a:pt x="1868019" y="8311900"/>
                  <a:pt x="1962" y="6448336"/>
                  <a:pt x="2" y="4157583"/>
                </a:cubicBezTo>
                <a:cubicBezTo>
                  <a:pt x="-1958" y="1865524"/>
                  <a:pt x="1861485" y="1960"/>
                  <a:pt x="4152893" y="0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1FF1B9D0-12D6-41AD-907B-AA0CB9560284}"/>
              </a:ext>
            </a:extLst>
          </p:cNvPr>
          <p:cNvSpPr>
            <a:spLocks noChangeArrowheads="1"/>
          </p:cNvSpPr>
          <p:nvPr/>
        </p:nvSpPr>
        <p:spPr bwMode="auto">
          <a:xfrm rot="1505446">
            <a:off x="3014269" y="1186364"/>
            <a:ext cx="572325" cy="535212"/>
          </a:xfrm>
          <a:custGeom>
            <a:avLst/>
            <a:gdLst>
              <a:gd name="T0" fmla="*/ 2563 w 2583"/>
              <a:gd name="T1" fmla="*/ 1714 h 2415"/>
              <a:gd name="T2" fmla="*/ 2563 w 2583"/>
              <a:gd name="T3" fmla="*/ 1714 h 2415"/>
              <a:gd name="T4" fmla="*/ 2313 w 2583"/>
              <a:gd name="T5" fmla="*/ 1921 h 2415"/>
              <a:gd name="T6" fmla="*/ 1404 w 2583"/>
              <a:gd name="T7" fmla="*/ 2340 h 2415"/>
              <a:gd name="T8" fmla="*/ 1404 w 2583"/>
              <a:gd name="T9" fmla="*/ 2340 h 2415"/>
              <a:gd name="T10" fmla="*/ 990 w 2583"/>
              <a:gd name="T11" fmla="*/ 2381 h 2415"/>
              <a:gd name="T12" fmla="*/ 109 w 2583"/>
              <a:gd name="T13" fmla="*/ 2117 h 2415"/>
              <a:gd name="T14" fmla="*/ 109 w 2583"/>
              <a:gd name="T15" fmla="*/ 2117 h 2415"/>
              <a:gd name="T16" fmla="*/ 116 w 2583"/>
              <a:gd name="T17" fmla="*/ 1894 h 2415"/>
              <a:gd name="T18" fmla="*/ 740 w 2583"/>
              <a:gd name="T19" fmla="*/ 1392 h 2415"/>
              <a:gd name="T20" fmla="*/ 740 w 2583"/>
              <a:gd name="T21" fmla="*/ 1392 h 2415"/>
              <a:gd name="T22" fmla="*/ 869 w 2583"/>
              <a:gd name="T23" fmla="*/ 980 h 2415"/>
              <a:gd name="T24" fmla="*/ 640 w 2583"/>
              <a:gd name="T25" fmla="*/ 222 h 2415"/>
              <a:gd name="T26" fmla="*/ 640 w 2583"/>
              <a:gd name="T27" fmla="*/ 222 h 2415"/>
              <a:gd name="T28" fmla="*/ 763 w 2583"/>
              <a:gd name="T29" fmla="*/ 33 h 2415"/>
              <a:gd name="T30" fmla="*/ 1644 w 2583"/>
              <a:gd name="T31" fmla="*/ 297 h 2415"/>
              <a:gd name="T32" fmla="*/ 1644 w 2583"/>
              <a:gd name="T33" fmla="*/ 297 h 2415"/>
              <a:gd name="T34" fmla="*/ 1962 w 2583"/>
              <a:gd name="T35" fmla="*/ 559 h 2415"/>
              <a:gd name="T36" fmla="*/ 2475 w 2583"/>
              <a:gd name="T37" fmla="*/ 1405 h 2415"/>
              <a:gd name="T38" fmla="*/ 2475 w 2583"/>
              <a:gd name="T39" fmla="*/ 1405 h 2415"/>
              <a:gd name="T40" fmla="*/ 2563 w 2583"/>
              <a:gd name="T41" fmla="*/ 1714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83" h="2415">
                <a:moveTo>
                  <a:pt x="2563" y="1714"/>
                </a:moveTo>
                <a:lnTo>
                  <a:pt x="2563" y="1714"/>
                </a:lnTo>
                <a:cubicBezTo>
                  <a:pt x="2545" y="1772"/>
                  <a:pt x="2432" y="1865"/>
                  <a:pt x="2313" y="1921"/>
                </a:cubicBezTo>
                <a:lnTo>
                  <a:pt x="1404" y="2340"/>
                </a:lnTo>
                <a:lnTo>
                  <a:pt x="1404" y="2340"/>
                </a:lnTo>
                <a:cubicBezTo>
                  <a:pt x="1285" y="2395"/>
                  <a:pt x="1099" y="2414"/>
                  <a:pt x="990" y="2381"/>
                </a:cubicBezTo>
                <a:lnTo>
                  <a:pt x="109" y="2117"/>
                </a:lnTo>
                <a:lnTo>
                  <a:pt x="109" y="2117"/>
                </a:lnTo>
                <a:cubicBezTo>
                  <a:pt x="0" y="2085"/>
                  <a:pt x="4" y="1984"/>
                  <a:pt x="116" y="1894"/>
                </a:cubicBezTo>
                <a:lnTo>
                  <a:pt x="740" y="1392"/>
                </a:lnTo>
                <a:lnTo>
                  <a:pt x="740" y="1392"/>
                </a:lnTo>
                <a:cubicBezTo>
                  <a:pt x="852" y="1301"/>
                  <a:pt x="910" y="1116"/>
                  <a:pt x="869" y="980"/>
                </a:cubicBezTo>
                <a:lnTo>
                  <a:pt x="640" y="222"/>
                </a:lnTo>
                <a:lnTo>
                  <a:pt x="640" y="222"/>
                </a:lnTo>
                <a:cubicBezTo>
                  <a:pt x="599" y="86"/>
                  <a:pt x="654" y="0"/>
                  <a:pt x="763" y="33"/>
                </a:cubicBezTo>
                <a:lnTo>
                  <a:pt x="1644" y="297"/>
                </a:lnTo>
                <a:lnTo>
                  <a:pt x="1644" y="297"/>
                </a:lnTo>
                <a:cubicBezTo>
                  <a:pt x="1752" y="330"/>
                  <a:pt x="1895" y="448"/>
                  <a:pt x="1962" y="559"/>
                </a:cubicBezTo>
                <a:lnTo>
                  <a:pt x="2475" y="1405"/>
                </a:lnTo>
                <a:lnTo>
                  <a:pt x="2475" y="1405"/>
                </a:lnTo>
                <a:cubicBezTo>
                  <a:pt x="2543" y="1515"/>
                  <a:pt x="2582" y="1655"/>
                  <a:pt x="2563" y="1714"/>
                </a:cubicBezTo>
              </a:path>
            </a:pathLst>
          </a:custGeom>
          <a:solidFill>
            <a:srgbClr val="5B9B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165C20A6-F563-4AF3-B1BB-74D9DD656D42}"/>
              </a:ext>
            </a:extLst>
          </p:cNvPr>
          <p:cNvSpPr>
            <a:spLocks noChangeArrowheads="1"/>
          </p:cNvSpPr>
          <p:nvPr/>
        </p:nvSpPr>
        <p:spPr bwMode="auto">
          <a:xfrm rot="1482078">
            <a:off x="2981867" y="1659018"/>
            <a:ext cx="1687675" cy="605531"/>
          </a:xfrm>
          <a:custGeom>
            <a:avLst/>
            <a:gdLst>
              <a:gd name="T0" fmla="*/ 213 w 7619"/>
              <a:gd name="T1" fmla="*/ 391 h 2735"/>
              <a:gd name="T2" fmla="*/ 213 w 7619"/>
              <a:gd name="T3" fmla="*/ 391 h 2735"/>
              <a:gd name="T4" fmla="*/ 32 w 7619"/>
              <a:gd name="T5" fmla="*/ 140 h 2735"/>
              <a:gd name="T6" fmla="*/ 32 w 7619"/>
              <a:gd name="T7" fmla="*/ 140 h 2735"/>
              <a:gd name="T8" fmla="*/ 326 w 7619"/>
              <a:gd name="T9" fmla="*/ 42 h 2735"/>
              <a:gd name="T10" fmla="*/ 7406 w 7619"/>
              <a:gd name="T11" fmla="*/ 2343 h 2735"/>
              <a:gd name="T12" fmla="*/ 7406 w 7619"/>
              <a:gd name="T13" fmla="*/ 2343 h 2735"/>
              <a:gd name="T14" fmla="*/ 7586 w 7619"/>
              <a:gd name="T15" fmla="*/ 2594 h 2735"/>
              <a:gd name="T16" fmla="*/ 7586 w 7619"/>
              <a:gd name="T17" fmla="*/ 2594 h 2735"/>
              <a:gd name="T18" fmla="*/ 7293 w 7619"/>
              <a:gd name="T19" fmla="*/ 2691 h 2735"/>
              <a:gd name="T20" fmla="*/ 213 w 7619"/>
              <a:gd name="T21" fmla="*/ 391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19" h="2735">
                <a:moveTo>
                  <a:pt x="213" y="391"/>
                </a:moveTo>
                <a:lnTo>
                  <a:pt x="213" y="391"/>
                </a:lnTo>
                <a:cubicBezTo>
                  <a:pt x="83" y="348"/>
                  <a:pt x="0" y="235"/>
                  <a:pt x="32" y="140"/>
                </a:cubicBezTo>
                <a:lnTo>
                  <a:pt x="32" y="140"/>
                </a:lnTo>
                <a:cubicBezTo>
                  <a:pt x="63" y="43"/>
                  <a:pt x="196" y="0"/>
                  <a:pt x="326" y="42"/>
                </a:cubicBezTo>
                <a:lnTo>
                  <a:pt x="7406" y="2343"/>
                </a:lnTo>
                <a:lnTo>
                  <a:pt x="7406" y="2343"/>
                </a:lnTo>
                <a:cubicBezTo>
                  <a:pt x="7537" y="2386"/>
                  <a:pt x="7618" y="2498"/>
                  <a:pt x="7586" y="2594"/>
                </a:cubicBezTo>
                <a:lnTo>
                  <a:pt x="7586" y="2594"/>
                </a:lnTo>
                <a:cubicBezTo>
                  <a:pt x="7556" y="2690"/>
                  <a:pt x="7424" y="2734"/>
                  <a:pt x="7293" y="2691"/>
                </a:cubicBezTo>
                <a:lnTo>
                  <a:pt x="213" y="391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5C4724E3-83D9-4F5F-AABE-3F83EDEC74AF}"/>
              </a:ext>
            </a:extLst>
          </p:cNvPr>
          <p:cNvSpPr>
            <a:spLocks noChangeArrowheads="1"/>
          </p:cNvSpPr>
          <p:nvPr/>
        </p:nvSpPr>
        <p:spPr bwMode="auto">
          <a:xfrm rot="641267">
            <a:off x="3057501" y="3648587"/>
            <a:ext cx="547908" cy="574279"/>
          </a:xfrm>
          <a:custGeom>
            <a:avLst/>
            <a:gdLst>
              <a:gd name="T0" fmla="*/ 2219 w 2473"/>
              <a:gd name="T1" fmla="*/ 41 h 2594"/>
              <a:gd name="T2" fmla="*/ 2219 w 2473"/>
              <a:gd name="T3" fmla="*/ 41 h 2594"/>
              <a:gd name="T4" fmla="*/ 2338 w 2473"/>
              <a:gd name="T5" fmla="*/ 342 h 2594"/>
              <a:gd name="T6" fmla="*/ 2457 w 2473"/>
              <a:gd name="T7" fmla="*/ 1337 h 2594"/>
              <a:gd name="T8" fmla="*/ 2457 w 2473"/>
              <a:gd name="T9" fmla="*/ 1337 h 2594"/>
              <a:gd name="T10" fmla="*/ 2367 w 2473"/>
              <a:gd name="T11" fmla="*/ 1743 h 2594"/>
              <a:gd name="T12" fmla="*/ 1844 w 2473"/>
              <a:gd name="T13" fmla="*/ 2499 h 2594"/>
              <a:gd name="T14" fmla="*/ 1844 w 2473"/>
              <a:gd name="T15" fmla="*/ 2499 h 2594"/>
              <a:gd name="T16" fmla="*/ 1633 w 2473"/>
              <a:gd name="T17" fmla="*/ 2424 h 2594"/>
              <a:gd name="T18" fmla="*/ 1349 w 2473"/>
              <a:gd name="T19" fmla="*/ 1675 h 2594"/>
              <a:gd name="T20" fmla="*/ 1349 w 2473"/>
              <a:gd name="T21" fmla="*/ 1675 h 2594"/>
              <a:gd name="T22" fmla="*/ 997 w 2473"/>
              <a:gd name="T23" fmla="*/ 1425 h 2594"/>
              <a:gd name="T24" fmla="*/ 205 w 2473"/>
              <a:gd name="T25" fmla="*/ 1410 h 2594"/>
              <a:gd name="T26" fmla="*/ 205 w 2473"/>
              <a:gd name="T27" fmla="*/ 1410 h 2594"/>
              <a:gd name="T28" fmla="*/ 64 w 2473"/>
              <a:gd name="T29" fmla="*/ 1234 h 2594"/>
              <a:gd name="T30" fmla="*/ 587 w 2473"/>
              <a:gd name="T31" fmla="*/ 478 h 2594"/>
              <a:gd name="T32" fmla="*/ 587 w 2473"/>
              <a:gd name="T33" fmla="*/ 478 h 2594"/>
              <a:gd name="T34" fmla="*/ 934 w 2473"/>
              <a:gd name="T35" fmla="*/ 254 h 2594"/>
              <a:gd name="T36" fmla="*/ 1897 w 2473"/>
              <a:gd name="T37" fmla="*/ 28 h 2594"/>
              <a:gd name="T38" fmla="*/ 1897 w 2473"/>
              <a:gd name="T39" fmla="*/ 28 h 2594"/>
              <a:gd name="T40" fmla="*/ 2219 w 2473"/>
              <a:gd name="T41" fmla="*/ 41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73" h="2594">
                <a:moveTo>
                  <a:pt x="2219" y="41"/>
                </a:moveTo>
                <a:lnTo>
                  <a:pt x="2219" y="41"/>
                </a:lnTo>
                <a:cubicBezTo>
                  <a:pt x="2268" y="77"/>
                  <a:pt x="2323" y="213"/>
                  <a:pt x="2338" y="342"/>
                </a:cubicBezTo>
                <a:lnTo>
                  <a:pt x="2457" y="1337"/>
                </a:lnTo>
                <a:lnTo>
                  <a:pt x="2457" y="1337"/>
                </a:lnTo>
                <a:cubicBezTo>
                  <a:pt x="2472" y="1468"/>
                  <a:pt x="2431" y="1650"/>
                  <a:pt x="2367" y="1743"/>
                </a:cubicBezTo>
                <a:lnTo>
                  <a:pt x="1844" y="2499"/>
                </a:lnTo>
                <a:lnTo>
                  <a:pt x="1844" y="2499"/>
                </a:lnTo>
                <a:cubicBezTo>
                  <a:pt x="1780" y="2593"/>
                  <a:pt x="1684" y="2559"/>
                  <a:pt x="1633" y="2424"/>
                </a:cubicBezTo>
                <a:lnTo>
                  <a:pt x="1349" y="1675"/>
                </a:lnTo>
                <a:lnTo>
                  <a:pt x="1349" y="1675"/>
                </a:lnTo>
                <a:cubicBezTo>
                  <a:pt x="1298" y="1540"/>
                  <a:pt x="1140" y="1428"/>
                  <a:pt x="997" y="1425"/>
                </a:cubicBezTo>
                <a:lnTo>
                  <a:pt x="205" y="1410"/>
                </a:lnTo>
                <a:lnTo>
                  <a:pt x="205" y="1410"/>
                </a:lnTo>
                <a:cubicBezTo>
                  <a:pt x="64" y="1407"/>
                  <a:pt x="0" y="1328"/>
                  <a:pt x="64" y="1234"/>
                </a:cubicBezTo>
                <a:lnTo>
                  <a:pt x="587" y="478"/>
                </a:lnTo>
                <a:lnTo>
                  <a:pt x="587" y="478"/>
                </a:lnTo>
                <a:cubicBezTo>
                  <a:pt x="653" y="385"/>
                  <a:pt x="809" y="284"/>
                  <a:pt x="934" y="254"/>
                </a:cubicBezTo>
                <a:lnTo>
                  <a:pt x="1897" y="28"/>
                </a:lnTo>
                <a:lnTo>
                  <a:pt x="1897" y="28"/>
                </a:lnTo>
                <a:cubicBezTo>
                  <a:pt x="2023" y="0"/>
                  <a:pt x="2167" y="4"/>
                  <a:pt x="2219" y="41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8E1D18C7-EA31-4CE3-B993-385AA94300BB}"/>
              </a:ext>
            </a:extLst>
          </p:cNvPr>
          <p:cNvSpPr>
            <a:spLocks noChangeArrowheads="1"/>
          </p:cNvSpPr>
          <p:nvPr/>
        </p:nvSpPr>
        <p:spPr bwMode="auto">
          <a:xfrm rot="450252">
            <a:off x="3343307" y="2653167"/>
            <a:ext cx="1070423" cy="1449369"/>
          </a:xfrm>
          <a:custGeom>
            <a:avLst/>
            <a:gdLst>
              <a:gd name="T0" fmla="*/ 377 w 4834"/>
              <a:gd name="T1" fmla="*/ 6392 h 6546"/>
              <a:gd name="T2" fmla="*/ 377 w 4834"/>
              <a:gd name="T3" fmla="*/ 6392 h 6546"/>
              <a:gd name="T4" fmla="*/ 82 w 4834"/>
              <a:gd name="T5" fmla="*/ 6486 h 6546"/>
              <a:gd name="T6" fmla="*/ 82 w 4834"/>
              <a:gd name="T7" fmla="*/ 6486 h 6546"/>
              <a:gd name="T8" fmla="*/ 81 w 4834"/>
              <a:gd name="T9" fmla="*/ 6177 h 6546"/>
              <a:gd name="T10" fmla="*/ 4455 w 4834"/>
              <a:gd name="T11" fmla="*/ 154 h 6546"/>
              <a:gd name="T12" fmla="*/ 4455 w 4834"/>
              <a:gd name="T13" fmla="*/ 154 h 6546"/>
              <a:gd name="T14" fmla="*/ 4750 w 4834"/>
              <a:gd name="T15" fmla="*/ 59 h 6546"/>
              <a:gd name="T16" fmla="*/ 4750 w 4834"/>
              <a:gd name="T17" fmla="*/ 59 h 6546"/>
              <a:gd name="T18" fmla="*/ 4753 w 4834"/>
              <a:gd name="T19" fmla="*/ 369 h 6546"/>
              <a:gd name="T20" fmla="*/ 377 w 4834"/>
              <a:gd name="T21" fmla="*/ 6392 h 6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34" h="6546">
                <a:moveTo>
                  <a:pt x="377" y="6392"/>
                </a:moveTo>
                <a:lnTo>
                  <a:pt x="377" y="6392"/>
                </a:lnTo>
                <a:cubicBezTo>
                  <a:pt x="296" y="6503"/>
                  <a:pt x="163" y="6545"/>
                  <a:pt x="82" y="6486"/>
                </a:cubicBezTo>
                <a:lnTo>
                  <a:pt x="82" y="6486"/>
                </a:lnTo>
                <a:cubicBezTo>
                  <a:pt x="0" y="6426"/>
                  <a:pt x="0" y="6288"/>
                  <a:pt x="81" y="6177"/>
                </a:cubicBezTo>
                <a:lnTo>
                  <a:pt x="4455" y="154"/>
                </a:lnTo>
                <a:lnTo>
                  <a:pt x="4455" y="154"/>
                </a:lnTo>
                <a:cubicBezTo>
                  <a:pt x="4537" y="43"/>
                  <a:pt x="4669" y="0"/>
                  <a:pt x="4750" y="59"/>
                </a:cubicBezTo>
                <a:lnTo>
                  <a:pt x="4750" y="59"/>
                </a:lnTo>
                <a:cubicBezTo>
                  <a:pt x="4832" y="120"/>
                  <a:pt x="4833" y="258"/>
                  <a:pt x="4753" y="369"/>
                </a:cubicBezTo>
                <a:lnTo>
                  <a:pt x="377" y="6392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40" name="Freeform 16">
            <a:extLst>
              <a:ext uri="{FF2B5EF4-FFF2-40B4-BE49-F238E27FC236}">
                <a16:creationId xmlns:a16="http://schemas.microsoft.com/office/drawing/2014/main" id="{170D02E1-8E2E-44F8-AFF8-4AF9A818994C}"/>
              </a:ext>
            </a:extLst>
          </p:cNvPr>
          <p:cNvSpPr>
            <a:spLocks noChangeArrowheads="1"/>
          </p:cNvSpPr>
          <p:nvPr/>
        </p:nvSpPr>
        <p:spPr bwMode="auto">
          <a:xfrm rot="1083057">
            <a:off x="6016487" y="2346016"/>
            <a:ext cx="569396" cy="542049"/>
          </a:xfrm>
          <a:custGeom>
            <a:avLst/>
            <a:gdLst>
              <a:gd name="T0" fmla="*/ 18 w 2571"/>
              <a:gd name="T1" fmla="*/ 1806 h 2449"/>
              <a:gd name="T2" fmla="*/ 18 w 2571"/>
              <a:gd name="T3" fmla="*/ 1806 h 2449"/>
              <a:gd name="T4" fmla="*/ 99 w 2571"/>
              <a:gd name="T5" fmla="*/ 1491 h 2449"/>
              <a:gd name="T6" fmla="*/ 588 w 2571"/>
              <a:gd name="T7" fmla="*/ 617 h 2449"/>
              <a:gd name="T8" fmla="*/ 588 w 2571"/>
              <a:gd name="T9" fmla="*/ 617 h 2449"/>
              <a:gd name="T10" fmla="*/ 898 w 2571"/>
              <a:gd name="T11" fmla="*/ 341 h 2449"/>
              <a:gd name="T12" fmla="*/ 1767 w 2571"/>
              <a:gd name="T13" fmla="*/ 38 h 2449"/>
              <a:gd name="T14" fmla="*/ 1767 w 2571"/>
              <a:gd name="T15" fmla="*/ 38 h 2449"/>
              <a:gd name="T16" fmla="*/ 1892 w 2571"/>
              <a:gd name="T17" fmla="*/ 222 h 2449"/>
              <a:gd name="T18" fmla="*/ 1683 w 2571"/>
              <a:gd name="T19" fmla="*/ 994 h 2449"/>
              <a:gd name="T20" fmla="*/ 1683 w 2571"/>
              <a:gd name="T21" fmla="*/ 994 h 2449"/>
              <a:gd name="T22" fmla="*/ 1820 w 2571"/>
              <a:gd name="T23" fmla="*/ 1405 h 2449"/>
              <a:gd name="T24" fmla="*/ 2451 w 2571"/>
              <a:gd name="T25" fmla="*/ 1882 h 2449"/>
              <a:gd name="T26" fmla="*/ 2451 w 2571"/>
              <a:gd name="T27" fmla="*/ 1882 h 2449"/>
              <a:gd name="T28" fmla="*/ 2463 w 2571"/>
              <a:gd name="T29" fmla="*/ 2107 h 2449"/>
              <a:gd name="T30" fmla="*/ 1595 w 2571"/>
              <a:gd name="T31" fmla="*/ 2411 h 2449"/>
              <a:gd name="T32" fmla="*/ 1595 w 2571"/>
              <a:gd name="T33" fmla="*/ 2411 h 2449"/>
              <a:gd name="T34" fmla="*/ 1183 w 2571"/>
              <a:gd name="T35" fmla="*/ 2388 h 2449"/>
              <a:gd name="T36" fmla="*/ 272 w 2571"/>
              <a:gd name="T37" fmla="*/ 2004 h 2449"/>
              <a:gd name="T38" fmla="*/ 272 w 2571"/>
              <a:gd name="T39" fmla="*/ 2004 h 2449"/>
              <a:gd name="T40" fmla="*/ 18 w 2571"/>
              <a:gd name="T41" fmla="*/ 1806 h 2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71" h="2449">
                <a:moveTo>
                  <a:pt x="18" y="1806"/>
                </a:moveTo>
                <a:lnTo>
                  <a:pt x="18" y="1806"/>
                </a:lnTo>
                <a:cubicBezTo>
                  <a:pt x="0" y="1748"/>
                  <a:pt x="36" y="1606"/>
                  <a:pt x="99" y="1491"/>
                </a:cubicBezTo>
                <a:lnTo>
                  <a:pt x="588" y="617"/>
                </a:lnTo>
                <a:lnTo>
                  <a:pt x="588" y="617"/>
                </a:lnTo>
                <a:cubicBezTo>
                  <a:pt x="652" y="503"/>
                  <a:pt x="792" y="379"/>
                  <a:pt x="898" y="341"/>
                </a:cubicBezTo>
                <a:lnTo>
                  <a:pt x="1767" y="38"/>
                </a:lnTo>
                <a:lnTo>
                  <a:pt x="1767" y="38"/>
                </a:lnTo>
                <a:cubicBezTo>
                  <a:pt x="1874" y="0"/>
                  <a:pt x="1931" y="84"/>
                  <a:pt x="1892" y="222"/>
                </a:cubicBezTo>
                <a:lnTo>
                  <a:pt x="1683" y="994"/>
                </a:lnTo>
                <a:lnTo>
                  <a:pt x="1683" y="994"/>
                </a:lnTo>
                <a:cubicBezTo>
                  <a:pt x="1645" y="1134"/>
                  <a:pt x="1707" y="1318"/>
                  <a:pt x="1820" y="1405"/>
                </a:cubicBezTo>
                <a:lnTo>
                  <a:pt x="2451" y="1882"/>
                </a:lnTo>
                <a:lnTo>
                  <a:pt x="2451" y="1882"/>
                </a:lnTo>
                <a:cubicBezTo>
                  <a:pt x="2565" y="1968"/>
                  <a:pt x="2570" y="2070"/>
                  <a:pt x="2463" y="2107"/>
                </a:cubicBezTo>
                <a:lnTo>
                  <a:pt x="1595" y="2411"/>
                </a:lnTo>
                <a:lnTo>
                  <a:pt x="1595" y="2411"/>
                </a:lnTo>
                <a:cubicBezTo>
                  <a:pt x="1487" y="2448"/>
                  <a:pt x="1303" y="2438"/>
                  <a:pt x="1183" y="2388"/>
                </a:cubicBezTo>
                <a:lnTo>
                  <a:pt x="272" y="2004"/>
                </a:lnTo>
                <a:lnTo>
                  <a:pt x="272" y="2004"/>
                </a:lnTo>
                <a:cubicBezTo>
                  <a:pt x="152" y="1953"/>
                  <a:pt x="39" y="1865"/>
                  <a:pt x="18" y="1806"/>
                </a:cubicBezTo>
              </a:path>
            </a:pathLst>
          </a:custGeom>
          <a:solidFill>
            <a:srgbClr val="ED7D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41" name="Freeform 17">
            <a:extLst>
              <a:ext uri="{FF2B5EF4-FFF2-40B4-BE49-F238E27FC236}">
                <a16:creationId xmlns:a16="http://schemas.microsoft.com/office/drawing/2014/main" id="{049B541A-1F06-4974-A52B-49127AD0CF12}"/>
              </a:ext>
            </a:extLst>
          </p:cNvPr>
          <p:cNvSpPr>
            <a:spLocks noChangeArrowheads="1"/>
          </p:cNvSpPr>
          <p:nvPr/>
        </p:nvSpPr>
        <p:spPr bwMode="auto">
          <a:xfrm rot="1122777">
            <a:off x="4692525" y="2336535"/>
            <a:ext cx="1687675" cy="605531"/>
          </a:xfrm>
          <a:custGeom>
            <a:avLst/>
            <a:gdLst>
              <a:gd name="T0" fmla="*/ 7292 w 7618"/>
              <a:gd name="T1" fmla="*/ 43 h 2735"/>
              <a:gd name="T2" fmla="*/ 7292 w 7618"/>
              <a:gd name="T3" fmla="*/ 43 h 2735"/>
              <a:gd name="T4" fmla="*/ 7586 w 7618"/>
              <a:gd name="T5" fmla="*/ 141 h 2735"/>
              <a:gd name="T6" fmla="*/ 7586 w 7618"/>
              <a:gd name="T7" fmla="*/ 141 h 2735"/>
              <a:gd name="T8" fmla="*/ 7404 w 7618"/>
              <a:gd name="T9" fmla="*/ 392 h 2735"/>
              <a:gd name="T10" fmla="*/ 325 w 7618"/>
              <a:gd name="T11" fmla="*/ 2693 h 2735"/>
              <a:gd name="T12" fmla="*/ 325 w 7618"/>
              <a:gd name="T13" fmla="*/ 2693 h 2735"/>
              <a:gd name="T14" fmla="*/ 31 w 7618"/>
              <a:gd name="T15" fmla="*/ 2595 h 2735"/>
              <a:gd name="T16" fmla="*/ 31 w 7618"/>
              <a:gd name="T17" fmla="*/ 2595 h 2735"/>
              <a:gd name="T18" fmla="*/ 212 w 7618"/>
              <a:gd name="T19" fmla="*/ 2344 h 2735"/>
              <a:gd name="T20" fmla="*/ 7292 w 7618"/>
              <a:gd name="T21" fmla="*/ 43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18" h="2735">
                <a:moveTo>
                  <a:pt x="7292" y="43"/>
                </a:moveTo>
                <a:lnTo>
                  <a:pt x="7292" y="43"/>
                </a:lnTo>
                <a:cubicBezTo>
                  <a:pt x="7422" y="0"/>
                  <a:pt x="7555" y="44"/>
                  <a:pt x="7586" y="141"/>
                </a:cubicBezTo>
                <a:lnTo>
                  <a:pt x="7586" y="141"/>
                </a:lnTo>
                <a:cubicBezTo>
                  <a:pt x="7617" y="236"/>
                  <a:pt x="7536" y="349"/>
                  <a:pt x="7404" y="392"/>
                </a:cubicBezTo>
                <a:lnTo>
                  <a:pt x="325" y="2693"/>
                </a:lnTo>
                <a:lnTo>
                  <a:pt x="325" y="2693"/>
                </a:lnTo>
                <a:cubicBezTo>
                  <a:pt x="194" y="2734"/>
                  <a:pt x="63" y="2692"/>
                  <a:pt x="31" y="2595"/>
                </a:cubicBezTo>
                <a:lnTo>
                  <a:pt x="31" y="2595"/>
                </a:lnTo>
                <a:cubicBezTo>
                  <a:pt x="0" y="2500"/>
                  <a:pt x="81" y="2387"/>
                  <a:pt x="212" y="2344"/>
                </a:cubicBezTo>
                <a:lnTo>
                  <a:pt x="7292" y="43"/>
                </a:lnTo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8B7558-2CB0-4CDC-9519-D6C645A449F3}"/>
              </a:ext>
            </a:extLst>
          </p:cNvPr>
          <p:cNvSpPr txBox="1"/>
          <p:nvPr/>
        </p:nvSpPr>
        <p:spPr>
          <a:xfrm>
            <a:off x="2564085" y="229639"/>
            <a:ext cx="401584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n-US" sz="2250" b="1" kern="1200" dirty="0">
                <a:solidFill>
                  <a:srgbClr val="44546A"/>
                </a:solidFill>
                <a:latin typeface="Poppins" pitchFamily="2" charset="77"/>
                <a:ea typeface="+mn-ea"/>
                <a:cs typeface="Poppins" pitchFamily="2" charset="77"/>
              </a:rPr>
              <a:t>Key Features (CovidSAFE)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479177-B49F-432B-A19F-452340A4FBB4}"/>
              </a:ext>
            </a:extLst>
          </p:cNvPr>
          <p:cNvSpPr txBox="1"/>
          <p:nvPr/>
        </p:nvSpPr>
        <p:spPr>
          <a:xfrm>
            <a:off x="6301185" y="1834368"/>
            <a:ext cx="270067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685800">
              <a:buClrTx/>
            </a:pPr>
            <a:r>
              <a:rPr lang="en-US" sz="1800" b="1" kern="1200" dirty="0">
                <a:solidFill>
                  <a:srgbClr val="ED7D3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Text To Speech Technology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E57D0186-2C97-4AB4-A3C9-8D63017EA34B}"/>
              </a:ext>
            </a:extLst>
          </p:cNvPr>
          <p:cNvSpPr txBox="1">
            <a:spLocks/>
          </p:cNvSpPr>
          <p:nvPr/>
        </p:nvSpPr>
        <p:spPr>
          <a:xfrm>
            <a:off x="6655851" y="2499557"/>
            <a:ext cx="2257690" cy="749206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15727">
              <a:lnSpc>
                <a:spcPts val="1313"/>
              </a:lnSpc>
              <a:buClrTx/>
            </a:pPr>
            <a:r>
              <a:rPr lang="en-US" sz="120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Helpful for elder people or people with eyesight issues who can’t see small text on the screen sometimes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D3FDCC-C9A0-44AB-8074-A4039EC892D1}"/>
              </a:ext>
            </a:extLst>
          </p:cNvPr>
          <p:cNvSpPr txBox="1"/>
          <p:nvPr/>
        </p:nvSpPr>
        <p:spPr>
          <a:xfrm>
            <a:off x="0" y="1417562"/>
            <a:ext cx="284517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 defTabSz="685800">
              <a:buClrTx/>
            </a:pPr>
            <a:r>
              <a:rPr lang="en-US" sz="2000" b="1" kern="1200" dirty="0">
                <a:solidFill>
                  <a:srgbClr val="5B9BD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Covid-19 Statistics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603E035C-2222-4772-8C07-D92A23DF9D15}"/>
              </a:ext>
            </a:extLst>
          </p:cNvPr>
          <p:cNvSpPr txBox="1">
            <a:spLocks/>
          </p:cNvSpPr>
          <p:nvPr/>
        </p:nvSpPr>
        <p:spPr>
          <a:xfrm>
            <a:off x="282498" y="1748822"/>
            <a:ext cx="2375239" cy="983629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5727">
              <a:lnSpc>
                <a:spcPts val="1313"/>
              </a:lnSpc>
              <a:buClrTx/>
            </a:pPr>
            <a:r>
              <a:rPr lang="en-US" sz="120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App should give information on Covid Situation in the country. </a:t>
            </a:r>
          </a:p>
          <a:p>
            <a:pPr defTabSz="815727">
              <a:lnSpc>
                <a:spcPts val="1313"/>
              </a:lnSpc>
              <a:buClrTx/>
            </a:pPr>
            <a:r>
              <a:rPr lang="en-US" sz="100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(Australian Government Department of Health, 2021)</a:t>
            </a:r>
          </a:p>
          <a:p>
            <a:pPr defTabSz="815727">
              <a:lnSpc>
                <a:spcPts val="1313"/>
              </a:lnSpc>
              <a:buClrTx/>
            </a:pPr>
            <a:endParaRPr lang="en-US" sz="1200" dirty="0">
              <a:solidFill>
                <a:prstClr val="black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A79CD6-4554-460D-9A95-ABFF182295C9}"/>
              </a:ext>
            </a:extLst>
          </p:cNvPr>
          <p:cNvSpPr txBox="1"/>
          <p:nvPr/>
        </p:nvSpPr>
        <p:spPr>
          <a:xfrm>
            <a:off x="123358" y="3064734"/>
            <a:ext cx="3307695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685800">
              <a:buClrTx/>
            </a:pPr>
            <a:r>
              <a:rPr lang="en-US" sz="2000" b="1" kern="1200" dirty="0">
                <a:solidFill>
                  <a:schemeClr val="accent6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Backwards Compatibility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88A52BB1-1FF2-479F-BDE5-9701B49B4DBE}"/>
              </a:ext>
            </a:extLst>
          </p:cNvPr>
          <p:cNvSpPr txBox="1">
            <a:spLocks/>
          </p:cNvSpPr>
          <p:nvPr/>
        </p:nvSpPr>
        <p:spPr>
          <a:xfrm>
            <a:off x="589847" y="3729410"/>
            <a:ext cx="2384484" cy="952851"/>
          </a:xfrm>
          <a:prstGeom prst="rect">
            <a:avLst/>
          </a:prstGeom>
        </p:spPr>
        <p:txBody>
          <a:bodyPr vert="horz" wrap="square" lIns="81559" tIns="40780" rIns="81559" bIns="407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5727">
              <a:lnSpc>
                <a:spcPts val="1313"/>
              </a:lnSpc>
              <a:buClrTx/>
            </a:pPr>
            <a:r>
              <a:rPr lang="en-US" sz="120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Has improved backwards compatibility to allow android 5.1 users to download.</a:t>
            </a:r>
          </a:p>
          <a:p>
            <a:pPr defTabSz="815727">
              <a:lnSpc>
                <a:spcPts val="1313"/>
              </a:lnSpc>
              <a:buClrTx/>
            </a:pPr>
            <a:r>
              <a:rPr lang="en-US" sz="1050" dirty="0">
                <a:solidFill>
                  <a:prstClr val="black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(Australian Government Digital Transformation Agency, 2020)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31355-9EEC-4E9E-8D42-1E282EA8402A}"/>
              </a:ext>
            </a:extLst>
          </p:cNvPr>
          <p:cNvSpPr txBox="1"/>
          <p:nvPr/>
        </p:nvSpPr>
        <p:spPr>
          <a:xfrm>
            <a:off x="6655851" y="3233429"/>
            <a:ext cx="242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ontserrat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(Australian Government Digital Transformation Agency, 2020)</a:t>
            </a:r>
            <a:endParaRPr lang="en-GB" sz="900" dirty="0">
              <a:latin typeface="Montserrat" panose="00000500000000000000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22725-82AD-4AF3-A4E3-48F36A3AB38B}"/>
              </a:ext>
            </a:extLst>
          </p:cNvPr>
          <p:cNvSpPr txBox="1"/>
          <p:nvPr/>
        </p:nvSpPr>
        <p:spPr>
          <a:xfrm>
            <a:off x="282498" y="4723024"/>
            <a:ext cx="879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Australian Government Digital Transformation Agency. 2020. Increased adoption and accessibility for COVIDSafe app users. Australian Government Digital Transformation Agency. [Online]. [Accessed 13 October 2021]. Available from: </a:t>
            </a:r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https://www.dta.gov.au/news/increased-adoption-and-accessibility-covidsafe-app-users</a:t>
            </a:r>
            <a:endParaRPr lang="en-GB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8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C1CACA08-E6D1-4FBA-B5B9-6AC5188FF4FA}"/>
              </a:ext>
            </a:extLst>
          </p:cNvPr>
          <p:cNvSpPr/>
          <p:nvPr/>
        </p:nvSpPr>
        <p:spPr>
          <a:xfrm rot="10800000">
            <a:off x="125182" y="1851288"/>
            <a:ext cx="1594143" cy="1458151"/>
          </a:xfrm>
          <a:prstGeom prst="hexagon">
            <a:avLst>
              <a:gd name="adj" fmla="val 22506"/>
              <a:gd name="vf" fmla="val 115470"/>
            </a:avLst>
          </a:prstGeom>
          <a:solidFill>
            <a:schemeClr val="accent6">
              <a:lumMod val="9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675" kern="1200" dirty="0">
              <a:solidFill>
                <a:prstClr val="white"/>
              </a:solidFill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87E02-5BB7-4B0C-9A23-881745C15E79}"/>
              </a:ext>
            </a:extLst>
          </p:cNvPr>
          <p:cNvSpPr txBox="1"/>
          <p:nvPr/>
        </p:nvSpPr>
        <p:spPr>
          <a:xfrm>
            <a:off x="62591" y="2288859"/>
            <a:ext cx="171932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685800">
              <a:buClrTx/>
            </a:pPr>
            <a:r>
              <a:rPr lang="en-US" sz="3200" b="1" kern="1200" dirty="0">
                <a:solidFill>
                  <a:schemeClr val="bg1"/>
                </a:solidFill>
                <a:latin typeface="Poppins" pitchFamily="2" charset="77"/>
                <a:ea typeface="+mn-ea"/>
                <a:cs typeface="Poppins" pitchFamily="2" charset="77"/>
              </a:rPr>
              <a:t>PROS</a:t>
            </a:r>
          </a:p>
        </p:txBody>
      </p: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98C7F277-F4AC-42D5-9F97-0AD5228F49AC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714253" y="1344887"/>
            <a:ext cx="2240549" cy="230403"/>
          </a:xfrm>
          <a:prstGeom prst="bentConnector2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24">
            <a:extLst>
              <a:ext uri="{FF2B5EF4-FFF2-40B4-BE49-F238E27FC236}">
                <a16:creationId xmlns:a16="http://schemas.microsoft.com/office/drawing/2014/main" id="{D312027E-DD70-43DE-8368-35A3D7136E06}"/>
              </a:ext>
            </a:extLst>
          </p:cNvPr>
          <p:cNvCxnSpPr>
            <a:cxnSpLocks/>
          </p:cNvCxnSpPr>
          <p:nvPr/>
        </p:nvCxnSpPr>
        <p:spPr>
          <a:xfrm>
            <a:off x="1698344" y="2580363"/>
            <a:ext cx="249013" cy="1323073"/>
          </a:xfrm>
          <a:prstGeom prst="bentConnector2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22B987-B2F7-41C0-9112-89D0EFA71247}"/>
              </a:ext>
            </a:extLst>
          </p:cNvPr>
          <p:cNvCxnSpPr>
            <a:cxnSpLocks/>
          </p:cNvCxnSpPr>
          <p:nvPr/>
        </p:nvCxnSpPr>
        <p:spPr>
          <a:xfrm>
            <a:off x="1949728" y="339814"/>
            <a:ext cx="324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37B2D4-4C37-4E95-A5E8-E41C02EF4992}"/>
              </a:ext>
            </a:extLst>
          </p:cNvPr>
          <p:cNvCxnSpPr>
            <a:cxnSpLocks/>
          </p:cNvCxnSpPr>
          <p:nvPr/>
        </p:nvCxnSpPr>
        <p:spPr>
          <a:xfrm>
            <a:off x="1949728" y="1072097"/>
            <a:ext cx="324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ubtitle 2">
            <a:extLst>
              <a:ext uri="{FF2B5EF4-FFF2-40B4-BE49-F238E27FC236}">
                <a16:creationId xmlns:a16="http://schemas.microsoft.com/office/drawing/2014/main" id="{722BBAA6-FE03-493F-91E8-433DF3616AD5}"/>
              </a:ext>
            </a:extLst>
          </p:cNvPr>
          <p:cNvSpPr txBox="1">
            <a:spLocks/>
          </p:cNvSpPr>
          <p:nvPr/>
        </p:nvSpPr>
        <p:spPr>
          <a:xfrm>
            <a:off x="2504130" y="294490"/>
            <a:ext cx="6518942" cy="27699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Compatibility – iOS, Android, 2G phones. </a:t>
            </a:r>
            <a:r>
              <a:rPr lang="en-US" sz="105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(IAS Baba, 2020)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6944F87D-6334-4849-9E47-3CE9E2C8CEF7}"/>
              </a:ext>
            </a:extLst>
          </p:cNvPr>
          <p:cNvSpPr txBox="1">
            <a:spLocks/>
          </p:cNvSpPr>
          <p:nvPr/>
        </p:nvSpPr>
        <p:spPr>
          <a:xfrm>
            <a:off x="2519478" y="933598"/>
            <a:ext cx="6719966" cy="27699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</a:pPr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No internet connection required. </a:t>
            </a:r>
            <a:r>
              <a:rPr lang="en-US" sz="11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(IAS Baba, 2020)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D2DF52-A894-4DDE-BDAB-3F4AA99A37D8}"/>
              </a:ext>
            </a:extLst>
          </p:cNvPr>
          <p:cNvCxnSpPr>
            <a:cxnSpLocks/>
          </p:cNvCxnSpPr>
          <p:nvPr/>
        </p:nvCxnSpPr>
        <p:spPr>
          <a:xfrm>
            <a:off x="1936941" y="1859833"/>
            <a:ext cx="324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DF1111-8FE0-45BF-B59A-E6EB3933960D}"/>
              </a:ext>
            </a:extLst>
          </p:cNvPr>
          <p:cNvCxnSpPr>
            <a:cxnSpLocks/>
          </p:cNvCxnSpPr>
          <p:nvPr/>
        </p:nvCxnSpPr>
        <p:spPr>
          <a:xfrm>
            <a:off x="1949728" y="2580363"/>
            <a:ext cx="324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2CCDB91-9D65-4516-87E4-E54DF5305196}"/>
              </a:ext>
            </a:extLst>
          </p:cNvPr>
          <p:cNvCxnSpPr>
            <a:cxnSpLocks/>
          </p:cNvCxnSpPr>
          <p:nvPr/>
        </p:nvCxnSpPr>
        <p:spPr>
          <a:xfrm>
            <a:off x="1949728" y="3296668"/>
            <a:ext cx="324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BBE18B-D0A4-4EDB-A9AC-BE292ACC00A4}"/>
              </a:ext>
            </a:extLst>
          </p:cNvPr>
          <p:cNvCxnSpPr>
            <a:cxnSpLocks/>
          </p:cNvCxnSpPr>
          <p:nvPr/>
        </p:nvCxnSpPr>
        <p:spPr>
          <a:xfrm>
            <a:off x="1936941" y="3903436"/>
            <a:ext cx="324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ubtitle 2">
            <a:extLst>
              <a:ext uri="{FF2B5EF4-FFF2-40B4-BE49-F238E27FC236}">
                <a16:creationId xmlns:a16="http://schemas.microsoft.com/office/drawing/2014/main" id="{D69E5B48-6142-4543-B59C-7E36DE861AB9}"/>
              </a:ext>
            </a:extLst>
          </p:cNvPr>
          <p:cNvSpPr txBox="1">
            <a:spLocks/>
          </p:cNvSpPr>
          <p:nvPr/>
        </p:nvSpPr>
        <p:spPr>
          <a:xfrm>
            <a:off x="2504129" y="1721332"/>
            <a:ext cx="4782495" cy="27699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  <a:buClrTx/>
            </a:pPr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Uses location proximity history. </a:t>
            </a:r>
            <a:r>
              <a:rPr lang="en-US" sz="11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(IAS Baba, 2020)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34B021F1-A258-4E0A-A2C9-5CF23E73A8FA}"/>
              </a:ext>
            </a:extLst>
          </p:cNvPr>
          <p:cNvSpPr txBox="1">
            <a:spLocks/>
          </p:cNvSpPr>
          <p:nvPr/>
        </p:nvSpPr>
        <p:spPr>
          <a:xfrm>
            <a:off x="2525112" y="2458337"/>
            <a:ext cx="3232751" cy="27699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  <a:buClrTx/>
            </a:pPr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 – pass. </a:t>
            </a:r>
            <a:r>
              <a:rPr lang="en-US" sz="11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(IAS Baba, 2020)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AB9E452D-D6C3-4F75-A948-C9504F605555}"/>
              </a:ext>
            </a:extLst>
          </p:cNvPr>
          <p:cNvSpPr txBox="1">
            <a:spLocks/>
          </p:cNvSpPr>
          <p:nvPr/>
        </p:nvSpPr>
        <p:spPr>
          <a:xfrm>
            <a:off x="2504130" y="3170939"/>
            <a:ext cx="4225283" cy="27699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  <a:buClrTx/>
            </a:pPr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Supports 12 languages. </a:t>
            </a:r>
            <a:r>
              <a:rPr lang="en-US" sz="11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(IAS Baba, 2020)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14156CE8-8AD7-4258-84DA-644E0F81E095}"/>
              </a:ext>
            </a:extLst>
          </p:cNvPr>
          <p:cNvSpPr txBox="1">
            <a:spLocks/>
          </p:cNvSpPr>
          <p:nvPr/>
        </p:nvSpPr>
        <p:spPr>
          <a:xfrm>
            <a:off x="2499538" y="3764936"/>
            <a:ext cx="5057908" cy="27699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750"/>
              </a:lnSpc>
              <a:buClrTx/>
            </a:pPr>
            <a:r>
              <a:rPr lang="en-US" sz="20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Mentions precautions to be taken. </a:t>
            </a:r>
            <a:r>
              <a:rPr lang="en-US" sz="11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(IAS Baba, 2020)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6A2E06-006E-4587-8B8C-A98ECE93BE54}"/>
              </a:ext>
            </a:extLst>
          </p:cNvPr>
          <p:cNvSpPr txBox="1"/>
          <p:nvPr/>
        </p:nvSpPr>
        <p:spPr>
          <a:xfrm rot="16200000">
            <a:off x="6446846" y="2446381"/>
            <a:ext cx="4616648" cy="23040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AAROGYA</a:t>
            </a:r>
          </a:p>
          <a:p>
            <a:pPr algn="ctr"/>
            <a:endParaRPr lang="en-US" sz="2400" b="1" dirty="0">
              <a:solidFill>
                <a:schemeClr val="accent6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SETU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0E625-2D2D-4EE0-A1C8-71D54492334B}"/>
              </a:ext>
            </a:extLst>
          </p:cNvPr>
          <p:cNvSpPr txBox="1"/>
          <p:nvPr/>
        </p:nvSpPr>
        <p:spPr>
          <a:xfrm>
            <a:off x="-242888" y="4912668"/>
            <a:ext cx="9768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IAS Baba, 2020. </a:t>
            </a:r>
            <a:r>
              <a:rPr lang="en-US" sz="9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Aarogya</a:t>
            </a: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Setu App: Advantages and issues. [online] Available at: </a:t>
            </a: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https://iasbaba.com/2020/05/arogya-setu-app-advantages-and-issues/ </a:t>
            </a: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[Accessed 2 November 2021].</a:t>
            </a:r>
            <a:endParaRPr lang="en-GB" sz="9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2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C1CACA08-E6D1-4FBA-B5B9-6AC5188FF4FA}"/>
              </a:ext>
            </a:extLst>
          </p:cNvPr>
          <p:cNvSpPr/>
          <p:nvPr/>
        </p:nvSpPr>
        <p:spPr>
          <a:xfrm rot="10800000">
            <a:off x="125182" y="1851288"/>
            <a:ext cx="1594143" cy="1458151"/>
          </a:xfrm>
          <a:prstGeom prst="hexagon">
            <a:avLst>
              <a:gd name="adj" fmla="val 22506"/>
              <a:gd name="vf" fmla="val 115470"/>
            </a:avLst>
          </a:prstGeom>
          <a:solidFill>
            <a:schemeClr val="accent6">
              <a:lumMod val="9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675" kern="1200" dirty="0">
              <a:solidFill>
                <a:prstClr val="white"/>
              </a:solidFill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87E02-5BB7-4B0C-9A23-881745C15E79}"/>
              </a:ext>
            </a:extLst>
          </p:cNvPr>
          <p:cNvSpPr txBox="1"/>
          <p:nvPr/>
        </p:nvSpPr>
        <p:spPr>
          <a:xfrm>
            <a:off x="62591" y="2288859"/>
            <a:ext cx="171932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685800">
              <a:buClrTx/>
            </a:pPr>
            <a:r>
              <a:rPr lang="en-US" sz="3200" b="1" kern="1200" dirty="0">
                <a:solidFill>
                  <a:schemeClr val="bg1"/>
                </a:solidFill>
                <a:latin typeface="Poppins" pitchFamily="2" charset="77"/>
                <a:ea typeface="+mn-ea"/>
                <a:cs typeface="Poppins" pitchFamily="2" charset="77"/>
              </a:rPr>
              <a:t>PROS</a:t>
            </a:r>
          </a:p>
        </p:txBody>
      </p:sp>
      <p:cxnSp>
        <p:nvCxnSpPr>
          <p:cNvPr id="11" name="Elbow Connector 21">
            <a:extLst>
              <a:ext uri="{FF2B5EF4-FFF2-40B4-BE49-F238E27FC236}">
                <a16:creationId xmlns:a16="http://schemas.microsoft.com/office/drawing/2014/main" id="{98C7F277-F4AC-42D5-9F97-0AD5228F49AC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714253" y="1344887"/>
            <a:ext cx="2240549" cy="230403"/>
          </a:xfrm>
          <a:prstGeom prst="bentConnector2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24">
            <a:extLst>
              <a:ext uri="{FF2B5EF4-FFF2-40B4-BE49-F238E27FC236}">
                <a16:creationId xmlns:a16="http://schemas.microsoft.com/office/drawing/2014/main" id="{D312027E-DD70-43DE-8368-35A3D7136E06}"/>
              </a:ext>
            </a:extLst>
          </p:cNvPr>
          <p:cNvCxnSpPr>
            <a:cxnSpLocks/>
          </p:cNvCxnSpPr>
          <p:nvPr/>
        </p:nvCxnSpPr>
        <p:spPr>
          <a:xfrm>
            <a:off x="1726992" y="2580363"/>
            <a:ext cx="224590" cy="1595858"/>
          </a:xfrm>
          <a:prstGeom prst="bentConnector2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22B987-B2F7-41C0-9112-89D0EFA71247}"/>
              </a:ext>
            </a:extLst>
          </p:cNvPr>
          <p:cNvCxnSpPr>
            <a:cxnSpLocks/>
          </p:cNvCxnSpPr>
          <p:nvPr/>
        </p:nvCxnSpPr>
        <p:spPr>
          <a:xfrm>
            <a:off x="1949728" y="339814"/>
            <a:ext cx="324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ubtitle 2">
            <a:extLst>
              <a:ext uri="{FF2B5EF4-FFF2-40B4-BE49-F238E27FC236}">
                <a16:creationId xmlns:a16="http://schemas.microsoft.com/office/drawing/2014/main" id="{722BBAA6-FE03-493F-91E8-433DF3616AD5}"/>
              </a:ext>
            </a:extLst>
          </p:cNvPr>
          <p:cNvSpPr txBox="1">
            <a:spLocks/>
          </p:cNvSpPr>
          <p:nvPr/>
        </p:nvSpPr>
        <p:spPr>
          <a:xfrm>
            <a:off x="2364328" y="160496"/>
            <a:ext cx="6552891" cy="738664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Only Bluetooth to trace so a continuous internet connection not required.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(Australian Government Department of Health, 2021)</a:t>
            </a:r>
          </a:p>
          <a:p>
            <a:pPr marL="0" marR="0" lvl="0" indent="0" algn="l" defTabSz="914400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2417373-DE68-4867-A5C7-F917F6FFA3A8}"/>
              </a:ext>
            </a:extLst>
          </p:cNvPr>
          <p:cNvCxnSpPr>
            <a:cxnSpLocks/>
          </p:cNvCxnSpPr>
          <p:nvPr/>
        </p:nvCxnSpPr>
        <p:spPr>
          <a:xfrm>
            <a:off x="1949728" y="3084691"/>
            <a:ext cx="324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BBE18B-D0A4-4EDB-A9AC-BE292ACC00A4}"/>
              </a:ext>
            </a:extLst>
          </p:cNvPr>
          <p:cNvCxnSpPr>
            <a:cxnSpLocks/>
          </p:cNvCxnSpPr>
          <p:nvPr/>
        </p:nvCxnSpPr>
        <p:spPr>
          <a:xfrm>
            <a:off x="1949728" y="4176222"/>
            <a:ext cx="324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ubtitle 2">
            <a:extLst>
              <a:ext uri="{FF2B5EF4-FFF2-40B4-BE49-F238E27FC236}">
                <a16:creationId xmlns:a16="http://schemas.microsoft.com/office/drawing/2014/main" id="{B973BA22-740B-4E47-8950-96F3374DFC25}"/>
              </a:ext>
            </a:extLst>
          </p:cNvPr>
          <p:cNvSpPr txBox="1">
            <a:spLocks/>
          </p:cNvSpPr>
          <p:nvPr/>
        </p:nvSpPr>
        <p:spPr>
          <a:xfrm>
            <a:off x="2409601" y="2946190"/>
            <a:ext cx="5998112" cy="27699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More accessibility.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(Australian Government Digital Transformation Agency, 2020)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14156CE8-8AD7-4258-84DA-644E0F81E095}"/>
              </a:ext>
            </a:extLst>
          </p:cNvPr>
          <p:cNvSpPr txBox="1">
            <a:spLocks/>
          </p:cNvSpPr>
          <p:nvPr/>
        </p:nvSpPr>
        <p:spPr>
          <a:xfrm>
            <a:off x="2364328" y="4037722"/>
            <a:ext cx="5002304" cy="276999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Open source.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(Australian Government Department of Health, 2021)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5D7C8C-E3D4-41FF-B190-EFE66C1C22E0}"/>
              </a:ext>
            </a:extLst>
          </p:cNvPr>
          <p:cNvSpPr txBox="1"/>
          <p:nvPr/>
        </p:nvSpPr>
        <p:spPr>
          <a:xfrm rot="16200000">
            <a:off x="7000844" y="2578156"/>
            <a:ext cx="3508653" cy="23040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COV IDSAFE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BBCAD-7C4C-044A-8673-27A1168272C9}"/>
              </a:ext>
            </a:extLst>
          </p:cNvPr>
          <p:cNvSpPr txBox="1"/>
          <p:nvPr/>
        </p:nvSpPr>
        <p:spPr>
          <a:xfrm>
            <a:off x="2364328" y="1533632"/>
            <a:ext cx="4657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1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Voluntary. </a:t>
            </a:r>
            <a:r>
              <a:rPr lang="en-US" sz="1100" kern="12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(Australian Government Department of Health, 2021)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A1ABE7-ED34-0649-9E22-85CBD0A41BF4}"/>
              </a:ext>
            </a:extLst>
          </p:cNvPr>
          <p:cNvCxnSpPr>
            <a:cxnSpLocks/>
          </p:cNvCxnSpPr>
          <p:nvPr/>
        </p:nvCxnSpPr>
        <p:spPr>
          <a:xfrm>
            <a:off x="1949728" y="1733687"/>
            <a:ext cx="3240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F4988E-135F-428D-8A64-08AF4B33B595}"/>
              </a:ext>
            </a:extLst>
          </p:cNvPr>
          <p:cNvSpPr txBox="1"/>
          <p:nvPr/>
        </p:nvSpPr>
        <p:spPr>
          <a:xfrm>
            <a:off x="-574594" y="4556471"/>
            <a:ext cx="982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Australian Government Department of Health 2021. [Online]. [Accessed 4 April 2021]. Available from: 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https://www.covidsafe.gov.au/index.html#how-anchor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Australian Government Department of Health, 2021. [Online]. [Accessed 26 July 2021]. Available from: 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https://www.health.gov.au/resources/apps-and-tools/covidsafe-app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Australian Government Digital Transformation Agency, 2020. [Online]. [Accessed 13 October 2021]. Available from: </a:t>
            </a:r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https://www.dta.gov.au/news/increased-adoption-and-accessibility-covidsafe-app-users</a:t>
            </a:r>
            <a:endParaRPr lang="en-US" sz="800" b="0" i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Australian Government Department of Health 2021. [Online]. [Accessed 8 May 2021]. Available from: </a:t>
            </a:r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https://www.dta.gov.au/news/dta-publicly-releases-covidsafe-application-source-code</a:t>
            </a:r>
            <a:r>
              <a: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GB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2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52"/>
          <p:cNvGrpSpPr/>
          <p:nvPr/>
        </p:nvGrpSpPr>
        <p:grpSpPr>
          <a:xfrm>
            <a:off x="6448418" y="2406689"/>
            <a:ext cx="2429859" cy="1975224"/>
            <a:chOff x="4829217" y="1216714"/>
            <a:chExt cx="3596272" cy="2923397"/>
          </a:xfrm>
        </p:grpSpPr>
        <p:sp>
          <p:nvSpPr>
            <p:cNvPr id="846" name="Google Shape;846;p52"/>
            <p:cNvSpPr/>
            <p:nvPr/>
          </p:nvSpPr>
          <p:spPr>
            <a:xfrm>
              <a:off x="4829217" y="2048971"/>
              <a:ext cx="3596272" cy="2091140"/>
            </a:xfrm>
            <a:custGeom>
              <a:avLst/>
              <a:gdLst/>
              <a:ahLst/>
              <a:cxnLst/>
              <a:rect l="l" t="t" r="r" b="b"/>
              <a:pathLst>
                <a:path w="200210" h="116417" extrusionOk="0">
                  <a:moveTo>
                    <a:pt x="100105" y="0"/>
                  </a:moveTo>
                  <a:cubicBezTo>
                    <a:pt x="44832" y="0"/>
                    <a:pt x="0" y="26052"/>
                    <a:pt x="0" y="58209"/>
                  </a:cubicBezTo>
                  <a:cubicBezTo>
                    <a:pt x="0" y="90332"/>
                    <a:pt x="44832" y="116417"/>
                    <a:pt x="100105" y="116417"/>
                  </a:cubicBezTo>
                  <a:cubicBezTo>
                    <a:pt x="155411" y="116417"/>
                    <a:pt x="200210" y="90332"/>
                    <a:pt x="200210" y="58209"/>
                  </a:cubicBezTo>
                  <a:cubicBezTo>
                    <a:pt x="200210" y="26052"/>
                    <a:pt x="155411" y="0"/>
                    <a:pt x="100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2"/>
            <p:cNvSpPr/>
            <p:nvPr/>
          </p:nvSpPr>
          <p:spPr>
            <a:xfrm>
              <a:off x="5101241" y="2257785"/>
              <a:ext cx="3157682" cy="1817931"/>
            </a:xfrm>
            <a:custGeom>
              <a:avLst/>
              <a:gdLst/>
              <a:ahLst/>
              <a:cxnLst/>
              <a:rect l="l" t="t" r="r" b="b"/>
              <a:pathLst>
                <a:path w="175793" h="101207" extrusionOk="0">
                  <a:moveTo>
                    <a:pt x="67494" y="0"/>
                  </a:moveTo>
                  <a:cubicBezTo>
                    <a:pt x="66865" y="0"/>
                    <a:pt x="66231" y="150"/>
                    <a:pt x="65647" y="451"/>
                  </a:cubicBezTo>
                  <a:lnTo>
                    <a:pt x="1001" y="37744"/>
                  </a:lnTo>
                  <a:cubicBezTo>
                    <a:pt x="0" y="38344"/>
                    <a:pt x="0" y="39278"/>
                    <a:pt x="1001" y="39879"/>
                  </a:cubicBezTo>
                  <a:lnTo>
                    <a:pt x="106443" y="100756"/>
                  </a:lnTo>
                  <a:cubicBezTo>
                    <a:pt x="107027" y="101056"/>
                    <a:pt x="107661" y="101206"/>
                    <a:pt x="108294" y="101206"/>
                  </a:cubicBezTo>
                  <a:cubicBezTo>
                    <a:pt x="108928" y="101206"/>
                    <a:pt x="109562" y="101056"/>
                    <a:pt x="110146" y="100756"/>
                  </a:cubicBezTo>
                  <a:lnTo>
                    <a:pt x="174792" y="63462"/>
                  </a:lnTo>
                  <a:cubicBezTo>
                    <a:pt x="175793" y="62862"/>
                    <a:pt x="175793" y="61928"/>
                    <a:pt x="174792" y="61328"/>
                  </a:cubicBezTo>
                  <a:lnTo>
                    <a:pt x="69317" y="451"/>
                  </a:lnTo>
                  <a:cubicBezTo>
                    <a:pt x="68749" y="150"/>
                    <a:pt x="68124" y="0"/>
                    <a:pt x="674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2"/>
            <p:cNvSpPr/>
            <p:nvPr/>
          </p:nvSpPr>
          <p:spPr>
            <a:xfrm>
              <a:off x="5689028" y="3435460"/>
              <a:ext cx="686078" cy="396091"/>
            </a:xfrm>
            <a:custGeom>
              <a:avLst/>
              <a:gdLst/>
              <a:ahLst/>
              <a:cxnLst/>
              <a:rect l="l" t="t" r="r" b="b"/>
              <a:pathLst>
                <a:path w="38195" h="22051" extrusionOk="0">
                  <a:moveTo>
                    <a:pt x="19081" y="1"/>
                  </a:moveTo>
                  <a:cubicBezTo>
                    <a:pt x="8540" y="1"/>
                    <a:pt x="1" y="4938"/>
                    <a:pt x="1" y="11009"/>
                  </a:cubicBezTo>
                  <a:cubicBezTo>
                    <a:pt x="1" y="17113"/>
                    <a:pt x="8540" y="22050"/>
                    <a:pt x="19081" y="22050"/>
                  </a:cubicBezTo>
                  <a:cubicBezTo>
                    <a:pt x="29622" y="22050"/>
                    <a:pt x="38195" y="17113"/>
                    <a:pt x="38195" y="11009"/>
                  </a:cubicBezTo>
                  <a:cubicBezTo>
                    <a:pt x="38195" y="4938"/>
                    <a:pt x="29622" y="1"/>
                    <a:pt x="190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2"/>
            <p:cNvSpPr/>
            <p:nvPr/>
          </p:nvSpPr>
          <p:spPr>
            <a:xfrm>
              <a:off x="5002375" y="2311726"/>
              <a:ext cx="294208" cy="493430"/>
            </a:xfrm>
            <a:custGeom>
              <a:avLst/>
              <a:gdLst/>
              <a:ahLst/>
              <a:cxnLst/>
              <a:rect l="l" t="t" r="r" b="b"/>
              <a:pathLst>
                <a:path w="16379" h="27470" extrusionOk="0">
                  <a:moveTo>
                    <a:pt x="3779" y="0"/>
                  </a:moveTo>
                  <a:cubicBezTo>
                    <a:pt x="3209" y="0"/>
                    <a:pt x="2726" y="110"/>
                    <a:pt x="2369" y="316"/>
                  </a:cubicBezTo>
                  <a:cubicBezTo>
                    <a:pt x="134" y="1584"/>
                    <a:pt x="0" y="4486"/>
                    <a:pt x="5004" y="9390"/>
                  </a:cubicBezTo>
                  <a:cubicBezTo>
                    <a:pt x="7973" y="12292"/>
                    <a:pt x="12142" y="18629"/>
                    <a:pt x="13310" y="27469"/>
                  </a:cubicBezTo>
                  <a:lnTo>
                    <a:pt x="16012" y="25134"/>
                  </a:lnTo>
                  <a:cubicBezTo>
                    <a:pt x="16012" y="25134"/>
                    <a:pt x="16379" y="17295"/>
                    <a:pt x="14344" y="10690"/>
                  </a:cubicBezTo>
                  <a:cubicBezTo>
                    <a:pt x="11969" y="2924"/>
                    <a:pt x="6716" y="0"/>
                    <a:pt x="37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2"/>
            <p:cNvSpPr/>
            <p:nvPr/>
          </p:nvSpPr>
          <p:spPr>
            <a:xfrm>
              <a:off x="5002375" y="2311726"/>
              <a:ext cx="294208" cy="493430"/>
            </a:xfrm>
            <a:custGeom>
              <a:avLst/>
              <a:gdLst/>
              <a:ahLst/>
              <a:cxnLst/>
              <a:rect l="l" t="t" r="r" b="b"/>
              <a:pathLst>
                <a:path w="16379" h="27470" extrusionOk="0">
                  <a:moveTo>
                    <a:pt x="3779" y="0"/>
                  </a:moveTo>
                  <a:cubicBezTo>
                    <a:pt x="3209" y="0"/>
                    <a:pt x="2726" y="110"/>
                    <a:pt x="2369" y="316"/>
                  </a:cubicBezTo>
                  <a:cubicBezTo>
                    <a:pt x="134" y="1584"/>
                    <a:pt x="0" y="4486"/>
                    <a:pt x="5004" y="9390"/>
                  </a:cubicBezTo>
                  <a:cubicBezTo>
                    <a:pt x="7973" y="12292"/>
                    <a:pt x="12142" y="18629"/>
                    <a:pt x="13310" y="27469"/>
                  </a:cubicBezTo>
                  <a:lnTo>
                    <a:pt x="16012" y="25134"/>
                  </a:lnTo>
                  <a:cubicBezTo>
                    <a:pt x="16012" y="25134"/>
                    <a:pt x="16379" y="17295"/>
                    <a:pt x="14344" y="10690"/>
                  </a:cubicBezTo>
                  <a:cubicBezTo>
                    <a:pt x="11969" y="2924"/>
                    <a:pt x="6716" y="0"/>
                    <a:pt x="3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2"/>
            <p:cNvSpPr/>
            <p:nvPr/>
          </p:nvSpPr>
          <p:spPr>
            <a:xfrm>
              <a:off x="5068891" y="2337718"/>
              <a:ext cx="200731" cy="390738"/>
            </a:xfrm>
            <a:custGeom>
              <a:avLst/>
              <a:gdLst/>
              <a:ahLst/>
              <a:cxnLst/>
              <a:rect l="l" t="t" r="r" b="b"/>
              <a:pathLst>
                <a:path w="11175" h="21753" extrusionOk="0">
                  <a:moveTo>
                    <a:pt x="243" y="0"/>
                  </a:moveTo>
                  <a:cubicBezTo>
                    <a:pt x="175" y="0"/>
                    <a:pt x="108" y="29"/>
                    <a:pt x="67" y="70"/>
                  </a:cubicBezTo>
                  <a:lnTo>
                    <a:pt x="67" y="104"/>
                  </a:lnTo>
                  <a:cubicBezTo>
                    <a:pt x="0" y="170"/>
                    <a:pt x="33" y="304"/>
                    <a:pt x="134" y="370"/>
                  </a:cubicBezTo>
                  <a:cubicBezTo>
                    <a:pt x="4837" y="3506"/>
                    <a:pt x="10241" y="12512"/>
                    <a:pt x="10708" y="21519"/>
                  </a:cubicBezTo>
                  <a:cubicBezTo>
                    <a:pt x="10741" y="21652"/>
                    <a:pt x="10841" y="21752"/>
                    <a:pt x="10941" y="21752"/>
                  </a:cubicBezTo>
                  <a:lnTo>
                    <a:pt x="10975" y="21752"/>
                  </a:lnTo>
                  <a:cubicBezTo>
                    <a:pt x="11075" y="21719"/>
                    <a:pt x="11175" y="21619"/>
                    <a:pt x="11175" y="21519"/>
                  </a:cubicBezTo>
                  <a:cubicBezTo>
                    <a:pt x="10674" y="12346"/>
                    <a:pt x="5204" y="3206"/>
                    <a:pt x="367" y="37"/>
                  </a:cubicBezTo>
                  <a:cubicBezTo>
                    <a:pt x="329" y="11"/>
                    <a:pt x="28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2"/>
            <p:cNvSpPr/>
            <p:nvPr/>
          </p:nvSpPr>
          <p:spPr>
            <a:xfrm>
              <a:off x="4862771" y="2544035"/>
              <a:ext cx="390074" cy="377518"/>
            </a:xfrm>
            <a:custGeom>
              <a:avLst/>
              <a:gdLst/>
              <a:ahLst/>
              <a:cxnLst/>
              <a:rect l="l" t="t" r="r" b="b"/>
              <a:pathLst>
                <a:path w="21716" h="21017" extrusionOk="0">
                  <a:moveTo>
                    <a:pt x="12292" y="1"/>
                  </a:moveTo>
                  <a:cubicBezTo>
                    <a:pt x="11909" y="1"/>
                    <a:pt x="11525" y="76"/>
                    <a:pt x="11175" y="226"/>
                  </a:cubicBezTo>
                  <a:cubicBezTo>
                    <a:pt x="10508" y="526"/>
                    <a:pt x="9774" y="793"/>
                    <a:pt x="9073" y="1026"/>
                  </a:cubicBezTo>
                  <a:cubicBezTo>
                    <a:pt x="8759" y="1097"/>
                    <a:pt x="8444" y="1126"/>
                    <a:pt x="8128" y="1126"/>
                  </a:cubicBezTo>
                  <a:cubicBezTo>
                    <a:pt x="6635" y="1126"/>
                    <a:pt x="5129" y="476"/>
                    <a:pt x="3639" y="476"/>
                  </a:cubicBezTo>
                  <a:cubicBezTo>
                    <a:pt x="3505" y="476"/>
                    <a:pt x="3370" y="481"/>
                    <a:pt x="3236" y="493"/>
                  </a:cubicBezTo>
                  <a:cubicBezTo>
                    <a:pt x="2602" y="526"/>
                    <a:pt x="2002" y="693"/>
                    <a:pt x="1435" y="960"/>
                  </a:cubicBezTo>
                  <a:cubicBezTo>
                    <a:pt x="834" y="1260"/>
                    <a:pt x="401" y="1760"/>
                    <a:pt x="167" y="2394"/>
                  </a:cubicBezTo>
                  <a:cubicBezTo>
                    <a:pt x="0" y="3161"/>
                    <a:pt x="501" y="3962"/>
                    <a:pt x="1134" y="4462"/>
                  </a:cubicBezTo>
                  <a:cubicBezTo>
                    <a:pt x="1802" y="4863"/>
                    <a:pt x="2535" y="5229"/>
                    <a:pt x="3269" y="5563"/>
                  </a:cubicBezTo>
                  <a:cubicBezTo>
                    <a:pt x="3603" y="5696"/>
                    <a:pt x="3903" y="5930"/>
                    <a:pt x="4170" y="6197"/>
                  </a:cubicBezTo>
                  <a:cubicBezTo>
                    <a:pt x="4503" y="6697"/>
                    <a:pt x="4704" y="7298"/>
                    <a:pt x="4670" y="7898"/>
                  </a:cubicBezTo>
                  <a:cubicBezTo>
                    <a:pt x="4670" y="8732"/>
                    <a:pt x="4470" y="9566"/>
                    <a:pt x="4437" y="10400"/>
                  </a:cubicBezTo>
                  <a:cubicBezTo>
                    <a:pt x="4303" y="11234"/>
                    <a:pt x="4470" y="12101"/>
                    <a:pt x="4904" y="12835"/>
                  </a:cubicBezTo>
                  <a:cubicBezTo>
                    <a:pt x="5504" y="13736"/>
                    <a:pt x="6638" y="13902"/>
                    <a:pt x="7639" y="13936"/>
                  </a:cubicBezTo>
                  <a:cubicBezTo>
                    <a:pt x="8540" y="14002"/>
                    <a:pt x="9540" y="14069"/>
                    <a:pt x="10141" y="14736"/>
                  </a:cubicBezTo>
                  <a:cubicBezTo>
                    <a:pt x="10441" y="15103"/>
                    <a:pt x="10641" y="15503"/>
                    <a:pt x="10741" y="15937"/>
                  </a:cubicBezTo>
                  <a:cubicBezTo>
                    <a:pt x="10875" y="16371"/>
                    <a:pt x="11008" y="16838"/>
                    <a:pt x="11175" y="17238"/>
                  </a:cubicBezTo>
                  <a:cubicBezTo>
                    <a:pt x="11308" y="17705"/>
                    <a:pt x="11442" y="18139"/>
                    <a:pt x="11642" y="18539"/>
                  </a:cubicBezTo>
                  <a:cubicBezTo>
                    <a:pt x="12009" y="19340"/>
                    <a:pt x="12643" y="20007"/>
                    <a:pt x="13410" y="20440"/>
                  </a:cubicBezTo>
                  <a:cubicBezTo>
                    <a:pt x="14077" y="20807"/>
                    <a:pt x="14844" y="21007"/>
                    <a:pt x="15611" y="21007"/>
                  </a:cubicBezTo>
                  <a:cubicBezTo>
                    <a:pt x="15751" y="21007"/>
                    <a:pt x="16003" y="21016"/>
                    <a:pt x="16292" y="21016"/>
                  </a:cubicBezTo>
                  <a:cubicBezTo>
                    <a:pt x="16967" y="21016"/>
                    <a:pt x="17850" y="20967"/>
                    <a:pt x="18013" y="20640"/>
                  </a:cubicBezTo>
                  <a:lnTo>
                    <a:pt x="21716" y="11868"/>
                  </a:lnTo>
                  <a:cubicBezTo>
                    <a:pt x="21716" y="10867"/>
                    <a:pt x="21649" y="9866"/>
                    <a:pt x="21516" y="8865"/>
                  </a:cubicBezTo>
                  <a:cubicBezTo>
                    <a:pt x="21349" y="7898"/>
                    <a:pt x="21015" y="6997"/>
                    <a:pt x="20515" y="6163"/>
                  </a:cubicBezTo>
                  <a:cubicBezTo>
                    <a:pt x="20248" y="5663"/>
                    <a:pt x="19848" y="5263"/>
                    <a:pt x="19314" y="4996"/>
                  </a:cubicBezTo>
                  <a:cubicBezTo>
                    <a:pt x="18113" y="4429"/>
                    <a:pt x="16846" y="4729"/>
                    <a:pt x="15778" y="3929"/>
                  </a:cubicBezTo>
                  <a:cubicBezTo>
                    <a:pt x="14611" y="3028"/>
                    <a:pt x="14711" y="960"/>
                    <a:pt x="13410" y="226"/>
                  </a:cubicBezTo>
                  <a:cubicBezTo>
                    <a:pt x="13060" y="76"/>
                    <a:pt x="12676" y="1"/>
                    <a:pt x="12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2"/>
            <p:cNvSpPr/>
            <p:nvPr/>
          </p:nvSpPr>
          <p:spPr>
            <a:xfrm>
              <a:off x="4912491" y="2579727"/>
              <a:ext cx="316984" cy="248817"/>
            </a:xfrm>
            <a:custGeom>
              <a:avLst/>
              <a:gdLst/>
              <a:ahLst/>
              <a:cxnLst/>
              <a:rect l="l" t="t" r="r" b="b"/>
              <a:pathLst>
                <a:path w="17647" h="13852" extrusionOk="0">
                  <a:moveTo>
                    <a:pt x="226" y="0"/>
                  </a:moveTo>
                  <a:cubicBezTo>
                    <a:pt x="134" y="0"/>
                    <a:pt x="34" y="87"/>
                    <a:pt x="34" y="174"/>
                  </a:cubicBezTo>
                  <a:cubicBezTo>
                    <a:pt x="1" y="307"/>
                    <a:pt x="101" y="407"/>
                    <a:pt x="201" y="407"/>
                  </a:cubicBezTo>
                  <a:cubicBezTo>
                    <a:pt x="4137" y="1041"/>
                    <a:pt x="12743" y="6545"/>
                    <a:pt x="17213" y="13750"/>
                  </a:cubicBezTo>
                  <a:cubicBezTo>
                    <a:pt x="17256" y="13815"/>
                    <a:pt x="17327" y="13851"/>
                    <a:pt x="17399" y="13851"/>
                  </a:cubicBezTo>
                  <a:cubicBezTo>
                    <a:pt x="17438" y="13851"/>
                    <a:pt x="17478" y="13840"/>
                    <a:pt x="17513" y="13817"/>
                  </a:cubicBezTo>
                  <a:cubicBezTo>
                    <a:pt x="17613" y="13783"/>
                    <a:pt x="17647" y="13650"/>
                    <a:pt x="17613" y="13550"/>
                  </a:cubicBezTo>
                  <a:cubicBezTo>
                    <a:pt x="13010" y="6211"/>
                    <a:pt x="4271" y="641"/>
                    <a:pt x="268" y="7"/>
                  </a:cubicBezTo>
                  <a:cubicBezTo>
                    <a:pt x="254" y="2"/>
                    <a:pt x="240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2"/>
            <p:cNvSpPr/>
            <p:nvPr/>
          </p:nvSpPr>
          <p:spPr>
            <a:xfrm>
              <a:off x="4992783" y="2680892"/>
              <a:ext cx="111475" cy="55378"/>
            </a:xfrm>
            <a:custGeom>
              <a:avLst/>
              <a:gdLst/>
              <a:ahLst/>
              <a:cxnLst/>
              <a:rect l="l" t="t" r="r" b="b"/>
              <a:pathLst>
                <a:path w="6206" h="3083" extrusionOk="0">
                  <a:moveTo>
                    <a:pt x="5980" y="0"/>
                  </a:moveTo>
                  <a:cubicBezTo>
                    <a:pt x="5954" y="0"/>
                    <a:pt x="5929" y="4"/>
                    <a:pt x="5905" y="12"/>
                  </a:cubicBezTo>
                  <a:cubicBezTo>
                    <a:pt x="3870" y="679"/>
                    <a:pt x="1969" y="1580"/>
                    <a:pt x="134" y="2681"/>
                  </a:cubicBezTo>
                  <a:cubicBezTo>
                    <a:pt x="134" y="2681"/>
                    <a:pt x="134" y="2681"/>
                    <a:pt x="134" y="2714"/>
                  </a:cubicBezTo>
                  <a:cubicBezTo>
                    <a:pt x="34" y="2747"/>
                    <a:pt x="1" y="2881"/>
                    <a:pt x="67" y="2981"/>
                  </a:cubicBezTo>
                  <a:cubicBezTo>
                    <a:pt x="111" y="3046"/>
                    <a:pt x="181" y="3082"/>
                    <a:pt x="253" y="3082"/>
                  </a:cubicBezTo>
                  <a:cubicBezTo>
                    <a:pt x="293" y="3082"/>
                    <a:pt x="332" y="3071"/>
                    <a:pt x="368" y="3048"/>
                  </a:cubicBezTo>
                  <a:cubicBezTo>
                    <a:pt x="2136" y="1980"/>
                    <a:pt x="4037" y="1080"/>
                    <a:pt x="6005" y="412"/>
                  </a:cubicBezTo>
                  <a:cubicBezTo>
                    <a:pt x="6038" y="412"/>
                    <a:pt x="6072" y="379"/>
                    <a:pt x="6072" y="379"/>
                  </a:cubicBezTo>
                  <a:cubicBezTo>
                    <a:pt x="6172" y="312"/>
                    <a:pt x="6205" y="212"/>
                    <a:pt x="6172" y="146"/>
                  </a:cubicBezTo>
                  <a:cubicBezTo>
                    <a:pt x="6146" y="44"/>
                    <a:pt x="6062" y="0"/>
                    <a:pt x="5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2"/>
            <p:cNvSpPr/>
            <p:nvPr/>
          </p:nvSpPr>
          <p:spPr>
            <a:xfrm>
              <a:off x="6618965" y="2128653"/>
              <a:ext cx="355927" cy="263061"/>
            </a:xfrm>
            <a:custGeom>
              <a:avLst/>
              <a:gdLst/>
              <a:ahLst/>
              <a:cxnLst/>
              <a:rect l="l" t="t" r="r" b="b"/>
              <a:pathLst>
                <a:path w="19815" h="14645" extrusionOk="0">
                  <a:moveTo>
                    <a:pt x="0" y="1"/>
                  </a:moveTo>
                  <a:lnTo>
                    <a:pt x="0" y="3170"/>
                  </a:lnTo>
                  <a:lnTo>
                    <a:pt x="19814" y="14645"/>
                  </a:lnTo>
                  <a:lnTo>
                    <a:pt x="19814" y="11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2"/>
            <p:cNvSpPr/>
            <p:nvPr/>
          </p:nvSpPr>
          <p:spPr>
            <a:xfrm>
              <a:off x="6618965" y="2128653"/>
              <a:ext cx="355927" cy="263061"/>
            </a:xfrm>
            <a:custGeom>
              <a:avLst/>
              <a:gdLst/>
              <a:ahLst/>
              <a:cxnLst/>
              <a:rect l="l" t="t" r="r" b="b"/>
              <a:pathLst>
                <a:path w="19815" h="14645" extrusionOk="0">
                  <a:moveTo>
                    <a:pt x="0" y="1"/>
                  </a:moveTo>
                  <a:lnTo>
                    <a:pt x="0" y="3170"/>
                  </a:lnTo>
                  <a:lnTo>
                    <a:pt x="19814" y="14645"/>
                  </a:lnTo>
                  <a:lnTo>
                    <a:pt x="19814" y="114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2"/>
            <p:cNvSpPr/>
            <p:nvPr/>
          </p:nvSpPr>
          <p:spPr>
            <a:xfrm>
              <a:off x="6974873" y="2317403"/>
              <a:ext cx="31165" cy="74311"/>
            </a:xfrm>
            <a:custGeom>
              <a:avLst/>
              <a:gdLst/>
              <a:ahLst/>
              <a:cxnLst/>
              <a:rect l="l" t="t" r="r" b="b"/>
              <a:pathLst>
                <a:path w="1735" h="4137" extrusionOk="0">
                  <a:moveTo>
                    <a:pt x="1735" y="0"/>
                  </a:moveTo>
                  <a:lnTo>
                    <a:pt x="0" y="968"/>
                  </a:lnTo>
                  <a:lnTo>
                    <a:pt x="0" y="4137"/>
                  </a:lnTo>
                  <a:lnTo>
                    <a:pt x="1735" y="316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2"/>
            <p:cNvSpPr/>
            <p:nvPr/>
          </p:nvSpPr>
          <p:spPr>
            <a:xfrm>
              <a:off x="6974873" y="2317403"/>
              <a:ext cx="31165" cy="74311"/>
            </a:xfrm>
            <a:custGeom>
              <a:avLst/>
              <a:gdLst/>
              <a:ahLst/>
              <a:cxnLst/>
              <a:rect l="l" t="t" r="r" b="b"/>
              <a:pathLst>
                <a:path w="1735" h="4137" extrusionOk="0">
                  <a:moveTo>
                    <a:pt x="1735" y="0"/>
                  </a:moveTo>
                  <a:lnTo>
                    <a:pt x="0" y="968"/>
                  </a:lnTo>
                  <a:lnTo>
                    <a:pt x="0" y="4137"/>
                  </a:lnTo>
                  <a:lnTo>
                    <a:pt x="1735" y="316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2"/>
            <p:cNvSpPr/>
            <p:nvPr/>
          </p:nvSpPr>
          <p:spPr>
            <a:xfrm>
              <a:off x="5789097" y="3506179"/>
              <a:ext cx="316374" cy="169386"/>
            </a:xfrm>
            <a:custGeom>
              <a:avLst/>
              <a:gdLst/>
              <a:ahLst/>
              <a:cxnLst/>
              <a:rect l="l" t="t" r="r" b="b"/>
              <a:pathLst>
                <a:path w="17613" h="9430" extrusionOk="0">
                  <a:moveTo>
                    <a:pt x="17446" y="0"/>
                  </a:moveTo>
                  <a:lnTo>
                    <a:pt x="67" y="5471"/>
                  </a:lnTo>
                  <a:cubicBezTo>
                    <a:pt x="0" y="5938"/>
                    <a:pt x="0" y="6438"/>
                    <a:pt x="67" y="6938"/>
                  </a:cubicBezTo>
                  <a:cubicBezTo>
                    <a:pt x="367" y="7872"/>
                    <a:pt x="1902" y="9173"/>
                    <a:pt x="4237" y="9373"/>
                  </a:cubicBezTo>
                  <a:cubicBezTo>
                    <a:pt x="4588" y="9411"/>
                    <a:pt x="4933" y="9430"/>
                    <a:pt x="5272" y="9430"/>
                  </a:cubicBezTo>
                  <a:cubicBezTo>
                    <a:pt x="7020" y="9430"/>
                    <a:pt x="8578" y="8934"/>
                    <a:pt x="9807" y="8039"/>
                  </a:cubicBezTo>
                  <a:cubicBezTo>
                    <a:pt x="11275" y="6972"/>
                    <a:pt x="13410" y="4937"/>
                    <a:pt x="14544" y="4003"/>
                  </a:cubicBezTo>
                  <a:cubicBezTo>
                    <a:pt x="15945" y="2902"/>
                    <a:pt x="17046" y="1935"/>
                    <a:pt x="17346" y="1501"/>
                  </a:cubicBezTo>
                  <a:cubicBezTo>
                    <a:pt x="17613" y="1068"/>
                    <a:pt x="17446" y="0"/>
                    <a:pt x="17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2"/>
            <p:cNvSpPr/>
            <p:nvPr/>
          </p:nvSpPr>
          <p:spPr>
            <a:xfrm>
              <a:off x="5819058" y="3471942"/>
              <a:ext cx="295411" cy="164860"/>
            </a:xfrm>
            <a:custGeom>
              <a:avLst/>
              <a:gdLst/>
              <a:ahLst/>
              <a:cxnLst/>
              <a:rect l="l" t="t" r="r" b="b"/>
              <a:pathLst>
                <a:path w="16446" h="9178" extrusionOk="0">
                  <a:moveTo>
                    <a:pt x="12125" y="1"/>
                  </a:moveTo>
                  <a:cubicBezTo>
                    <a:pt x="11009" y="1"/>
                    <a:pt x="9894" y="330"/>
                    <a:pt x="8940" y="972"/>
                  </a:cubicBezTo>
                  <a:cubicBezTo>
                    <a:pt x="7105" y="2273"/>
                    <a:pt x="0" y="7076"/>
                    <a:pt x="0" y="7076"/>
                  </a:cubicBezTo>
                  <a:lnTo>
                    <a:pt x="7873" y="9178"/>
                  </a:lnTo>
                  <a:cubicBezTo>
                    <a:pt x="9274" y="8010"/>
                    <a:pt x="13143" y="4875"/>
                    <a:pt x="14477" y="3707"/>
                  </a:cubicBezTo>
                  <a:cubicBezTo>
                    <a:pt x="15812" y="2573"/>
                    <a:pt x="16445" y="1606"/>
                    <a:pt x="14777" y="672"/>
                  </a:cubicBezTo>
                  <a:cubicBezTo>
                    <a:pt x="13952" y="221"/>
                    <a:pt x="13038" y="1"/>
                    <a:pt x="12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2"/>
            <p:cNvSpPr/>
            <p:nvPr/>
          </p:nvSpPr>
          <p:spPr>
            <a:xfrm>
              <a:off x="5789690" y="3543325"/>
              <a:ext cx="173176" cy="117259"/>
            </a:xfrm>
            <a:custGeom>
              <a:avLst/>
              <a:gdLst/>
              <a:ahLst/>
              <a:cxnLst/>
              <a:rect l="l" t="t" r="r" b="b"/>
              <a:pathLst>
                <a:path w="9641" h="6528" extrusionOk="0">
                  <a:moveTo>
                    <a:pt x="3637" y="0"/>
                  </a:moveTo>
                  <a:cubicBezTo>
                    <a:pt x="334" y="467"/>
                    <a:pt x="1" y="3636"/>
                    <a:pt x="1" y="3636"/>
                  </a:cubicBezTo>
                  <a:cubicBezTo>
                    <a:pt x="1" y="3636"/>
                    <a:pt x="468" y="5671"/>
                    <a:pt x="3670" y="6338"/>
                  </a:cubicBezTo>
                  <a:cubicBezTo>
                    <a:pt x="4215" y="6465"/>
                    <a:pt x="4769" y="6528"/>
                    <a:pt x="5322" y="6528"/>
                  </a:cubicBezTo>
                  <a:cubicBezTo>
                    <a:pt x="6801" y="6528"/>
                    <a:pt x="8269" y="6078"/>
                    <a:pt x="9508" y="5204"/>
                  </a:cubicBezTo>
                  <a:cubicBezTo>
                    <a:pt x="9641" y="4103"/>
                    <a:pt x="9241" y="2969"/>
                    <a:pt x="8407" y="2202"/>
                  </a:cubicBezTo>
                  <a:cubicBezTo>
                    <a:pt x="7039" y="801"/>
                    <a:pt x="5772" y="34"/>
                    <a:pt x="3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2"/>
            <p:cNvSpPr/>
            <p:nvPr/>
          </p:nvSpPr>
          <p:spPr>
            <a:xfrm>
              <a:off x="5944886" y="3609822"/>
              <a:ext cx="316374" cy="169800"/>
            </a:xfrm>
            <a:custGeom>
              <a:avLst/>
              <a:gdLst/>
              <a:ahLst/>
              <a:cxnLst/>
              <a:rect l="l" t="t" r="r" b="b"/>
              <a:pathLst>
                <a:path w="17613" h="9453" extrusionOk="0">
                  <a:moveTo>
                    <a:pt x="17446" y="1"/>
                  </a:moveTo>
                  <a:lnTo>
                    <a:pt x="67" y="5471"/>
                  </a:lnTo>
                  <a:cubicBezTo>
                    <a:pt x="0" y="5972"/>
                    <a:pt x="0" y="6472"/>
                    <a:pt x="67" y="6939"/>
                  </a:cubicBezTo>
                  <a:cubicBezTo>
                    <a:pt x="401" y="7907"/>
                    <a:pt x="1902" y="9174"/>
                    <a:pt x="4237" y="9408"/>
                  </a:cubicBezTo>
                  <a:cubicBezTo>
                    <a:pt x="4564" y="9438"/>
                    <a:pt x="4887" y="9453"/>
                    <a:pt x="5203" y="9453"/>
                  </a:cubicBezTo>
                  <a:cubicBezTo>
                    <a:pt x="6979" y="9453"/>
                    <a:pt x="8561" y="8979"/>
                    <a:pt x="9807" y="8073"/>
                  </a:cubicBezTo>
                  <a:cubicBezTo>
                    <a:pt x="11275" y="7006"/>
                    <a:pt x="13410" y="4938"/>
                    <a:pt x="14577" y="4037"/>
                  </a:cubicBezTo>
                  <a:cubicBezTo>
                    <a:pt x="15945" y="2936"/>
                    <a:pt x="17079" y="1969"/>
                    <a:pt x="17346" y="1535"/>
                  </a:cubicBezTo>
                  <a:cubicBezTo>
                    <a:pt x="17613" y="1068"/>
                    <a:pt x="17446" y="1"/>
                    <a:pt x="17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2"/>
            <p:cNvSpPr/>
            <p:nvPr/>
          </p:nvSpPr>
          <p:spPr>
            <a:xfrm>
              <a:off x="5974847" y="3575658"/>
              <a:ext cx="296004" cy="165417"/>
            </a:xfrm>
            <a:custGeom>
              <a:avLst/>
              <a:gdLst/>
              <a:ahLst/>
              <a:cxnLst/>
              <a:rect l="l" t="t" r="r" b="b"/>
              <a:pathLst>
                <a:path w="16479" h="9209" extrusionOk="0">
                  <a:moveTo>
                    <a:pt x="12143" y="1"/>
                  </a:moveTo>
                  <a:cubicBezTo>
                    <a:pt x="11021" y="1"/>
                    <a:pt x="9899" y="338"/>
                    <a:pt x="8940" y="1002"/>
                  </a:cubicBezTo>
                  <a:cubicBezTo>
                    <a:pt x="7139" y="2270"/>
                    <a:pt x="0" y="7073"/>
                    <a:pt x="0" y="7073"/>
                  </a:cubicBezTo>
                  <a:lnTo>
                    <a:pt x="7872" y="9208"/>
                  </a:lnTo>
                  <a:cubicBezTo>
                    <a:pt x="9307" y="8007"/>
                    <a:pt x="13176" y="4872"/>
                    <a:pt x="14510" y="3737"/>
                  </a:cubicBezTo>
                  <a:cubicBezTo>
                    <a:pt x="15811" y="2570"/>
                    <a:pt x="16479" y="1603"/>
                    <a:pt x="14777" y="669"/>
                  </a:cubicBezTo>
                  <a:cubicBezTo>
                    <a:pt x="13957" y="221"/>
                    <a:pt x="13050" y="1"/>
                    <a:pt x="12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2"/>
            <p:cNvSpPr/>
            <p:nvPr/>
          </p:nvSpPr>
          <p:spPr>
            <a:xfrm>
              <a:off x="5946071" y="3646987"/>
              <a:ext cx="172584" cy="117511"/>
            </a:xfrm>
            <a:custGeom>
              <a:avLst/>
              <a:gdLst/>
              <a:ahLst/>
              <a:cxnLst/>
              <a:rect l="l" t="t" r="r" b="b"/>
              <a:pathLst>
                <a:path w="9608" h="6542" extrusionOk="0">
                  <a:moveTo>
                    <a:pt x="3637" y="0"/>
                  </a:moveTo>
                  <a:cubicBezTo>
                    <a:pt x="335" y="500"/>
                    <a:pt x="1" y="3636"/>
                    <a:pt x="1" y="3636"/>
                  </a:cubicBezTo>
                  <a:cubicBezTo>
                    <a:pt x="1" y="3636"/>
                    <a:pt x="435" y="5671"/>
                    <a:pt x="3637" y="6371"/>
                  </a:cubicBezTo>
                  <a:cubicBezTo>
                    <a:pt x="4172" y="6485"/>
                    <a:pt x="4713" y="6542"/>
                    <a:pt x="5251" y="6542"/>
                  </a:cubicBezTo>
                  <a:cubicBezTo>
                    <a:pt x="6761" y="6542"/>
                    <a:pt x="8245" y="6098"/>
                    <a:pt x="9474" y="5237"/>
                  </a:cubicBezTo>
                  <a:cubicBezTo>
                    <a:pt x="9608" y="4103"/>
                    <a:pt x="9208" y="2969"/>
                    <a:pt x="8407" y="2202"/>
                  </a:cubicBezTo>
                  <a:cubicBezTo>
                    <a:pt x="7039" y="801"/>
                    <a:pt x="5772" y="33"/>
                    <a:pt x="3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2"/>
            <p:cNvSpPr/>
            <p:nvPr/>
          </p:nvSpPr>
          <p:spPr>
            <a:xfrm>
              <a:off x="5182719" y="1523047"/>
              <a:ext cx="1215756" cy="1442083"/>
            </a:xfrm>
            <a:custGeom>
              <a:avLst/>
              <a:gdLst/>
              <a:ahLst/>
              <a:cxnLst/>
              <a:rect l="l" t="t" r="r" b="b"/>
              <a:pathLst>
                <a:path w="67683" h="80283" extrusionOk="0">
                  <a:moveTo>
                    <a:pt x="62562" y="0"/>
                  </a:moveTo>
                  <a:cubicBezTo>
                    <a:pt x="62112" y="0"/>
                    <a:pt x="61662" y="108"/>
                    <a:pt x="61245" y="325"/>
                  </a:cubicBezTo>
                  <a:lnTo>
                    <a:pt x="1302" y="34950"/>
                  </a:lnTo>
                  <a:cubicBezTo>
                    <a:pt x="535" y="35450"/>
                    <a:pt x="34" y="36284"/>
                    <a:pt x="1" y="37218"/>
                  </a:cubicBezTo>
                  <a:lnTo>
                    <a:pt x="1" y="76246"/>
                  </a:lnTo>
                  <a:cubicBezTo>
                    <a:pt x="34" y="77180"/>
                    <a:pt x="535" y="78014"/>
                    <a:pt x="1302" y="78515"/>
                  </a:cubicBezTo>
                  <a:lnTo>
                    <a:pt x="3804" y="79982"/>
                  </a:lnTo>
                  <a:cubicBezTo>
                    <a:pt x="4221" y="80182"/>
                    <a:pt x="4671" y="80282"/>
                    <a:pt x="5117" y="80282"/>
                  </a:cubicBezTo>
                  <a:cubicBezTo>
                    <a:pt x="5563" y="80282"/>
                    <a:pt x="6005" y="80182"/>
                    <a:pt x="6406" y="79982"/>
                  </a:cubicBezTo>
                  <a:lnTo>
                    <a:pt x="66382" y="45324"/>
                  </a:lnTo>
                  <a:cubicBezTo>
                    <a:pt x="67149" y="44824"/>
                    <a:pt x="67649" y="43990"/>
                    <a:pt x="67683" y="43056"/>
                  </a:cubicBezTo>
                  <a:lnTo>
                    <a:pt x="67683" y="4028"/>
                  </a:lnTo>
                  <a:cubicBezTo>
                    <a:pt x="67649" y="3094"/>
                    <a:pt x="67149" y="2260"/>
                    <a:pt x="66382" y="1760"/>
                  </a:cubicBezTo>
                  <a:lnTo>
                    <a:pt x="63880" y="325"/>
                  </a:lnTo>
                  <a:cubicBezTo>
                    <a:pt x="63463" y="108"/>
                    <a:pt x="63013" y="0"/>
                    <a:pt x="6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2"/>
            <p:cNvSpPr/>
            <p:nvPr/>
          </p:nvSpPr>
          <p:spPr>
            <a:xfrm>
              <a:off x="5274400" y="1578569"/>
              <a:ext cx="1124075" cy="1384208"/>
            </a:xfrm>
            <a:custGeom>
              <a:avLst/>
              <a:gdLst/>
              <a:ahLst/>
              <a:cxnLst/>
              <a:rect l="l" t="t" r="r" b="b"/>
              <a:pathLst>
                <a:path w="62579" h="77061" extrusionOk="0">
                  <a:moveTo>
                    <a:pt x="61857" y="1"/>
                  </a:moveTo>
                  <a:cubicBezTo>
                    <a:pt x="61683" y="1"/>
                    <a:pt x="61487" y="55"/>
                    <a:pt x="61278" y="170"/>
                  </a:cubicBezTo>
                  <a:lnTo>
                    <a:pt x="1302" y="34794"/>
                  </a:lnTo>
                  <a:cubicBezTo>
                    <a:pt x="534" y="35328"/>
                    <a:pt x="67" y="36162"/>
                    <a:pt x="1" y="37063"/>
                  </a:cubicBezTo>
                  <a:lnTo>
                    <a:pt x="1" y="76124"/>
                  </a:lnTo>
                  <a:cubicBezTo>
                    <a:pt x="1" y="76720"/>
                    <a:pt x="307" y="77060"/>
                    <a:pt x="737" y="77060"/>
                  </a:cubicBezTo>
                  <a:cubicBezTo>
                    <a:pt x="909" y="77060"/>
                    <a:pt x="1101" y="77006"/>
                    <a:pt x="1302" y="76891"/>
                  </a:cubicBezTo>
                  <a:lnTo>
                    <a:pt x="61278" y="42233"/>
                  </a:lnTo>
                  <a:cubicBezTo>
                    <a:pt x="62045" y="41733"/>
                    <a:pt x="62545" y="40899"/>
                    <a:pt x="62579" y="39965"/>
                  </a:cubicBezTo>
                  <a:lnTo>
                    <a:pt x="62579" y="937"/>
                  </a:lnTo>
                  <a:cubicBezTo>
                    <a:pt x="62579" y="341"/>
                    <a:pt x="62289" y="1"/>
                    <a:pt x="6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2"/>
            <p:cNvSpPr/>
            <p:nvPr/>
          </p:nvSpPr>
          <p:spPr>
            <a:xfrm>
              <a:off x="5182726" y="2171024"/>
              <a:ext cx="110272" cy="796852"/>
            </a:xfrm>
            <a:custGeom>
              <a:avLst/>
              <a:gdLst/>
              <a:ahLst/>
              <a:cxnLst/>
              <a:rect l="l" t="t" r="r" b="b"/>
              <a:pathLst>
                <a:path w="6139" h="44362" extrusionOk="0">
                  <a:moveTo>
                    <a:pt x="401" y="0"/>
                  </a:moveTo>
                  <a:cubicBezTo>
                    <a:pt x="167" y="401"/>
                    <a:pt x="34" y="834"/>
                    <a:pt x="1" y="1301"/>
                  </a:cubicBezTo>
                  <a:lnTo>
                    <a:pt x="1" y="40329"/>
                  </a:lnTo>
                  <a:cubicBezTo>
                    <a:pt x="67" y="41230"/>
                    <a:pt x="534" y="42097"/>
                    <a:pt x="1302" y="42598"/>
                  </a:cubicBezTo>
                  <a:lnTo>
                    <a:pt x="3837" y="44032"/>
                  </a:lnTo>
                  <a:cubicBezTo>
                    <a:pt x="4271" y="44249"/>
                    <a:pt x="4740" y="44361"/>
                    <a:pt x="5203" y="44361"/>
                  </a:cubicBezTo>
                  <a:cubicBezTo>
                    <a:pt x="5522" y="44361"/>
                    <a:pt x="5839" y="44308"/>
                    <a:pt x="6138" y="44199"/>
                  </a:cubicBezTo>
                  <a:lnTo>
                    <a:pt x="6138" y="44199"/>
                  </a:lnTo>
                  <a:cubicBezTo>
                    <a:pt x="6047" y="44226"/>
                    <a:pt x="5959" y="44239"/>
                    <a:pt x="5876" y="44239"/>
                  </a:cubicBezTo>
                  <a:cubicBezTo>
                    <a:pt x="5443" y="44239"/>
                    <a:pt x="5138" y="43886"/>
                    <a:pt x="5138" y="43298"/>
                  </a:cubicBezTo>
                  <a:lnTo>
                    <a:pt x="5138" y="4237"/>
                  </a:lnTo>
                  <a:cubicBezTo>
                    <a:pt x="5171" y="3803"/>
                    <a:pt x="5304" y="3336"/>
                    <a:pt x="5538" y="296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2"/>
            <p:cNvSpPr/>
            <p:nvPr/>
          </p:nvSpPr>
          <p:spPr>
            <a:xfrm>
              <a:off x="6903562" y="3637844"/>
              <a:ext cx="263654" cy="347682"/>
            </a:xfrm>
            <a:custGeom>
              <a:avLst/>
              <a:gdLst/>
              <a:ahLst/>
              <a:cxnLst/>
              <a:rect l="l" t="t" r="r" b="b"/>
              <a:pathLst>
                <a:path w="14678" h="19356" extrusionOk="0">
                  <a:moveTo>
                    <a:pt x="7339" y="0"/>
                  </a:moveTo>
                  <a:cubicBezTo>
                    <a:pt x="7114" y="0"/>
                    <a:pt x="6889" y="59"/>
                    <a:pt x="6672" y="175"/>
                  </a:cubicBezTo>
                  <a:lnTo>
                    <a:pt x="634" y="3645"/>
                  </a:lnTo>
                  <a:cubicBezTo>
                    <a:pt x="434" y="3778"/>
                    <a:pt x="301" y="3945"/>
                    <a:pt x="167" y="4145"/>
                  </a:cubicBezTo>
                  <a:cubicBezTo>
                    <a:pt x="167" y="4178"/>
                    <a:pt x="134" y="4212"/>
                    <a:pt x="134" y="4245"/>
                  </a:cubicBezTo>
                  <a:cubicBezTo>
                    <a:pt x="34" y="4412"/>
                    <a:pt x="1" y="4612"/>
                    <a:pt x="1" y="4779"/>
                  </a:cubicBezTo>
                  <a:lnTo>
                    <a:pt x="1" y="14586"/>
                  </a:lnTo>
                  <a:cubicBezTo>
                    <a:pt x="1" y="15019"/>
                    <a:pt x="234" y="15420"/>
                    <a:pt x="601" y="15687"/>
                  </a:cubicBezTo>
                  <a:lnTo>
                    <a:pt x="634" y="15720"/>
                  </a:lnTo>
                  <a:lnTo>
                    <a:pt x="6672" y="19222"/>
                  </a:lnTo>
                  <a:cubicBezTo>
                    <a:pt x="6705" y="19222"/>
                    <a:pt x="6739" y="19222"/>
                    <a:pt x="6772" y="19256"/>
                  </a:cubicBezTo>
                  <a:cubicBezTo>
                    <a:pt x="6839" y="19289"/>
                    <a:pt x="6906" y="19322"/>
                    <a:pt x="7006" y="19322"/>
                  </a:cubicBezTo>
                  <a:cubicBezTo>
                    <a:pt x="7106" y="19356"/>
                    <a:pt x="7206" y="19356"/>
                    <a:pt x="7339" y="19356"/>
                  </a:cubicBezTo>
                  <a:cubicBezTo>
                    <a:pt x="7573" y="19356"/>
                    <a:pt x="7806" y="19322"/>
                    <a:pt x="8006" y="19222"/>
                  </a:cubicBezTo>
                  <a:lnTo>
                    <a:pt x="14044" y="15720"/>
                  </a:lnTo>
                  <a:cubicBezTo>
                    <a:pt x="14411" y="15453"/>
                    <a:pt x="14678" y="15053"/>
                    <a:pt x="14678" y="14586"/>
                  </a:cubicBezTo>
                  <a:lnTo>
                    <a:pt x="14678" y="4779"/>
                  </a:lnTo>
                  <a:cubicBezTo>
                    <a:pt x="14678" y="4312"/>
                    <a:pt x="14411" y="3911"/>
                    <a:pt x="14044" y="3645"/>
                  </a:cubicBezTo>
                  <a:lnTo>
                    <a:pt x="8006" y="175"/>
                  </a:lnTo>
                  <a:cubicBezTo>
                    <a:pt x="7790" y="59"/>
                    <a:pt x="7564" y="0"/>
                    <a:pt x="7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2"/>
            <p:cNvSpPr/>
            <p:nvPr/>
          </p:nvSpPr>
          <p:spPr>
            <a:xfrm>
              <a:off x="7035389" y="3715190"/>
              <a:ext cx="131827" cy="269455"/>
            </a:xfrm>
            <a:custGeom>
              <a:avLst/>
              <a:gdLst/>
              <a:ahLst/>
              <a:cxnLst/>
              <a:rect l="l" t="t" r="r" b="b"/>
              <a:pathLst>
                <a:path w="7339" h="15001" extrusionOk="0">
                  <a:moveTo>
                    <a:pt x="7010" y="0"/>
                  </a:moveTo>
                  <a:cubicBezTo>
                    <a:pt x="6921" y="0"/>
                    <a:pt x="6818" y="34"/>
                    <a:pt x="6705" y="106"/>
                  </a:cubicBezTo>
                  <a:lnTo>
                    <a:pt x="667" y="3575"/>
                  </a:lnTo>
                  <a:cubicBezTo>
                    <a:pt x="267" y="3842"/>
                    <a:pt x="34" y="4242"/>
                    <a:pt x="0" y="4709"/>
                  </a:cubicBezTo>
                  <a:lnTo>
                    <a:pt x="0" y="14516"/>
                  </a:lnTo>
                  <a:cubicBezTo>
                    <a:pt x="0" y="14827"/>
                    <a:pt x="154" y="15000"/>
                    <a:pt x="377" y="15000"/>
                  </a:cubicBezTo>
                  <a:cubicBezTo>
                    <a:pt x="465" y="15000"/>
                    <a:pt x="563" y="14973"/>
                    <a:pt x="667" y="14916"/>
                  </a:cubicBezTo>
                  <a:lnTo>
                    <a:pt x="6705" y="11414"/>
                  </a:lnTo>
                  <a:cubicBezTo>
                    <a:pt x="7072" y="11147"/>
                    <a:pt x="7339" y="10747"/>
                    <a:pt x="7339" y="10280"/>
                  </a:cubicBezTo>
                  <a:lnTo>
                    <a:pt x="7339" y="473"/>
                  </a:lnTo>
                  <a:cubicBezTo>
                    <a:pt x="7339" y="172"/>
                    <a:pt x="7211" y="0"/>
                    <a:pt x="7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2"/>
            <p:cNvSpPr/>
            <p:nvPr/>
          </p:nvSpPr>
          <p:spPr>
            <a:xfrm>
              <a:off x="7896996" y="3063834"/>
              <a:ext cx="263654" cy="348275"/>
            </a:xfrm>
            <a:custGeom>
              <a:avLst/>
              <a:gdLst/>
              <a:ahLst/>
              <a:cxnLst/>
              <a:rect l="l" t="t" r="r" b="b"/>
              <a:pathLst>
                <a:path w="14678" h="19389" extrusionOk="0">
                  <a:moveTo>
                    <a:pt x="7339" y="0"/>
                  </a:moveTo>
                  <a:cubicBezTo>
                    <a:pt x="7114" y="0"/>
                    <a:pt x="6889" y="58"/>
                    <a:pt x="6672" y="175"/>
                  </a:cubicBezTo>
                  <a:lnTo>
                    <a:pt x="635" y="3644"/>
                  </a:lnTo>
                  <a:cubicBezTo>
                    <a:pt x="434" y="3778"/>
                    <a:pt x="301" y="3945"/>
                    <a:pt x="168" y="4145"/>
                  </a:cubicBezTo>
                  <a:cubicBezTo>
                    <a:pt x="168" y="4178"/>
                    <a:pt x="134" y="4211"/>
                    <a:pt x="134" y="4278"/>
                  </a:cubicBezTo>
                  <a:cubicBezTo>
                    <a:pt x="34" y="4412"/>
                    <a:pt x="1" y="4612"/>
                    <a:pt x="1" y="4779"/>
                  </a:cubicBezTo>
                  <a:lnTo>
                    <a:pt x="1" y="15053"/>
                  </a:lnTo>
                  <a:cubicBezTo>
                    <a:pt x="1" y="15520"/>
                    <a:pt x="234" y="15920"/>
                    <a:pt x="601" y="16153"/>
                  </a:cubicBezTo>
                  <a:cubicBezTo>
                    <a:pt x="601" y="16187"/>
                    <a:pt x="635" y="16187"/>
                    <a:pt x="635" y="16187"/>
                  </a:cubicBezTo>
                  <a:lnTo>
                    <a:pt x="6672" y="19222"/>
                  </a:lnTo>
                  <a:cubicBezTo>
                    <a:pt x="6706" y="19222"/>
                    <a:pt x="6739" y="19222"/>
                    <a:pt x="6772" y="19256"/>
                  </a:cubicBezTo>
                  <a:cubicBezTo>
                    <a:pt x="6839" y="19289"/>
                    <a:pt x="6906" y="19322"/>
                    <a:pt x="7006" y="19322"/>
                  </a:cubicBezTo>
                  <a:cubicBezTo>
                    <a:pt x="7106" y="19356"/>
                    <a:pt x="7206" y="19389"/>
                    <a:pt x="7339" y="19389"/>
                  </a:cubicBezTo>
                  <a:cubicBezTo>
                    <a:pt x="7573" y="19389"/>
                    <a:pt x="7806" y="19322"/>
                    <a:pt x="8007" y="19222"/>
                  </a:cubicBezTo>
                  <a:lnTo>
                    <a:pt x="14044" y="15720"/>
                  </a:lnTo>
                  <a:cubicBezTo>
                    <a:pt x="14411" y="15486"/>
                    <a:pt x="14645" y="15053"/>
                    <a:pt x="14678" y="14619"/>
                  </a:cubicBezTo>
                  <a:lnTo>
                    <a:pt x="14678" y="4779"/>
                  </a:lnTo>
                  <a:cubicBezTo>
                    <a:pt x="14678" y="4312"/>
                    <a:pt x="14411" y="3911"/>
                    <a:pt x="14044" y="3644"/>
                  </a:cubicBezTo>
                  <a:lnTo>
                    <a:pt x="8007" y="175"/>
                  </a:lnTo>
                  <a:cubicBezTo>
                    <a:pt x="7790" y="58"/>
                    <a:pt x="7565" y="0"/>
                    <a:pt x="7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2"/>
            <p:cNvSpPr/>
            <p:nvPr/>
          </p:nvSpPr>
          <p:spPr>
            <a:xfrm>
              <a:off x="8028823" y="3141540"/>
              <a:ext cx="131827" cy="269096"/>
            </a:xfrm>
            <a:custGeom>
              <a:avLst/>
              <a:gdLst/>
              <a:ahLst/>
              <a:cxnLst/>
              <a:rect l="l" t="t" r="r" b="b"/>
              <a:pathLst>
                <a:path w="7339" h="14981" extrusionOk="0">
                  <a:moveTo>
                    <a:pt x="6979" y="1"/>
                  </a:moveTo>
                  <a:cubicBezTo>
                    <a:pt x="6894" y="1"/>
                    <a:pt x="6801" y="28"/>
                    <a:pt x="6705" y="86"/>
                  </a:cubicBezTo>
                  <a:lnTo>
                    <a:pt x="634" y="3588"/>
                  </a:lnTo>
                  <a:cubicBezTo>
                    <a:pt x="267" y="3822"/>
                    <a:pt x="34" y="4255"/>
                    <a:pt x="0" y="4689"/>
                  </a:cubicBezTo>
                  <a:lnTo>
                    <a:pt x="0" y="14529"/>
                  </a:lnTo>
                  <a:cubicBezTo>
                    <a:pt x="0" y="14814"/>
                    <a:pt x="153" y="14981"/>
                    <a:pt x="373" y="14981"/>
                  </a:cubicBezTo>
                  <a:cubicBezTo>
                    <a:pt x="462" y="14981"/>
                    <a:pt x="562" y="14954"/>
                    <a:pt x="668" y="14896"/>
                  </a:cubicBezTo>
                  <a:lnTo>
                    <a:pt x="6705" y="11394"/>
                  </a:lnTo>
                  <a:cubicBezTo>
                    <a:pt x="7072" y="11160"/>
                    <a:pt x="7306" y="10727"/>
                    <a:pt x="7339" y="10293"/>
                  </a:cubicBezTo>
                  <a:lnTo>
                    <a:pt x="7339" y="453"/>
                  </a:lnTo>
                  <a:cubicBezTo>
                    <a:pt x="7339" y="167"/>
                    <a:pt x="7187" y="1"/>
                    <a:pt x="6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2"/>
            <p:cNvSpPr/>
            <p:nvPr/>
          </p:nvSpPr>
          <p:spPr>
            <a:xfrm>
              <a:off x="5274400" y="2058707"/>
              <a:ext cx="2930600" cy="1813422"/>
            </a:xfrm>
            <a:custGeom>
              <a:avLst/>
              <a:gdLst/>
              <a:ahLst/>
              <a:cxnLst/>
              <a:rect l="l" t="t" r="r" b="b"/>
              <a:pathLst>
                <a:path w="163151" h="100956" extrusionOk="0">
                  <a:moveTo>
                    <a:pt x="65114" y="0"/>
                  </a:moveTo>
                  <a:cubicBezTo>
                    <a:pt x="64221" y="0"/>
                    <a:pt x="63329" y="209"/>
                    <a:pt x="62512" y="626"/>
                  </a:cubicBezTo>
                  <a:lnTo>
                    <a:pt x="2602" y="35251"/>
                  </a:lnTo>
                  <a:cubicBezTo>
                    <a:pt x="1068" y="36251"/>
                    <a:pt x="101" y="37919"/>
                    <a:pt x="1" y="39754"/>
                  </a:cubicBezTo>
                  <a:lnTo>
                    <a:pt x="1" y="42256"/>
                  </a:lnTo>
                  <a:cubicBezTo>
                    <a:pt x="101" y="44090"/>
                    <a:pt x="1068" y="45758"/>
                    <a:pt x="2602" y="46759"/>
                  </a:cubicBezTo>
                  <a:lnTo>
                    <a:pt x="95435" y="100331"/>
                  </a:lnTo>
                  <a:cubicBezTo>
                    <a:pt x="96253" y="100747"/>
                    <a:pt x="97145" y="100956"/>
                    <a:pt x="98041" y="100956"/>
                  </a:cubicBezTo>
                  <a:cubicBezTo>
                    <a:pt x="98938" y="100956"/>
                    <a:pt x="99839" y="100747"/>
                    <a:pt x="100672" y="100331"/>
                  </a:cubicBezTo>
                  <a:lnTo>
                    <a:pt x="160549" y="65739"/>
                  </a:lnTo>
                  <a:cubicBezTo>
                    <a:pt x="162083" y="64705"/>
                    <a:pt x="163050" y="63037"/>
                    <a:pt x="163150" y="61203"/>
                  </a:cubicBezTo>
                  <a:lnTo>
                    <a:pt x="163150" y="58734"/>
                  </a:lnTo>
                  <a:cubicBezTo>
                    <a:pt x="163050" y="56866"/>
                    <a:pt x="162083" y="55198"/>
                    <a:pt x="160549" y="54198"/>
                  </a:cubicBezTo>
                  <a:lnTo>
                    <a:pt x="67716" y="626"/>
                  </a:lnTo>
                  <a:cubicBezTo>
                    <a:pt x="66898" y="209"/>
                    <a:pt x="66006" y="0"/>
                    <a:pt x="65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2"/>
            <p:cNvSpPr/>
            <p:nvPr/>
          </p:nvSpPr>
          <p:spPr>
            <a:xfrm>
              <a:off x="7035389" y="3035220"/>
              <a:ext cx="1169610" cy="837124"/>
            </a:xfrm>
            <a:custGeom>
              <a:avLst/>
              <a:gdLst/>
              <a:ahLst/>
              <a:cxnLst/>
              <a:rect l="l" t="t" r="r" b="b"/>
              <a:pathLst>
                <a:path w="65114" h="46604" extrusionOk="0">
                  <a:moveTo>
                    <a:pt x="62745" y="0"/>
                  </a:moveTo>
                  <a:cubicBezTo>
                    <a:pt x="62828" y="61"/>
                    <a:pt x="62909" y="125"/>
                    <a:pt x="62988" y="190"/>
                  </a:cubicBezTo>
                  <a:lnTo>
                    <a:pt x="62988" y="190"/>
                  </a:lnTo>
                  <a:cubicBezTo>
                    <a:pt x="62914" y="125"/>
                    <a:pt x="62833" y="61"/>
                    <a:pt x="62745" y="0"/>
                  </a:cubicBezTo>
                  <a:close/>
                  <a:moveTo>
                    <a:pt x="62988" y="190"/>
                  </a:moveTo>
                  <a:cubicBezTo>
                    <a:pt x="63925" y="1013"/>
                    <a:pt x="63748" y="2127"/>
                    <a:pt x="62512" y="2869"/>
                  </a:cubicBezTo>
                  <a:lnTo>
                    <a:pt x="2602" y="37460"/>
                  </a:lnTo>
                  <a:cubicBezTo>
                    <a:pt x="1802" y="37894"/>
                    <a:pt x="901" y="38094"/>
                    <a:pt x="0" y="38094"/>
                  </a:cubicBezTo>
                  <a:lnTo>
                    <a:pt x="0" y="46600"/>
                  </a:lnTo>
                  <a:cubicBezTo>
                    <a:pt x="57" y="46602"/>
                    <a:pt x="114" y="46603"/>
                    <a:pt x="171" y="46603"/>
                  </a:cubicBezTo>
                  <a:cubicBezTo>
                    <a:pt x="1014" y="46603"/>
                    <a:pt x="1852" y="46375"/>
                    <a:pt x="2602" y="46000"/>
                  </a:cubicBezTo>
                  <a:lnTo>
                    <a:pt x="62512" y="11375"/>
                  </a:lnTo>
                  <a:cubicBezTo>
                    <a:pt x="64046" y="10374"/>
                    <a:pt x="65013" y="8707"/>
                    <a:pt x="65113" y="6839"/>
                  </a:cubicBezTo>
                  <a:lnTo>
                    <a:pt x="65113" y="4370"/>
                  </a:lnTo>
                  <a:cubicBezTo>
                    <a:pt x="65019" y="2738"/>
                    <a:pt x="64246" y="1224"/>
                    <a:pt x="62988" y="1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2"/>
            <p:cNvSpPr/>
            <p:nvPr/>
          </p:nvSpPr>
          <p:spPr>
            <a:xfrm>
              <a:off x="5274400" y="2693681"/>
              <a:ext cx="1761008" cy="1178609"/>
            </a:xfrm>
            <a:custGeom>
              <a:avLst/>
              <a:gdLst/>
              <a:ahLst/>
              <a:cxnLst/>
              <a:rect l="l" t="t" r="r" b="b"/>
              <a:pathLst>
                <a:path w="98038" h="65615" extrusionOk="0">
                  <a:moveTo>
                    <a:pt x="2436" y="1"/>
                  </a:moveTo>
                  <a:cubicBezTo>
                    <a:pt x="2299" y="90"/>
                    <a:pt x="2178" y="185"/>
                    <a:pt x="2073" y="284"/>
                  </a:cubicBezTo>
                  <a:lnTo>
                    <a:pt x="2073" y="284"/>
                  </a:lnTo>
                  <a:cubicBezTo>
                    <a:pt x="2190" y="185"/>
                    <a:pt x="2311" y="91"/>
                    <a:pt x="2436" y="1"/>
                  </a:cubicBezTo>
                  <a:close/>
                  <a:moveTo>
                    <a:pt x="2073" y="284"/>
                  </a:moveTo>
                  <a:lnTo>
                    <a:pt x="2073" y="284"/>
                  </a:lnTo>
                  <a:cubicBezTo>
                    <a:pt x="850" y="1315"/>
                    <a:pt x="92" y="2790"/>
                    <a:pt x="1" y="4404"/>
                  </a:cubicBezTo>
                  <a:lnTo>
                    <a:pt x="1" y="6872"/>
                  </a:lnTo>
                  <a:cubicBezTo>
                    <a:pt x="101" y="8707"/>
                    <a:pt x="1068" y="10408"/>
                    <a:pt x="2602" y="11409"/>
                  </a:cubicBezTo>
                  <a:lnTo>
                    <a:pt x="95435" y="64981"/>
                  </a:lnTo>
                  <a:cubicBezTo>
                    <a:pt x="96236" y="65414"/>
                    <a:pt x="97137" y="65614"/>
                    <a:pt x="98037" y="65614"/>
                  </a:cubicBezTo>
                  <a:lnTo>
                    <a:pt x="98037" y="57075"/>
                  </a:lnTo>
                  <a:cubicBezTo>
                    <a:pt x="97973" y="57077"/>
                    <a:pt x="97909" y="57078"/>
                    <a:pt x="97844" y="57078"/>
                  </a:cubicBezTo>
                  <a:cubicBezTo>
                    <a:pt x="97008" y="57078"/>
                    <a:pt x="96179" y="56877"/>
                    <a:pt x="95435" y="56474"/>
                  </a:cubicBezTo>
                  <a:lnTo>
                    <a:pt x="2636" y="2903"/>
                  </a:lnTo>
                  <a:cubicBezTo>
                    <a:pt x="1386" y="2188"/>
                    <a:pt x="1198" y="1102"/>
                    <a:pt x="2073" y="2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2"/>
            <p:cNvSpPr/>
            <p:nvPr/>
          </p:nvSpPr>
          <p:spPr>
            <a:xfrm>
              <a:off x="5295380" y="1805256"/>
              <a:ext cx="2888639" cy="1660040"/>
            </a:xfrm>
            <a:custGeom>
              <a:avLst/>
              <a:gdLst/>
              <a:ahLst/>
              <a:cxnLst/>
              <a:rect l="l" t="t" r="r" b="b"/>
              <a:pathLst>
                <a:path w="160815" h="92417" extrusionOk="0">
                  <a:moveTo>
                    <a:pt x="63946" y="0"/>
                  </a:moveTo>
                  <a:cubicBezTo>
                    <a:pt x="63053" y="0"/>
                    <a:pt x="62161" y="209"/>
                    <a:pt x="61344" y="626"/>
                  </a:cubicBezTo>
                  <a:lnTo>
                    <a:pt x="1434" y="35217"/>
                  </a:lnTo>
                  <a:cubicBezTo>
                    <a:pt x="0" y="36051"/>
                    <a:pt x="0" y="37385"/>
                    <a:pt x="1434" y="38219"/>
                  </a:cubicBezTo>
                  <a:lnTo>
                    <a:pt x="94267" y="91791"/>
                  </a:lnTo>
                  <a:cubicBezTo>
                    <a:pt x="95085" y="92208"/>
                    <a:pt x="95977" y="92416"/>
                    <a:pt x="96873" y="92416"/>
                  </a:cubicBezTo>
                  <a:cubicBezTo>
                    <a:pt x="97770" y="92416"/>
                    <a:pt x="98671" y="92208"/>
                    <a:pt x="99504" y="91791"/>
                  </a:cubicBezTo>
                  <a:lnTo>
                    <a:pt x="159381" y="57233"/>
                  </a:lnTo>
                  <a:cubicBezTo>
                    <a:pt x="160815" y="56399"/>
                    <a:pt x="160815" y="55031"/>
                    <a:pt x="159381" y="54197"/>
                  </a:cubicBezTo>
                  <a:lnTo>
                    <a:pt x="66548" y="626"/>
                  </a:lnTo>
                  <a:cubicBezTo>
                    <a:pt x="65730" y="209"/>
                    <a:pt x="64838" y="0"/>
                    <a:pt x="63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2"/>
            <p:cNvSpPr/>
            <p:nvPr/>
          </p:nvSpPr>
          <p:spPr>
            <a:xfrm>
              <a:off x="7035389" y="2781769"/>
              <a:ext cx="1169610" cy="886863"/>
            </a:xfrm>
            <a:custGeom>
              <a:avLst/>
              <a:gdLst/>
              <a:ahLst/>
              <a:cxnLst/>
              <a:rect l="l" t="t" r="r" b="b"/>
              <a:pathLst>
                <a:path w="65114" h="49373" extrusionOk="0">
                  <a:moveTo>
                    <a:pt x="62745" y="0"/>
                  </a:moveTo>
                  <a:cubicBezTo>
                    <a:pt x="62831" y="64"/>
                    <a:pt x="62915" y="130"/>
                    <a:pt x="62997" y="197"/>
                  </a:cubicBezTo>
                  <a:lnTo>
                    <a:pt x="62997" y="197"/>
                  </a:lnTo>
                  <a:cubicBezTo>
                    <a:pt x="62921" y="130"/>
                    <a:pt x="62837" y="64"/>
                    <a:pt x="62745" y="0"/>
                  </a:cubicBezTo>
                  <a:close/>
                  <a:moveTo>
                    <a:pt x="62997" y="197"/>
                  </a:moveTo>
                  <a:cubicBezTo>
                    <a:pt x="63923" y="1015"/>
                    <a:pt x="63744" y="2096"/>
                    <a:pt x="62512" y="2836"/>
                  </a:cubicBezTo>
                  <a:lnTo>
                    <a:pt x="2602" y="37427"/>
                  </a:lnTo>
                  <a:cubicBezTo>
                    <a:pt x="1852" y="37833"/>
                    <a:pt x="1014" y="38064"/>
                    <a:pt x="170" y="38064"/>
                  </a:cubicBezTo>
                  <a:cubicBezTo>
                    <a:pt x="114" y="38064"/>
                    <a:pt x="57" y="38063"/>
                    <a:pt x="0" y="38061"/>
                  </a:cubicBezTo>
                  <a:lnTo>
                    <a:pt x="0" y="49369"/>
                  </a:lnTo>
                  <a:cubicBezTo>
                    <a:pt x="65" y="49371"/>
                    <a:pt x="129" y="49372"/>
                    <a:pt x="193" y="49372"/>
                  </a:cubicBezTo>
                  <a:cubicBezTo>
                    <a:pt x="1029" y="49372"/>
                    <a:pt x="1859" y="49171"/>
                    <a:pt x="2602" y="48768"/>
                  </a:cubicBezTo>
                  <a:lnTo>
                    <a:pt x="62512" y="14177"/>
                  </a:lnTo>
                  <a:cubicBezTo>
                    <a:pt x="64046" y="13176"/>
                    <a:pt x="65013" y="11475"/>
                    <a:pt x="65113" y="9640"/>
                  </a:cubicBezTo>
                  <a:lnTo>
                    <a:pt x="65113" y="4370"/>
                  </a:lnTo>
                  <a:cubicBezTo>
                    <a:pt x="65020" y="2742"/>
                    <a:pt x="64250" y="1232"/>
                    <a:pt x="62997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2"/>
            <p:cNvSpPr/>
            <p:nvPr/>
          </p:nvSpPr>
          <p:spPr>
            <a:xfrm>
              <a:off x="5274400" y="2440230"/>
              <a:ext cx="1761008" cy="1228401"/>
            </a:xfrm>
            <a:custGeom>
              <a:avLst/>
              <a:gdLst/>
              <a:ahLst/>
              <a:cxnLst/>
              <a:rect l="l" t="t" r="r" b="b"/>
              <a:pathLst>
                <a:path w="98038" h="68387" extrusionOk="0">
                  <a:moveTo>
                    <a:pt x="2436" y="1"/>
                  </a:moveTo>
                  <a:lnTo>
                    <a:pt x="2436" y="1"/>
                  </a:lnTo>
                  <a:cubicBezTo>
                    <a:pt x="2333" y="68"/>
                    <a:pt x="2239" y="138"/>
                    <a:pt x="2154" y="211"/>
                  </a:cubicBezTo>
                  <a:lnTo>
                    <a:pt x="2154" y="211"/>
                  </a:lnTo>
                  <a:cubicBezTo>
                    <a:pt x="2245" y="138"/>
                    <a:pt x="2339" y="68"/>
                    <a:pt x="2436" y="1"/>
                  </a:cubicBezTo>
                  <a:close/>
                  <a:moveTo>
                    <a:pt x="2154" y="211"/>
                  </a:moveTo>
                  <a:cubicBezTo>
                    <a:pt x="884" y="1221"/>
                    <a:pt x="94" y="2752"/>
                    <a:pt x="1" y="4370"/>
                  </a:cubicBezTo>
                  <a:lnTo>
                    <a:pt x="1" y="9674"/>
                  </a:lnTo>
                  <a:cubicBezTo>
                    <a:pt x="101" y="11509"/>
                    <a:pt x="1068" y="13177"/>
                    <a:pt x="2602" y="14177"/>
                  </a:cubicBezTo>
                  <a:lnTo>
                    <a:pt x="95435" y="67782"/>
                  </a:lnTo>
                  <a:cubicBezTo>
                    <a:pt x="96179" y="68185"/>
                    <a:pt x="97008" y="68386"/>
                    <a:pt x="97844" y="68386"/>
                  </a:cubicBezTo>
                  <a:cubicBezTo>
                    <a:pt x="97909" y="68386"/>
                    <a:pt x="97973" y="68385"/>
                    <a:pt x="98037" y="68383"/>
                  </a:cubicBezTo>
                  <a:lnTo>
                    <a:pt x="98037" y="57075"/>
                  </a:lnTo>
                  <a:cubicBezTo>
                    <a:pt x="97981" y="57077"/>
                    <a:pt x="97924" y="57078"/>
                    <a:pt x="97867" y="57078"/>
                  </a:cubicBezTo>
                  <a:cubicBezTo>
                    <a:pt x="97024" y="57078"/>
                    <a:pt x="96186" y="56847"/>
                    <a:pt x="95435" y="56441"/>
                  </a:cubicBezTo>
                  <a:lnTo>
                    <a:pt x="2636" y="2869"/>
                  </a:lnTo>
                  <a:cubicBezTo>
                    <a:pt x="1348" y="2134"/>
                    <a:pt x="1188" y="1032"/>
                    <a:pt x="2154" y="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2"/>
            <p:cNvSpPr/>
            <p:nvPr/>
          </p:nvSpPr>
          <p:spPr>
            <a:xfrm>
              <a:off x="5886166" y="1584407"/>
              <a:ext cx="781944" cy="708495"/>
            </a:xfrm>
            <a:custGeom>
              <a:avLst/>
              <a:gdLst/>
              <a:ahLst/>
              <a:cxnLst/>
              <a:rect l="l" t="t" r="r" b="b"/>
              <a:pathLst>
                <a:path w="43532" h="39443" extrusionOk="0">
                  <a:moveTo>
                    <a:pt x="27178" y="0"/>
                  </a:moveTo>
                  <a:cubicBezTo>
                    <a:pt x="26586" y="0"/>
                    <a:pt x="25805" y="147"/>
                    <a:pt x="24618" y="579"/>
                  </a:cubicBezTo>
                  <a:cubicBezTo>
                    <a:pt x="22016" y="1513"/>
                    <a:pt x="16679" y="4681"/>
                    <a:pt x="10007" y="8351"/>
                  </a:cubicBezTo>
                  <a:cubicBezTo>
                    <a:pt x="3369" y="11987"/>
                    <a:pt x="667" y="13688"/>
                    <a:pt x="267" y="17257"/>
                  </a:cubicBezTo>
                  <a:cubicBezTo>
                    <a:pt x="0" y="19492"/>
                    <a:pt x="11675" y="38973"/>
                    <a:pt x="14511" y="39273"/>
                  </a:cubicBezTo>
                  <a:cubicBezTo>
                    <a:pt x="15658" y="39388"/>
                    <a:pt x="16616" y="39442"/>
                    <a:pt x="17435" y="39442"/>
                  </a:cubicBezTo>
                  <a:cubicBezTo>
                    <a:pt x="21139" y="39442"/>
                    <a:pt x="22016" y="38325"/>
                    <a:pt x="24885" y="36604"/>
                  </a:cubicBezTo>
                  <a:cubicBezTo>
                    <a:pt x="30756" y="33068"/>
                    <a:pt x="34959" y="30433"/>
                    <a:pt x="39028" y="27698"/>
                  </a:cubicBezTo>
                  <a:cubicBezTo>
                    <a:pt x="40896" y="26430"/>
                    <a:pt x="42297" y="25296"/>
                    <a:pt x="42697" y="23862"/>
                  </a:cubicBezTo>
                  <a:cubicBezTo>
                    <a:pt x="43531" y="20760"/>
                    <a:pt x="42264" y="19159"/>
                    <a:pt x="40563" y="16256"/>
                  </a:cubicBezTo>
                  <a:cubicBezTo>
                    <a:pt x="38861" y="13388"/>
                    <a:pt x="34892" y="7817"/>
                    <a:pt x="33257" y="5415"/>
                  </a:cubicBezTo>
                  <a:cubicBezTo>
                    <a:pt x="31623" y="3047"/>
                    <a:pt x="29822" y="679"/>
                    <a:pt x="28821" y="378"/>
                  </a:cubicBezTo>
                  <a:cubicBezTo>
                    <a:pt x="28300" y="199"/>
                    <a:pt x="27867" y="0"/>
                    <a:pt x="2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2"/>
            <p:cNvSpPr/>
            <p:nvPr/>
          </p:nvSpPr>
          <p:spPr>
            <a:xfrm>
              <a:off x="5878963" y="1880986"/>
              <a:ext cx="303818" cy="409078"/>
            </a:xfrm>
            <a:custGeom>
              <a:avLst/>
              <a:gdLst/>
              <a:ahLst/>
              <a:cxnLst/>
              <a:rect l="l" t="t" r="r" b="b"/>
              <a:pathLst>
                <a:path w="16914" h="22774" extrusionOk="0">
                  <a:moveTo>
                    <a:pt x="1642" y="0"/>
                  </a:moveTo>
                  <a:cubicBezTo>
                    <a:pt x="1152" y="0"/>
                    <a:pt x="762" y="302"/>
                    <a:pt x="568" y="1046"/>
                  </a:cubicBezTo>
                  <a:cubicBezTo>
                    <a:pt x="1" y="3348"/>
                    <a:pt x="2203" y="6050"/>
                    <a:pt x="3737" y="8585"/>
                  </a:cubicBezTo>
                  <a:cubicBezTo>
                    <a:pt x="5305" y="11087"/>
                    <a:pt x="9808" y="17892"/>
                    <a:pt x="11376" y="19893"/>
                  </a:cubicBezTo>
                  <a:cubicBezTo>
                    <a:pt x="12421" y="21279"/>
                    <a:pt x="14024" y="22774"/>
                    <a:pt x="15139" y="22774"/>
                  </a:cubicBezTo>
                  <a:cubicBezTo>
                    <a:pt x="15662" y="22774"/>
                    <a:pt x="16077" y="22447"/>
                    <a:pt x="16279" y="21628"/>
                  </a:cubicBezTo>
                  <a:cubicBezTo>
                    <a:pt x="16913" y="19059"/>
                    <a:pt x="14478" y="15790"/>
                    <a:pt x="12843" y="13222"/>
                  </a:cubicBezTo>
                  <a:cubicBezTo>
                    <a:pt x="11209" y="10653"/>
                    <a:pt x="6606" y="4616"/>
                    <a:pt x="5138" y="2648"/>
                  </a:cubicBezTo>
                  <a:cubicBezTo>
                    <a:pt x="4123" y="1316"/>
                    <a:pt x="2665" y="0"/>
                    <a:pt x="1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2"/>
            <p:cNvSpPr/>
            <p:nvPr/>
          </p:nvSpPr>
          <p:spPr>
            <a:xfrm>
              <a:off x="5325323" y="1892374"/>
              <a:ext cx="816701" cy="727320"/>
            </a:xfrm>
            <a:custGeom>
              <a:avLst/>
              <a:gdLst/>
              <a:ahLst/>
              <a:cxnLst/>
              <a:rect l="l" t="t" r="r" b="b"/>
              <a:pathLst>
                <a:path w="45467" h="40491" extrusionOk="0">
                  <a:moveTo>
                    <a:pt x="29130" y="1"/>
                  </a:moveTo>
                  <a:cubicBezTo>
                    <a:pt x="28538" y="1"/>
                    <a:pt x="27756" y="148"/>
                    <a:pt x="26553" y="579"/>
                  </a:cubicBezTo>
                  <a:cubicBezTo>
                    <a:pt x="23985" y="1513"/>
                    <a:pt x="18614" y="4682"/>
                    <a:pt x="11976" y="8351"/>
                  </a:cubicBezTo>
                  <a:cubicBezTo>
                    <a:pt x="5305" y="12021"/>
                    <a:pt x="635" y="14789"/>
                    <a:pt x="234" y="18392"/>
                  </a:cubicBezTo>
                  <a:cubicBezTo>
                    <a:pt x="1" y="20593"/>
                    <a:pt x="11676" y="40107"/>
                    <a:pt x="14511" y="40374"/>
                  </a:cubicBezTo>
                  <a:cubicBezTo>
                    <a:pt x="15260" y="40454"/>
                    <a:pt x="15954" y="40490"/>
                    <a:pt x="16604" y="40490"/>
                  </a:cubicBezTo>
                  <a:cubicBezTo>
                    <a:pt x="21424" y="40490"/>
                    <a:pt x="23737" y="38457"/>
                    <a:pt x="26853" y="36605"/>
                  </a:cubicBezTo>
                  <a:cubicBezTo>
                    <a:pt x="32724" y="33069"/>
                    <a:pt x="36927" y="30434"/>
                    <a:pt x="40964" y="27699"/>
                  </a:cubicBezTo>
                  <a:cubicBezTo>
                    <a:pt x="42832" y="26464"/>
                    <a:pt x="44233" y="25330"/>
                    <a:pt x="44633" y="23862"/>
                  </a:cubicBezTo>
                  <a:cubicBezTo>
                    <a:pt x="45467" y="20760"/>
                    <a:pt x="44199" y="19159"/>
                    <a:pt x="42498" y="16257"/>
                  </a:cubicBezTo>
                  <a:cubicBezTo>
                    <a:pt x="40797" y="13388"/>
                    <a:pt x="36827" y="7818"/>
                    <a:pt x="35193" y="5416"/>
                  </a:cubicBezTo>
                  <a:cubicBezTo>
                    <a:pt x="33558" y="3048"/>
                    <a:pt x="31757" y="713"/>
                    <a:pt x="30790" y="379"/>
                  </a:cubicBezTo>
                  <a:cubicBezTo>
                    <a:pt x="30251" y="200"/>
                    <a:pt x="29819" y="1"/>
                    <a:pt x="29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2"/>
            <p:cNvSpPr/>
            <p:nvPr/>
          </p:nvSpPr>
          <p:spPr>
            <a:xfrm>
              <a:off x="5317545" y="2209196"/>
              <a:ext cx="303800" cy="408916"/>
            </a:xfrm>
            <a:custGeom>
              <a:avLst/>
              <a:gdLst/>
              <a:ahLst/>
              <a:cxnLst/>
              <a:rect l="l" t="t" r="r" b="b"/>
              <a:pathLst>
                <a:path w="16913" h="22765" extrusionOk="0">
                  <a:moveTo>
                    <a:pt x="1667" y="1"/>
                  </a:moveTo>
                  <a:cubicBezTo>
                    <a:pt x="1175" y="1"/>
                    <a:pt x="785" y="305"/>
                    <a:pt x="601" y="1054"/>
                  </a:cubicBezTo>
                  <a:cubicBezTo>
                    <a:pt x="0" y="3356"/>
                    <a:pt x="2202" y="6058"/>
                    <a:pt x="3770" y="8559"/>
                  </a:cubicBezTo>
                  <a:cubicBezTo>
                    <a:pt x="5304" y="11061"/>
                    <a:pt x="9807" y="17866"/>
                    <a:pt x="11375" y="19901"/>
                  </a:cubicBezTo>
                  <a:cubicBezTo>
                    <a:pt x="12442" y="21263"/>
                    <a:pt x="14034" y="22764"/>
                    <a:pt x="15142" y="22764"/>
                  </a:cubicBezTo>
                  <a:cubicBezTo>
                    <a:pt x="15663" y="22764"/>
                    <a:pt x="16076" y="22433"/>
                    <a:pt x="16279" y="21602"/>
                  </a:cubicBezTo>
                  <a:cubicBezTo>
                    <a:pt x="16912" y="19034"/>
                    <a:pt x="14511" y="15765"/>
                    <a:pt x="12876" y="13196"/>
                  </a:cubicBezTo>
                  <a:cubicBezTo>
                    <a:pt x="11242" y="10661"/>
                    <a:pt x="6605" y="4623"/>
                    <a:pt x="5137" y="2655"/>
                  </a:cubicBezTo>
                  <a:cubicBezTo>
                    <a:pt x="4147" y="1305"/>
                    <a:pt x="2687" y="1"/>
                    <a:pt x="1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2"/>
            <p:cNvSpPr/>
            <p:nvPr/>
          </p:nvSpPr>
          <p:spPr>
            <a:xfrm>
              <a:off x="6075509" y="2253887"/>
              <a:ext cx="944307" cy="659116"/>
            </a:xfrm>
            <a:custGeom>
              <a:avLst/>
              <a:gdLst/>
              <a:ahLst/>
              <a:cxnLst/>
              <a:rect l="l" t="t" r="r" b="b"/>
              <a:pathLst>
                <a:path w="52571" h="36694" extrusionOk="0">
                  <a:moveTo>
                    <a:pt x="20515" y="0"/>
                  </a:moveTo>
                  <a:lnTo>
                    <a:pt x="0" y="6672"/>
                  </a:lnTo>
                  <a:cubicBezTo>
                    <a:pt x="1101" y="10641"/>
                    <a:pt x="1535" y="14644"/>
                    <a:pt x="6772" y="19181"/>
                  </a:cubicBezTo>
                  <a:cubicBezTo>
                    <a:pt x="11975" y="23717"/>
                    <a:pt x="36560" y="36693"/>
                    <a:pt x="36560" y="36693"/>
                  </a:cubicBezTo>
                  <a:lnTo>
                    <a:pt x="52571" y="18180"/>
                  </a:lnTo>
                  <a:lnTo>
                    <a:pt x="28721" y="340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2"/>
            <p:cNvSpPr/>
            <p:nvPr/>
          </p:nvSpPr>
          <p:spPr>
            <a:xfrm>
              <a:off x="5800485" y="2757196"/>
              <a:ext cx="1240311" cy="1074355"/>
            </a:xfrm>
            <a:custGeom>
              <a:avLst/>
              <a:gdLst/>
              <a:ahLst/>
              <a:cxnLst/>
              <a:rect l="l" t="t" r="r" b="b"/>
              <a:pathLst>
                <a:path w="69050" h="59811" extrusionOk="0">
                  <a:moveTo>
                    <a:pt x="0" y="1"/>
                  </a:moveTo>
                  <a:lnTo>
                    <a:pt x="0" y="19781"/>
                  </a:lnTo>
                  <a:lnTo>
                    <a:pt x="69049" y="59810"/>
                  </a:lnTo>
                  <a:lnTo>
                    <a:pt x="69049" y="39129"/>
                  </a:lnTo>
                  <a:cubicBezTo>
                    <a:pt x="68149" y="39129"/>
                    <a:pt x="67248" y="38928"/>
                    <a:pt x="66448" y="3849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2"/>
            <p:cNvSpPr/>
            <p:nvPr/>
          </p:nvSpPr>
          <p:spPr>
            <a:xfrm>
              <a:off x="5800485" y="2757196"/>
              <a:ext cx="1240311" cy="1074355"/>
            </a:xfrm>
            <a:custGeom>
              <a:avLst/>
              <a:gdLst/>
              <a:ahLst/>
              <a:cxnLst/>
              <a:rect l="l" t="t" r="r" b="b"/>
              <a:pathLst>
                <a:path w="69050" h="59811" extrusionOk="0">
                  <a:moveTo>
                    <a:pt x="0" y="1"/>
                  </a:moveTo>
                  <a:lnTo>
                    <a:pt x="0" y="19781"/>
                  </a:lnTo>
                  <a:lnTo>
                    <a:pt x="69049" y="59810"/>
                  </a:lnTo>
                  <a:lnTo>
                    <a:pt x="69049" y="39129"/>
                  </a:lnTo>
                  <a:cubicBezTo>
                    <a:pt x="68149" y="39129"/>
                    <a:pt x="67248" y="38928"/>
                    <a:pt x="66448" y="3849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2"/>
            <p:cNvSpPr/>
            <p:nvPr/>
          </p:nvSpPr>
          <p:spPr>
            <a:xfrm>
              <a:off x="7040217" y="2775177"/>
              <a:ext cx="1163629" cy="1055764"/>
            </a:xfrm>
            <a:custGeom>
              <a:avLst/>
              <a:gdLst/>
              <a:ahLst/>
              <a:cxnLst/>
              <a:rect l="l" t="t" r="r" b="b"/>
              <a:pathLst>
                <a:path w="64781" h="58776" extrusionOk="0">
                  <a:moveTo>
                    <a:pt x="62445" y="0"/>
                  </a:moveTo>
                  <a:lnTo>
                    <a:pt x="62445" y="0"/>
                  </a:lnTo>
                  <a:cubicBezTo>
                    <a:pt x="62520" y="56"/>
                    <a:pt x="62593" y="114"/>
                    <a:pt x="62664" y="174"/>
                  </a:cubicBezTo>
                  <a:lnTo>
                    <a:pt x="62664" y="174"/>
                  </a:lnTo>
                  <a:cubicBezTo>
                    <a:pt x="62597" y="114"/>
                    <a:pt x="62524" y="56"/>
                    <a:pt x="62445" y="0"/>
                  </a:cubicBezTo>
                  <a:close/>
                  <a:moveTo>
                    <a:pt x="62664" y="174"/>
                  </a:moveTo>
                  <a:cubicBezTo>
                    <a:pt x="63594" y="998"/>
                    <a:pt x="63423" y="2120"/>
                    <a:pt x="62179" y="2836"/>
                  </a:cubicBezTo>
                  <a:lnTo>
                    <a:pt x="2603" y="37494"/>
                  </a:lnTo>
                  <a:cubicBezTo>
                    <a:pt x="1802" y="37927"/>
                    <a:pt x="901" y="38128"/>
                    <a:pt x="1" y="38128"/>
                  </a:cubicBezTo>
                  <a:lnTo>
                    <a:pt x="1" y="58776"/>
                  </a:lnTo>
                  <a:lnTo>
                    <a:pt x="64780" y="21115"/>
                  </a:lnTo>
                  <a:lnTo>
                    <a:pt x="64780" y="4337"/>
                  </a:lnTo>
                  <a:cubicBezTo>
                    <a:pt x="64686" y="2728"/>
                    <a:pt x="63905" y="1209"/>
                    <a:pt x="62664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2"/>
            <p:cNvSpPr/>
            <p:nvPr/>
          </p:nvSpPr>
          <p:spPr>
            <a:xfrm>
              <a:off x="5800485" y="2080118"/>
              <a:ext cx="2383534" cy="1379789"/>
            </a:xfrm>
            <a:custGeom>
              <a:avLst/>
              <a:gdLst/>
              <a:ahLst/>
              <a:cxnLst/>
              <a:rect l="l" t="t" r="r" b="b"/>
              <a:pathLst>
                <a:path w="132695" h="76815" extrusionOk="0">
                  <a:moveTo>
                    <a:pt x="64813" y="1"/>
                  </a:moveTo>
                  <a:lnTo>
                    <a:pt x="43865" y="12210"/>
                  </a:lnTo>
                  <a:cubicBezTo>
                    <a:pt x="43446" y="12149"/>
                    <a:pt x="43006" y="12119"/>
                    <a:pt x="42550" y="12119"/>
                  </a:cubicBezTo>
                  <a:cubicBezTo>
                    <a:pt x="34771" y="12119"/>
                    <a:pt x="22068" y="20661"/>
                    <a:pt x="18980" y="26553"/>
                  </a:cubicBezTo>
                  <a:lnTo>
                    <a:pt x="0" y="37695"/>
                  </a:lnTo>
                  <a:lnTo>
                    <a:pt x="66448" y="76189"/>
                  </a:lnTo>
                  <a:cubicBezTo>
                    <a:pt x="67265" y="76606"/>
                    <a:pt x="68157" y="76814"/>
                    <a:pt x="69054" y="76814"/>
                  </a:cubicBezTo>
                  <a:cubicBezTo>
                    <a:pt x="69950" y="76814"/>
                    <a:pt x="70851" y="76606"/>
                    <a:pt x="71685" y="76189"/>
                  </a:cubicBezTo>
                  <a:lnTo>
                    <a:pt x="131261" y="41531"/>
                  </a:lnTo>
                  <a:cubicBezTo>
                    <a:pt x="132695" y="40697"/>
                    <a:pt x="132695" y="39362"/>
                    <a:pt x="131261" y="38528"/>
                  </a:cubicBezTo>
                  <a:lnTo>
                    <a:pt x="648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2"/>
            <p:cNvSpPr/>
            <p:nvPr/>
          </p:nvSpPr>
          <p:spPr>
            <a:xfrm>
              <a:off x="6029363" y="2573242"/>
              <a:ext cx="489550" cy="284059"/>
            </a:xfrm>
            <a:custGeom>
              <a:avLst/>
              <a:gdLst/>
              <a:ahLst/>
              <a:cxnLst/>
              <a:rect l="l" t="t" r="r" b="b"/>
              <a:pathLst>
                <a:path w="27254" h="15814" extrusionOk="0">
                  <a:moveTo>
                    <a:pt x="4737" y="1"/>
                  </a:moveTo>
                  <a:lnTo>
                    <a:pt x="1" y="2736"/>
                  </a:lnTo>
                  <a:cubicBezTo>
                    <a:pt x="67" y="2836"/>
                    <a:pt x="101" y="2903"/>
                    <a:pt x="167" y="2970"/>
                  </a:cubicBezTo>
                  <a:cubicBezTo>
                    <a:pt x="1935" y="5271"/>
                    <a:pt x="5771" y="6672"/>
                    <a:pt x="8440" y="7373"/>
                  </a:cubicBezTo>
                  <a:cubicBezTo>
                    <a:pt x="10208" y="7840"/>
                    <a:pt x="12043" y="8073"/>
                    <a:pt x="13877" y="8073"/>
                  </a:cubicBezTo>
                  <a:cubicBezTo>
                    <a:pt x="13777" y="9541"/>
                    <a:pt x="13510" y="11009"/>
                    <a:pt x="13043" y="12410"/>
                  </a:cubicBezTo>
                  <a:cubicBezTo>
                    <a:pt x="12676" y="13477"/>
                    <a:pt x="11242" y="15178"/>
                    <a:pt x="12876" y="15679"/>
                  </a:cubicBezTo>
                  <a:cubicBezTo>
                    <a:pt x="13173" y="15775"/>
                    <a:pt x="13524" y="15813"/>
                    <a:pt x="13904" y="15813"/>
                  </a:cubicBezTo>
                  <a:cubicBezTo>
                    <a:pt x="15103" y="15813"/>
                    <a:pt x="16592" y="15430"/>
                    <a:pt x="17580" y="15278"/>
                  </a:cubicBezTo>
                  <a:cubicBezTo>
                    <a:pt x="19214" y="15012"/>
                    <a:pt x="20815" y="14678"/>
                    <a:pt x="22417" y="14278"/>
                  </a:cubicBezTo>
                  <a:cubicBezTo>
                    <a:pt x="23284" y="14044"/>
                    <a:pt x="24218" y="13744"/>
                    <a:pt x="24785" y="13010"/>
                  </a:cubicBezTo>
                  <a:cubicBezTo>
                    <a:pt x="25385" y="12176"/>
                    <a:pt x="25319" y="11075"/>
                    <a:pt x="25485" y="10075"/>
                  </a:cubicBezTo>
                  <a:cubicBezTo>
                    <a:pt x="25652" y="9107"/>
                    <a:pt x="26186" y="8007"/>
                    <a:pt x="27253" y="7907"/>
                  </a:cubicBezTo>
                  <a:cubicBezTo>
                    <a:pt x="26119" y="7273"/>
                    <a:pt x="24418" y="6939"/>
                    <a:pt x="23117" y="6506"/>
                  </a:cubicBezTo>
                  <a:cubicBezTo>
                    <a:pt x="21182" y="5838"/>
                    <a:pt x="19214" y="5271"/>
                    <a:pt x="17280" y="4604"/>
                  </a:cubicBezTo>
                  <a:cubicBezTo>
                    <a:pt x="13343" y="3270"/>
                    <a:pt x="9441" y="1836"/>
                    <a:pt x="5571" y="301"/>
                  </a:cubicBezTo>
                  <a:cubicBezTo>
                    <a:pt x="5304" y="201"/>
                    <a:pt x="5004" y="101"/>
                    <a:pt x="4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2"/>
            <p:cNvSpPr/>
            <p:nvPr/>
          </p:nvSpPr>
          <p:spPr>
            <a:xfrm>
              <a:off x="6588392" y="2080118"/>
              <a:ext cx="1595627" cy="952030"/>
            </a:xfrm>
            <a:custGeom>
              <a:avLst/>
              <a:gdLst/>
              <a:ahLst/>
              <a:cxnLst/>
              <a:rect l="l" t="t" r="r" b="b"/>
              <a:pathLst>
                <a:path w="88831" h="53001" extrusionOk="0">
                  <a:moveTo>
                    <a:pt x="20949" y="1"/>
                  </a:moveTo>
                  <a:lnTo>
                    <a:pt x="1" y="12210"/>
                  </a:lnTo>
                  <a:cubicBezTo>
                    <a:pt x="5672" y="15812"/>
                    <a:pt x="11242" y="17880"/>
                    <a:pt x="17046" y="21216"/>
                  </a:cubicBezTo>
                  <a:cubicBezTo>
                    <a:pt x="19848" y="22851"/>
                    <a:pt x="23084" y="25452"/>
                    <a:pt x="30189" y="30289"/>
                  </a:cubicBezTo>
                  <a:cubicBezTo>
                    <a:pt x="32322" y="31773"/>
                    <a:pt x="34885" y="33457"/>
                    <a:pt x="37585" y="33457"/>
                  </a:cubicBezTo>
                  <a:cubicBezTo>
                    <a:pt x="37799" y="33457"/>
                    <a:pt x="38013" y="33447"/>
                    <a:pt x="38228" y="33425"/>
                  </a:cubicBezTo>
                  <a:cubicBezTo>
                    <a:pt x="40463" y="33225"/>
                    <a:pt x="42398" y="31890"/>
                    <a:pt x="44533" y="31223"/>
                  </a:cubicBezTo>
                  <a:cubicBezTo>
                    <a:pt x="44922" y="31084"/>
                    <a:pt x="45334" y="31015"/>
                    <a:pt x="45731" y="31015"/>
                  </a:cubicBezTo>
                  <a:cubicBezTo>
                    <a:pt x="45810" y="31015"/>
                    <a:pt x="45889" y="31018"/>
                    <a:pt x="45967" y="31023"/>
                  </a:cubicBezTo>
                  <a:cubicBezTo>
                    <a:pt x="48102" y="31223"/>
                    <a:pt x="47935" y="33792"/>
                    <a:pt x="47968" y="35326"/>
                  </a:cubicBezTo>
                  <a:cubicBezTo>
                    <a:pt x="48035" y="37728"/>
                    <a:pt x="47368" y="40063"/>
                    <a:pt x="46067" y="42064"/>
                  </a:cubicBezTo>
                  <a:cubicBezTo>
                    <a:pt x="45767" y="42498"/>
                    <a:pt x="45533" y="42965"/>
                    <a:pt x="45433" y="43465"/>
                  </a:cubicBezTo>
                  <a:cubicBezTo>
                    <a:pt x="45166" y="45066"/>
                    <a:pt x="45967" y="46267"/>
                    <a:pt x="47468" y="46934"/>
                  </a:cubicBezTo>
                  <a:cubicBezTo>
                    <a:pt x="48836" y="47529"/>
                    <a:pt x="61919" y="53001"/>
                    <a:pt x="66800" y="53001"/>
                  </a:cubicBezTo>
                  <a:cubicBezTo>
                    <a:pt x="67395" y="53001"/>
                    <a:pt x="67868" y="52920"/>
                    <a:pt x="68183" y="52739"/>
                  </a:cubicBezTo>
                  <a:lnTo>
                    <a:pt x="87363" y="41531"/>
                  </a:lnTo>
                  <a:cubicBezTo>
                    <a:pt x="88831" y="40697"/>
                    <a:pt x="88831" y="39362"/>
                    <a:pt x="87397" y="38528"/>
                  </a:cubicBezTo>
                  <a:lnTo>
                    <a:pt x="209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2"/>
            <p:cNvSpPr/>
            <p:nvPr/>
          </p:nvSpPr>
          <p:spPr>
            <a:xfrm>
              <a:off x="6801104" y="2675108"/>
              <a:ext cx="578824" cy="421400"/>
            </a:xfrm>
            <a:custGeom>
              <a:avLst/>
              <a:gdLst/>
              <a:ahLst/>
              <a:cxnLst/>
              <a:rect l="l" t="t" r="r" b="b"/>
              <a:pathLst>
                <a:path w="32224" h="23460" extrusionOk="0">
                  <a:moveTo>
                    <a:pt x="1" y="1"/>
                  </a:moveTo>
                  <a:lnTo>
                    <a:pt x="1" y="1"/>
                  </a:lnTo>
                  <a:cubicBezTo>
                    <a:pt x="201" y="201"/>
                    <a:pt x="167" y="101"/>
                    <a:pt x="401" y="234"/>
                  </a:cubicBezTo>
                  <a:cubicBezTo>
                    <a:pt x="3270" y="1835"/>
                    <a:pt x="6005" y="3703"/>
                    <a:pt x="8540" y="5805"/>
                  </a:cubicBezTo>
                  <a:cubicBezTo>
                    <a:pt x="10500" y="7489"/>
                    <a:pt x="13163" y="8977"/>
                    <a:pt x="15884" y="8977"/>
                  </a:cubicBezTo>
                  <a:cubicBezTo>
                    <a:pt x="16126" y="8977"/>
                    <a:pt x="16369" y="8965"/>
                    <a:pt x="16612" y="8940"/>
                  </a:cubicBezTo>
                  <a:cubicBezTo>
                    <a:pt x="18814" y="8740"/>
                    <a:pt x="20782" y="7406"/>
                    <a:pt x="22917" y="6739"/>
                  </a:cubicBezTo>
                  <a:cubicBezTo>
                    <a:pt x="23306" y="6600"/>
                    <a:pt x="23695" y="6530"/>
                    <a:pt x="24104" y="6530"/>
                  </a:cubicBezTo>
                  <a:cubicBezTo>
                    <a:pt x="24185" y="6530"/>
                    <a:pt x="24268" y="6533"/>
                    <a:pt x="24351" y="6539"/>
                  </a:cubicBezTo>
                  <a:cubicBezTo>
                    <a:pt x="28287" y="6939"/>
                    <a:pt x="25185" y="12843"/>
                    <a:pt x="24752" y="14644"/>
                  </a:cubicBezTo>
                  <a:cubicBezTo>
                    <a:pt x="24351" y="16446"/>
                    <a:pt x="24685" y="18514"/>
                    <a:pt x="23517" y="19915"/>
                  </a:cubicBezTo>
                  <a:cubicBezTo>
                    <a:pt x="22766" y="20831"/>
                    <a:pt x="21758" y="21155"/>
                    <a:pt x="20672" y="21155"/>
                  </a:cubicBezTo>
                  <a:cubicBezTo>
                    <a:pt x="18912" y="21155"/>
                    <a:pt x="16948" y="20305"/>
                    <a:pt x="15545" y="19748"/>
                  </a:cubicBezTo>
                  <a:cubicBezTo>
                    <a:pt x="13844" y="19081"/>
                    <a:pt x="12209" y="18347"/>
                    <a:pt x="10541" y="17580"/>
                  </a:cubicBezTo>
                  <a:cubicBezTo>
                    <a:pt x="9074" y="16879"/>
                    <a:pt x="7573" y="16179"/>
                    <a:pt x="6038" y="15512"/>
                  </a:cubicBezTo>
                  <a:lnTo>
                    <a:pt x="6038" y="15512"/>
                  </a:lnTo>
                  <a:cubicBezTo>
                    <a:pt x="6572" y="15979"/>
                    <a:pt x="8640" y="17313"/>
                    <a:pt x="9074" y="17613"/>
                  </a:cubicBezTo>
                  <a:cubicBezTo>
                    <a:pt x="10241" y="18380"/>
                    <a:pt x="11409" y="19148"/>
                    <a:pt x="12610" y="19882"/>
                  </a:cubicBezTo>
                  <a:cubicBezTo>
                    <a:pt x="13744" y="20549"/>
                    <a:pt x="14878" y="21249"/>
                    <a:pt x="16079" y="21850"/>
                  </a:cubicBezTo>
                  <a:cubicBezTo>
                    <a:pt x="19014" y="23451"/>
                    <a:pt x="20916" y="23451"/>
                    <a:pt x="21916" y="23451"/>
                  </a:cubicBezTo>
                  <a:cubicBezTo>
                    <a:pt x="22020" y="23457"/>
                    <a:pt x="22124" y="23460"/>
                    <a:pt x="22228" y="23460"/>
                  </a:cubicBezTo>
                  <a:cubicBezTo>
                    <a:pt x="22690" y="23460"/>
                    <a:pt x="23148" y="23405"/>
                    <a:pt x="23584" y="23351"/>
                  </a:cubicBezTo>
                  <a:cubicBezTo>
                    <a:pt x="24451" y="23117"/>
                    <a:pt x="25285" y="22784"/>
                    <a:pt x="26086" y="22383"/>
                  </a:cubicBezTo>
                  <a:cubicBezTo>
                    <a:pt x="27153" y="21950"/>
                    <a:pt x="28221" y="21616"/>
                    <a:pt x="29288" y="21149"/>
                  </a:cubicBezTo>
                  <a:cubicBezTo>
                    <a:pt x="30322" y="20715"/>
                    <a:pt x="31256" y="20015"/>
                    <a:pt x="31990" y="19148"/>
                  </a:cubicBezTo>
                  <a:cubicBezTo>
                    <a:pt x="32124" y="18981"/>
                    <a:pt x="32224" y="18747"/>
                    <a:pt x="32124" y="18581"/>
                  </a:cubicBezTo>
                  <a:cubicBezTo>
                    <a:pt x="32023" y="18514"/>
                    <a:pt x="31957" y="18447"/>
                    <a:pt x="31857" y="18414"/>
                  </a:cubicBezTo>
                  <a:cubicBezTo>
                    <a:pt x="31089" y="18180"/>
                    <a:pt x="30289" y="18147"/>
                    <a:pt x="29522" y="17980"/>
                  </a:cubicBezTo>
                  <a:cubicBezTo>
                    <a:pt x="28721" y="17847"/>
                    <a:pt x="28021" y="17413"/>
                    <a:pt x="27587" y="16713"/>
                  </a:cubicBezTo>
                  <a:cubicBezTo>
                    <a:pt x="27320" y="16079"/>
                    <a:pt x="27253" y="15378"/>
                    <a:pt x="27387" y="14711"/>
                  </a:cubicBezTo>
                  <a:cubicBezTo>
                    <a:pt x="27587" y="12443"/>
                    <a:pt x="27987" y="10175"/>
                    <a:pt x="28254" y="7873"/>
                  </a:cubicBezTo>
                  <a:lnTo>
                    <a:pt x="28254" y="7773"/>
                  </a:lnTo>
                  <a:cubicBezTo>
                    <a:pt x="28287" y="6405"/>
                    <a:pt x="27120" y="4671"/>
                    <a:pt x="25752" y="4470"/>
                  </a:cubicBezTo>
                  <a:cubicBezTo>
                    <a:pt x="25678" y="4468"/>
                    <a:pt x="25603" y="4466"/>
                    <a:pt x="25529" y="4466"/>
                  </a:cubicBezTo>
                  <a:cubicBezTo>
                    <a:pt x="24709" y="4466"/>
                    <a:pt x="23918" y="4637"/>
                    <a:pt x="23184" y="5004"/>
                  </a:cubicBezTo>
                  <a:cubicBezTo>
                    <a:pt x="21082" y="5805"/>
                    <a:pt x="19048" y="6906"/>
                    <a:pt x="16813" y="7106"/>
                  </a:cubicBezTo>
                  <a:cubicBezTo>
                    <a:pt x="16609" y="7116"/>
                    <a:pt x="16405" y="7122"/>
                    <a:pt x="16202" y="7122"/>
                  </a:cubicBezTo>
                  <a:cubicBezTo>
                    <a:pt x="14506" y="7122"/>
                    <a:pt x="12824" y="6749"/>
                    <a:pt x="11275" y="6005"/>
                  </a:cubicBezTo>
                  <a:cubicBezTo>
                    <a:pt x="9541" y="5204"/>
                    <a:pt x="7840" y="4304"/>
                    <a:pt x="6172" y="3336"/>
                  </a:cubicBezTo>
                  <a:cubicBezTo>
                    <a:pt x="5304" y="2836"/>
                    <a:pt x="4470" y="2269"/>
                    <a:pt x="3570" y="1735"/>
                  </a:cubicBezTo>
                  <a:cubicBezTo>
                    <a:pt x="2436" y="1068"/>
                    <a:pt x="1235" y="50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2"/>
            <p:cNvSpPr/>
            <p:nvPr/>
          </p:nvSpPr>
          <p:spPr>
            <a:xfrm>
              <a:off x="5976643" y="2858451"/>
              <a:ext cx="21591" cy="367926"/>
            </a:xfrm>
            <a:custGeom>
              <a:avLst/>
              <a:gdLst/>
              <a:ahLst/>
              <a:cxnLst/>
              <a:rect l="l" t="t" r="r" b="b"/>
              <a:pathLst>
                <a:path w="1202" h="20483" extrusionOk="0">
                  <a:moveTo>
                    <a:pt x="0" y="1"/>
                  </a:moveTo>
                  <a:lnTo>
                    <a:pt x="0" y="19815"/>
                  </a:lnTo>
                  <a:lnTo>
                    <a:pt x="1201" y="20482"/>
                  </a:lnTo>
                  <a:lnTo>
                    <a:pt x="1201" y="7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2"/>
            <p:cNvSpPr/>
            <p:nvPr/>
          </p:nvSpPr>
          <p:spPr>
            <a:xfrm>
              <a:off x="5976643" y="2181390"/>
              <a:ext cx="1186980" cy="689670"/>
            </a:xfrm>
            <a:custGeom>
              <a:avLst/>
              <a:gdLst/>
              <a:ahLst/>
              <a:cxnLst/>
              <a:rect l="l" t="t" r="r" b="b"/>
              <a:pathLst>
                <a:path w="66081" h="38395" extrusionOk="0">
                  <a:moveTo>
                    <a:pt x="64780" y="0"/>
                  </a:moveTo>
                  <a:lnTo>
                    <a:pt x="44198" y="11975"/>
                  </a:lnTo>
                  <a:cubicBezTo>
                    <a:pt x="43907" y="11944"/>
                    <a:pt x="43607" y="11929"/>
                    <a:pt x="43300" y="11929"/>
                  </a:cubicBezTo>
                  <a:cubicBezTo>
                    <a:pt x="35051" y="11929"/>
                    <a:pt x="21275" y="22821"/>
                    <a:pt x="17513" y="27420"/>
                  </a:cubicBezTo>
                  <a:lnTo>
                    <a:pt x="0" y="37694"/>
                  </a:lnTo>
                  <a:lnTo>
                    <a:pt x="1201" y="38394"/>
                  </a:lnTo>
                  <a:lnTo>
                    <a:pt x="18780" y="28087"/>
                  </a:lnTo>
                  <a:cubicBezTo>
                    <a:pt x="25752" y="20582"/>
                    <a:pt x="37460" y="13076"/>
                    <a:pt x="45566" y="12676"/>
                  </a:cubicBezTo>
                  <a:lnTo>
                    <a:pt x="66081" y="734"/>
                  </a:lnTo>
                  <a:lnTo>
                    <a:pt x="647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2"/>
            <p:cNvSpPr/>
            <p:nvPr/>
          </p:nvSpPr>
          <p:spPr>
            <a:xfrm>
              <a:off x="6273222" y="1849928"/>
              <a:ext cx="468588" cy="368016"/>
            </a:xfrm>
            <a:custGeom>
              <a:avLst/>
              <a:gdLst/>
              <a:ahLst/>
              <a:cxnLst/>
              <a:rect l="l" t="t" r="r" b="b"/>
              <a:pathLst>
                <a:path w="26087" h="20488" extrusionOk="0">
                  <a:moveTo>
                    <a:pt x="3718" y="0"/>
                  </a:moveTo>
                  <a:cubicBezTo>
                    <a:pt x="3191" y="0"/>
                    <a:pt x="2663" y="35"/>
                    <a:pt x="2136" y="107"/>
                  </a:cubicBezTo>
                  <a:cubicBezTo>
                    <a:pt x="1" y="474"/>
                    <a:pt x="6873" y="10881"/>
                    <a:pt x="6873" y="10881"/>
                  </a:cubicBezTo>
                  <a:cubicBezTo>
                    <a:pt x="6873" y="10881"/>
                    <a:pt x="13344" y="15585"/>
                    <a:pt x="17247" y="18387"/>
                  </a:cubicBezTo>
                  <a:cubicBezTo>
                    <a:pt x="19452" y="19959"/>
                    <a:pt x="21728" y="20487"/>
                    <a:pt x="23581" y="20487"/>
                  </a:cubicBezTo>
                  <a:cubicBezTo>
                    <a:pt x="24558" y="20487"/>
                    <a:pt x="25418" y="20340"/>
                    <a:pt x="26086" y="20121"/>
                  </a:cubicBezTo>
                  <a:lnTo>
                    <a:pt x="25286" y="16418"/>
                  </a:lnTo>
                  <a:cubicBezTo>
                    <a:pt x="25286" y="16418"/>
                    <a:pt x="13644" y="4710"/>
                    <a:pt x="11142" y="2609"/>
                  </a:cubicBezTo>
                  <a:cubicBezTo>
                    <a:pt x="9024" y="909"/>
                    <a:pt x="6394" y="0"/>
                    <a:pt x="3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6273222" y="1849084"/>
              <a:ext cx="467977" cy="368698"/>
            </a:xfrm>
            <a:custGeom>
              <a:avLst/>
              <a:gdLst/>
              <a:ahLst/>
              <a:cxnLst/>
              <a:rect l="l" t="t" r="r" b="b"/>
              <a:pathLst>
                <a:path w="26053" h="20526" extrusionOk="0">
                  <a:moveTo>
                    <a:pt x="3974" y="0"/>
                  </a:moveTo>
                  <a:cubicBezTo>
                    <a:pt x="3352" y="0"/>
                    <a:pt x="2726" y="51"/>
                    <a:pt x="2102" y="154"/>
                  </a:cubicBezTo>
                  <a:cubicBezTo>
                    <a:pt x="1" y="554"/>
                    <a:pt x="6839" y="10895"/>
                    <a:pt x="6839" y="10895"/>
                  </a:cubicBezTo>
                  <a:cubicBezTo>
                    <a:pt x="6839" y="10895"/>
                    <a:pt x="13310" y="15632"/>
                    <a:pt x="17247" y="18400"/>
                  </a:cubicBezTo>
                  <a:cubicBezTo>
                    <a:pt x="19450" y="19987"/>
                    <a:pt x="21756" y="20525"/>
                    <a:pt x="23615" y="20525"/>
                  </a:cubicBezTo>
                  <a:cubicBezTo>
                    <a:pt x="24570" y="20525"/>
                    <a:pt x="25408" y="20383"/>
                    <a:pt x="26053" y="20168"/>
                  </a:cubicBezTo>
                  <a:lnTo>
                    <a:pt x="25252" y="16399"/>
                  </a:lnTo>
                  <a:cubicBezTo>
                    <a:pt x="25252" y="16399"/>
                    <a:pt x="13644" y="4690"/>
                    <a:pt x="11142" y="2589"/>
                  </a:cubicBezTo>
                  <a:cubicBezTo>
                    <a:pt x="9123" y="892"/>
                    <a:pt x="6581" y="0"/>
                    <a:pt x="3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2"/>
            <p:cNvSpPr/>
            <p:nvPr/>
          </p:nvSpPr>
          <p:spPr>
            <a:xfrm>
              <a:off x="6273222" y="1849084"/>
              <a:ext cx="467977" cy="368698"/>
            </a:xfrm>
            <a:custGeom>
              <a:avLst/>
              <a:gdLst/>
              <a:ahLst/>
              <a:cxnLst/>
              <a:rect l="l" t="t" r="r" b="b"/>
              <a:pathLst>
                <a:path w="26053" h="20526" extrusionOk="0">
                  <a:moveTo>
                    <a:pt x="3974" y="0"/>
                  </a:moveTo>
                  <a:cubicBezTo>
                    <a:pt x="3352" y="0"/>
                    <a:pt x="2726" y="51"/>
                    <a:pt x="2102" y="154"/>
                  </a:cubicBezTo>
                  <a:cubicBezTo>
                    <a:pt x="1" y="554"/>
                    <a:pt x="6839" y="10895"/>
                    <a:pt x="6839" y="10895"/>
                  </a:cubicBezTo>
                  <a:cubicBezTo>
                    <a:pt x="6839" y="10895"/>
                    <a:pt x="13310" y="15632"/>
                    <a:pt x="17247" y="18400"/>
                  </a:cubicBezTo>
                  <a:cubicBezTo>
                    <a:pt x="19450" y="19987"/>
                    <a:pt x="21756" y="20525"/>
                    <a:pt x="23615" y="20525"/>
                  </a:cubicBezTo>
                  <a:cubicBezTo>
                    <a:pt x="24570" y="20525"/>
                    <a:pt x="25408" y="20383"/>
                    <a:pt x="26053" y="20168"/>
                  </a:cubicBezTo>
                  <a:lnTo>
                    <a:pt x="25252" y="16399"/>
                  </a:lnTo>
                  <a:cubicBezTo>
                    <a:pt x="25252" y="16399"/>
                    <a:pt x="13644" y="4690"/>
                    <a:pt x="11142" y="2589"/>
                  </a:cubicBezTo>
                  <a:cubicBezTo>
                    <a:pt x="9123" y="892"/>
                    <a:pt x="6581" y="0"/>
                    <a:pt x="3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2"/>
            <p:cNvSpPr/>
            <p:nvPr/>
          </p:nvSpPr>
          <p:spPr>
            <a:xfrm>
              <a:off x="6381087" y="1903960"/>
              <a:ext cx="302596" cy="296022"/>
            </a:xfrm>
            <a:custGeom>
              <a:avLst/>
              <a:gdLst/>
              <a:ahLst/>
              <a:cxnLst/>
              <a:rect l="l" t="t" r="r" b="b"/>
              <a:pathLst>
                <a:path w="16846" h="16480" extrusionOk="0">
                  <a:moveTo>
                    <a:pt x="300" y="1"/>
                  </a:moveTo>
                  <a:lnTo>
                    <a:pt x="0" y="2803"/>
                  </a:lnTo>
                  <a:cubicBezTo>
                    <a:pt x="0" y="2803"/>
                    <a:pt x="2068" y="3036"/>
                    <a:pt x="3569" y="3303"/>
                  </a:cubicBezTo>
                  <a:cubicBezTo>
                    <a:pt x="5137" y="3570"/>
                    <a:pt x="6572" y="4371"/>
                    <a:pt x="7539" y="5605"/>
                  </a:cubicBezTo>
                  <a:cubicBezTo>
                    <a:pt x="8807" y="7039"/>
                    <a:pt x="10608" y="10275"/>
                    <a:pt x="12376" y="12743"/>
                  </a:cubicBezTo>
                  <a:cubicBezTo>
                    <a:pt x="13376" y="14244"/>
                    <a:pt x="14711" y="15512"/>
                    <a:pt x="16279" y="16479"/>
                  </a:cubicBezTo>
                  <a:lnTo>
                    <a:pt x="16846" y="10975"/>
                  </a:lnTo>
                  <a:cubicBezTo>
                    <a:pt x="14777" y="8907"/>
                    <a:pt x="11709" y="5838"/>
                    <a:pt x="9140" y="3370"/>
                  </a:cubicBezTo>
                  <a:cubicBezTo>
                    <a:pt x="9139" y="3371"/>
                    <a:pt x="9137" y="3371"/>
                    <a:pt x="9135" y="3371"/>
                  </a:cubicBezTo>
                  <a:cubicBezTo>
                    <a:pt x="8941" y="3371"/>
                    <a:pt x="5738" y="168"/>
                    <a:pt x="5738" y="168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2"/>
            <p:cNvSpPr/>
            <p:nvPr/>
          </p:nvSpPr>
          <p:spPr>
            <a:xfrm>
              <a:off x="6010790" y="1851832"/>
              <a:ext cx="477569" cy="654931"/>
            </a:xfrm>
            <a:custGeom>
              <a:avLst/>
              <a:gdLst/>
              <a:ahLst/>
              <a:cxnLst/>
              <a:rect l="l" t="t" r="r" b="b"/>
              <a:pathLst>
                <a:path w="26587" h="36461" extrusionOk="0">
                  <a:moveTo>
                    <a:pt x="16712" y="1"/>
                  </a:moveTo>
                  <a:cubicBezTo>
                    <a:pt x="15445" y="68"/>
                    <a:pt x="14177" y="201"/>
                    <a:pt x="12910" y="434"/>
                  </a:cubicBezTo>
                  <a:lnTo>
                    <a:pt x="6772" y="1335"/>
                  </a:lnTo>
                  <a:lnTo>
                    <a:pt x="2102" y="2603"/>
                  </a:lnTo>
                  <a:cubicBezTo>
                    <a:pt x="935" y="8507"/>
                    <a:pt x="1" y="13977"/>
                    <a:pt x="868" y="20249"/>
                  </a:cubicBezTo>
                  <a:cubicBezTo>
                    <a:pt x="2069" y="28521"/>
                    <a:pt x="3003" y="31023"/>
                    <a:pt x="6105" y="36460"/>
                  </a:cubicBezTo>
                  <a:cubicBezTo>
                    <a:pt x="6605" y="32024"/>
                    <a:pt x="14311" y="27454"/>
                    <a:pt x="17546" y="25986"/>
                  </a:cubicBezTo>
                  <a:cubicBezTo>
                    <a:pt x="23084" y="23451"/>
                    <a:pt x="26586" y="23418"/>
                    <a:pt x="26586" y="23418"/>
                  </a:cubicBezTo>
                  <a:lnTo>
                    <a:pt x="23617" y="20115"/>
                  </a:lnTo>
                  <a:lnTo>
                    <a:pt x="23250" y="16146"/>
                  </a:lnTo>
                  <a:cubicBezTo>
                    <a:pt x="25619" y="14111"/>
                    <a:pt x="26086" y="10642"/>
                    <a:pt x="24385" y="8007"/>
                  </a:cubicBezTo>
                  <a:cubicBezTo>
                    <a:pt x="22750" y="5371"/>
                    <a:pt x="21783" y="4537"/>
                    <a:pt x="20482" y="3236"/>
                  </a:cubicBezTo>
                  <a:cubicBezTo>
                    <a:pt x="18447" y="1168"/>
                    <a:pt x="17480" y="334"/>
                    <a:pt x="16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2"/>
            <p:cNvSpPr/>
            <p:nvPr/>
          </p:nvSpPr>
          <p:spPr>
            <a:xfrm>
              <a:off x="5989828" y="1420822"/>
              <a:ext cx="412850" cy="398678"/>
            </a:xfrm>
            <a:custGeom>
              <a:avLst/>
              <a:gdLst/>
              <a:ahLst/>
              <a:cxnLst/>
              <a:rect l="l" t="t" r="r" b="b"/>
              <a:pathLst>
                <a:path w="22984" h="22195" extrusionOk="0">
                  <a:moveTo>
                    <a:pt x="18867" y="1"/>
                  </a:moveTo>
                  <a:cubicBezTo>
                    <a:pt x="18591" y="1"/>
                    <a:pt x="18316" y="27"/>
                    <a:pt x="18046" y="79"/>
                  </a:cubicBezTo>
                  <a:lnTo>
                    <a:pt x="15778" y="312"/>
                  </a:lnTo>
                  <a:lnTo>
                    <a:pt x="13076" y="579"/>
                  </a:lnTo>
                  <a:cubicBezTo>
                    <a:pt x="10274" y="846"/>
                    <a:pt x="7539" y="1013"/>
                    <a:pt x="5104" y="2547"/>
                  </a:cubicBezTo>
                  <a:cubicBezTo>
                    <a:pt x="2969" y="3915"/>
                    <a:pt x="1434" y="6016"/>
                    <a:pt x="834" y="8451"/>
                  </a:cubicBezTo>
                  <a:cubicBezTo>
                    <a:pt x="0" y="11920"/>
                    <a:pt x="1334" y="15656"/>
                    <a:pt x="3369" y="18158"/>
                  </a:cubicBezTo>
                  <a:cubicBezTo>
                    <a:pt x="4036" y="19092"/>
                    <a:pt x="4837" y="19960"/>
                    <a:pt x="5671" y="20760"/>
                  </a:cubicBezTo>
                  <a:cubicBezTo>
                    <a:pt x="6505" y="21494"/>
                    <a:pt x="7305" y="22128"/>
                    <a:pt x="7839" y="22195"/>
                  </a:cubicBezTo>
                  <a:lnTo>
                    <a:pt x="7706" y="19859"/>
                  </a:lnTo>
                  <a:lnTo>
                    <a:pt x="7706" y="19859"/>
                  </a:lnTo>
                  <a:cubicBezTo>
                    <a:pt x="8816" y="20370"/>
                    <a:pt x="10007" y="20637"/>
                    <a:pt x="11230" y="20637"/>
                  </a:cubicBezTo>
                  <a:cubicBezTo>
                    <a:pt x="11367" y="20637"/>
                    <a:pt x="11504" y="20633"/>
                    <a:pt x="11642" y="20627"/>
                  </a:cubicBezTo>
                  <a:lnTo>
                    <a:pt x="13710" y="20527"/>
                  </a:lnTo>
                  <a:cubicBezTo>
                    <a:pt x="15611" y="20393"/>
                    <a:pt x="17346" y="19526"/>
                    <a:pt x="18580" y="18092"/>
                  </a:cubicBezTo>
                  <a:cubicBezTo>
                    <a:pt x="19214" y="17358"/>
                    <a:pt x="19747" y="16557"/>
                    <a:pt x="20214" y="15690"/>
                  </a:cubicBezTo>
                  <a:cubicBezTo>
                    <a:pt x="20515" y="15123"/>
                    <a:pt x="20448" y="14489"/>
                    <a:pt x="20681" y="13889"/>
                  </a:cubicBezTo>
                  <a:cubicBezTo>
                    <a:pt x="20982" y="13288"/>
                    <a:pt x="21315" y="12688"/>
                    <a:pt x="21682" y="12121"/>
                  </a:cubicBezTo>
                  <a:cubicBezTo>
                    <a:pt x="22183" y="11353"/>
                    <a:pt x="22549" y="10519"/>
                    <a:pt x="22783" y="9652"/>
                  </a:cubicBezTo>
                  <a:cubicBezTo>
                    <a:pt x="22983" y="8752"/>
                    <a:pt x="22883" y="7818"/>
                    <a:pt x="22449" y="7017"/>
                  </a:cubicBezTo>
                  <a:cubicBezTo>
                    <a:pt x="21982" y="6383"/>
                    <a:pt x="21349" y="5950"/>
                    <a:pt x="20581" y="5749"/>
                  </a:cubicBezTo>
                  <a:cubicBezTo>
                    <a:pt x="22183" y="4282"/>
                    <a:pt x="22549" y="1113"/>
                    <a:pt x="20181" y="212"/>
                  </a:cubicBezTo>
                  <a:cubicBezTo>
                    <a:pt x="19750" y="69"/>
                    <a:pt x="19307" y="1"/>
                    <a:pt x="18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2"/>
            <p:cNvSpPr/>
            <p:nvPr/>
          </p:nvSpPr>
          <p:spPr>
            <a:xfrm>
              <a:off x="6050344" y="1513904"/>
              <a:ext cx="327169" cy="404408"/>
            </a:xfrm>
            <a:custGeom>
              <a:avLst/>
              <a:gdLst/>
              <a:ahLst/>
              <a:cxnLst/>
              <a:rect l="l" t="t" r="r" b="b"/>
              <a:pathLst>
                <a:path w="18214" h="22514" extrusionOk="0">
                  <a:moveTo>
                    <a:pt x="14410" y="0"/>
                  </a:moveTo>
                  <a:cubicBezTo>
                    <a:pt x="13910" y="2369"/>
                    <a:pt x="12142" y="3770"/>
                    <a:pt x="8806" y="5871"/>
                  </a:cubicBezTo>
                  <a:cubicBezTo>
                    <a:pt x="5471" y="7973"/>
                    <a:pt x="4503" y="9007"/>
                    <a:pt x="4503" y="9007"/>
                  </a:cubicBezTo>
                  <a:cubicBezTo>
                    <a:pt x="4023" y="8372"/>
                    <a:pt x="3254" y="7982"/>
                    <a:pt x="2504" y="7982"/>
                  </a:cubicBezTo>
                  <a:cubicBezTo>
                    <a:pt x="1952" y="7982"/>
                    <a:pt x="1411" y="8193"/>
                    <a:pt x="1001" y="8673"/>
                  </a:cubicBezTo>
                  <a:cubicBezTo>
                    <a:pt x="0" y="9774"/>
                    <a:pt x="434" y="11809"/>
                    <a:pt x="1668" y="13143"/>
                  </a:cubicBezTo>
                  <a:cubicBezTo>
                    <a:pt x="2100" y="13619"/>
                    <a:pt x="2701" y="13870"/>
                    <a:pt x="3315" y="13870"/>
                  </a:cubicBezTo>
                  <a:cubicBezTo>
                    <a:pt x="3649" y="13870"/>
                    <a:pt x="3986" y="13796"/>
                    <a:pt x="4303" y="13643"/>
                  </a:cubicBezTo>
                  <a:lnTo>
                    <a:pt x="4570" y="20148"/>
                  </a:lnTo>
                  <a:cubicBezTo>
                    <a:pt x="4570" y="20548"/>
                    <a:pt x="5771" y="21582"/>
                    <a:pt x="6271" y="21783"/>
                  </a:cubicBezTo>
                  <a:cubicBezTo>
                    <a:pt x="7441" y="22264"/>
                    <a:pt x="8746" y="22513"/>
                    <a:pt x="9848" y="22513"/>
                  </a:cubicBezTo>
                  <a:cubicBezTo>
                    <a:pt x="11950" y="22513"/>
                    <a:pt x="13315" y="21607"/>
                    <a:pt x="11608" y="19681"/>
                  </a:cubicBezTo>
                  <a:lnTo>
                    <a:pt x="11575" y="17113"/>
                  </a:lnTo>
                  <a:lnTo>
                    <a:pt x="11575" y="17113"/>
                  </a:lnTo>
                  <a:cubicBezTo>
                    <a:pt x="12392" y="17196"/>
                    <a:pt x="13226" y="17271"/>
                    <a:pt x="13960" y="17271"/>
                  </a:cubicBezTo>
                  <a:cubicBezTo>
                    <a:pt x="14694" y="17271"/>
                    <a:pt x="15328" y="17196"/>
                    <a:pt x="15745" y="16979"/>
                  </a:cubicBezTo>
                  <a:cubicBezTo>
                    <a:pt x="16579" y="16546"/>
                    <a:pt x="18213" y="15111"/>
                    <a:pt x="18013" y="9807"/>
                  </a:cubicBezTo>
                  <a:cubicBezTo>
                    <a:pt x="17779" y="3503"/>
                    <a:pt x="15645" y="601"/>
                    <a:pt x="144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2"/>
            <p:cNvSpPr/>
            <p:nvPr/>
          </p:nvSpPr>
          <p:spPr>
            <a:xfrm>
              <a:off x="6130618" y="1633732"/>
              <a:ext cx="32386" cy="86903"/>
            </a:xfrm>
            <a:custGeom>
              <a:avLst/>
              <a:gdLst/>
              <a:ahLst/>
              <a:cxnLst/>
              <a:rect l="l" t="t" r="r" b="b"/>
              <a:pathLst>
                <a:path w="1803" h="4838" extrusionOk="0">
                  <a:moveTo>
                    <a:pt x="1769" y="1"/>
                  </a:moveTo>
                  <a:lnTo>
                    <a:pt x="1" y="2336"/>
                  </a:lnTo>
                  <a:lnTo>
                    <a:pt x="34" y="4838"/>
                  </a:lnTo>
                  <a:cubicBezTo>
                    <a:pt x="1035" y="4804"/>
                    <a:pt x="1802" y="4004"/>
                    <a:pt x="1802" y="3036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2"/>
            <p:cNvSpPr/>
            <p:nvPr/>
          </p:nvSpPr>
          <p:spPr>
            <a:xfrm>
              <a:off x="6319368" y="1641330"/>
              <a:ext cx="28776" cy="22956"/>
            </a:xfrm>
            <a:custGeom>
              <a:avLst/>
              <a:gdLst/>
              <a:ahLst/>
              <a:cxnLst/>
              <a:rect l="l" t="t" r="r" b="b"/>
              <a:pathLst>
                <a:path w="1602" h="1278" extrusionOk="0">
                  <a:moveTo>
                    <a:pt x="799" y="0"/>
                  </a:moveTo>
                  <a:cubicBezTo>
                    <a:pt x="454" y="0"/>
                    <a:pt x="160" y="224"/>
                    <a:pt x="101" y="578"/>
                  </a:cubicBezTo>
                  <a:cubicBezTo>
                    <a:pt x="0" y="979"/>
                    <a:pt x="267" y="1112"/>
                    <a:pt x="701" y="1212"/>
                  </a:cubicBezTo>
                  <a:cubicBezTo>
                    <a:pt x="850" y="1249"/>
                    <a:pt x="989" y="1277"/>
                    <a:pt x="1111" y="1277"/>
                  </a:cubicBezTo>
                  <a:cubicBezTo>
                    <a:pt x="1317" y="1277"/>
                    <a:pt x="1472" y="1197"/>
                    <a:pt x="1535" y="945"/>
                  </a:cubicBezTo>
                  <a:lnTo>
                    <a:pt x="1502" y="945"/>
                  </a:lnTo>
                  <a:cubicBezTo>
                    <a:pt x="1535" y="912"/>
                    <a:pt x="1535" y="879"/>
                    <a:pt x="1535" y="845"/>
                  </a:cubicBezTo>
                  <a:cubicBezTo>
                    <a:pt x="1602" y="445"/>
                    <a:pt x="1335" y="78"/>
                    <a:pt x="934" y="11"/>
                  </a:cubicBezTo>
                  <a:cubicBezTo>
                    <a:pt x="889" y="4"/>
                    <a:pt x="844" y="0"/>
                    <a:pt x="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2"/>
            <p:cNvSpPr/>
            <p:nvPr/>
          </p:nvSpPr>
          <p:spPr>
            <a:xfrm>
              <a:off x="6226502" y="1653042"/>
              <a:ext cx="31165" cy="23872"/>
            </a:xfrm>
            <a:custGeom>
              <a:avLst/>
              <a:gdLst/>
              <a:ahLst/>
              <a:cxnLst/>
              <a:rect l="l" t="t" r="r" b="b"/>
              <a:pathLst>
                <a:path w="1735" h="1329" extrusionOk="0">
                  <a:moveTo>
                    <a:pt x="861" y="0"/>
                  </a:moveTo>
                  <a:cubicBezTo>
                    <a:pt x="764" y="0"/>
                    <a:pt x="665" y="19"/>
                    <a:pt x="567" y="60"/>
                  </a:cubicBezTo>
                  <a:cubicBezTo>
                    <a:pt x="200" y="227"/>
                    <a:pt x="0" y="660"/>
                    <a:pt x="167" y="1061"/>
                  </a:cubicBezTo>
                  <a:cubicBezTo>
                    <a:pt x="256" y="1256"/>
                    <a:pt x="410" y="1328"/>
                    <a:pt x="591" y="1328"/>
                  </a:cubicBezTo>
                  <a:cubicBezTo>
                    <a:pt x="750" y="1328"/>
                    <a:pt x="929" y="1272"/>
                    <a:pt x="1101" y="1194"/>
                  </a:cubicBezTo>
                  <a:cubicBezTo>
                    <a:pt x="1501" y="1027"/>
                    <a:pt x="1735" y="860"/>
                    <a:pt x="1568" y="460"/>
                  </a:cubicBezTo>
                  <a:cubicBezTo>
                    <a:pt x="1442" y="183"/>
                    <a:pt x="1163" y="0"/>
                    <a:pt x="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2"/>
            <p:cNvSpPr/>
            <p:nvPr/>
          </p:nvSpPr>
          <p:spPr>
            <a:xfrm>
              <a:off x="6322960" y="1600789"/>
              <a:ext cx="29387" cy="23064"/>
            </a:xfrm>
            <a:custGeom>
              <a:avLst/>
              <a:gdLst/>
              <a:ahLst/>
              <a:cxnLst/>
              <a:rect l="l" t="t" r="r" b="b"/>
              <a:pathLst>
                <a:path w="1636" h="1284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" y="400"/>
                    <a:pt x="134" y="901"/>
                    <a:pt x="501" y="1168"/>
                  </a:cubicBezTo>
                  <a:lnTo>
                    <a:pt x="568" y="1168"/>
                  </a:lnTo>
                  <a:cubicBezTo>
                    <a:pt x="692" y="1247"/>
                    <a:pt x="828" y="1284"/>
                    <a:pt x="962" y="1284"/>
                  </a:cubicBezTo>
                  <a:cubicBezTo>
                    <a:pt x="1224" y="1284"/>
                    <a:pt x="1481" y="1143"/>
                    <a:pt x="1635" y="9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2"/>
            <p:cNvSpPr/>
            <p:nvPr/>
          </p:nvSpPr>
          <p:spPr>
            <a:xfrm>
              <a:off x="6215114" y="1609177"/>
              <a:ext cx="28776" cy="22830"/>
            </a:xfrm>
            <a:custGeom>
              <a:avLst/>
              <a:gdLst/>
              <a:ahLst/>
              <a:cxnLst/>
              <a:rect l="l" t="t" r="r" b="b"/>
              <a:pathLst>
                <a:path w="1602" h="1271" extrusionOk="0">
                  <a:moveTo>
                    <a:pt x="1335" y="0"/>
                  </a:moveTo>
                  <a:lnTo>
                    <a:pt x="0" y="934"/>
                  </a:lnTo>
                  <a:cubicBezTo>
                    <a:pt x="163" y="1158"/>
                    <a:pt x="426" y="1270"/>
                    <a:pt x="690" y="1270"/>
                  </a:cubicBezTo>
                  <a:cubicBezTo>
                    <a:pt x="857" y="1270"/>
                    <a:pt x="1025" y="1225"/>
                    <a:pt x="1168" y="1134"/>
                  </a:cubicBezTo>
                  <a:cubicBezTo>
                    <a:pt x="1201" y="1101"/>
                    <a:pt x="1201" y="1101"/>
                    <a:pt x="1201" y="1101"/>
                  </a:cubicBezTo>
                  <a:cubicBezTo>
                    <a:pt x="1568" y="834"/>
                    <a:pt x="1601" y="334"/>
                    <a:pt x="1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2"/>
            <p:cNvSpPr/>
            <p:nvPr/>
          </p:nvSpPr>
          <p:spPr>
            <a:xfrm>
              <a:off x="6288814" y="1646324"/>
              <a:ext cx="44960" cy="78514"/>
            </a:xfrm>
            <a:custGeom>
              <a:avLst/>
              <a:gdLst/>
              <a:ahLst/>
              <a:cxnLst/>
              <a:rect l="l" t="t" r="r" b="b"/>
              <a:pathLst>
                <a:path w="2503" h="4371" extrusionOk="0">
                  <a:moveTo>
                    <a:pt x="0" y="0"/>
                  </a:moveTo>
                  <a:lnTo>
                    <a:pt x="67" y="4370"/>
                  </a:lnTo>
                  <a:lnTo>
                    <a:pt x="2502" y="3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2"/>
            <p:cNvSpPr/>
            <p:nvPr/>
          </p:nvSpPr>
          <p:spPr>
            <a:xfrm>
              <a:off x="6186356" y="1684548"/>
              <a:ext cx="59330" cy="45158"/>
            </a:xfrm>
            <a:custGeom>
              <a:avLst/>
              <a:gdLst/>
              <a:ahLst/>
              <a:cxnLst/>
              <a:rect l="l" t="t" r="r" b="b"/>
              <a:pathLst>
                <a:path w="3303" h="2514" extrusionOk="0">
                  <a:moveTo>
                    <a:pt x="1797" y="1"/>
                  </a:moveTo>
                  <a:cubicBezTo>
                    <a:pt x="1668" y="1"/>
                    <a:pt x="1536" y="14"/>
                    <a:pt x="1401" y="40"/>
                  </a:cubicBezTo>
                  <a:cubicBezTo>
                    <a:pt x="567" y="207"/>
                    <a:pt x="0" y="874"/>
                    <a:pt x="134" y="1575"/>
                  </a:cubicBezTo>
                  <a:cubicBezTo>
                    <a:pt x="275" y="2140"/>
                    <a:pt x="847" y="2513"/>
                    <a:pt x="1525" y="2513"/>
                  </a:cubicBezTo>
                  <a:cubicBezTo>
                    <a:pt x="1647" y="2513"/>
                    <a:pt x="1774" y="2501"/>
                    <a:pt x="1902" y="2476"/>
                  </a:cubicBezTo>
                  <a:cubicBezTo>
                    <a:pt x="2735" y="2309"/>
                    <a:pt x="3303" y="1642"/>
                    <a:pt x="3169" y="941"/>
                  </a:cubicBezTo>
                  <a:cubicBezTo>
                    <a:pt x="3029" y="353"/>
                    <a:pt x="2467" y="1"/>
                    <a:pt x="17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2"/>
            <p:cNvSpPr/>
            <p:nvPr/>
          </p:nvSpPr>
          <p:spPr>
            <a:xfrm>
              <a:off x="6261241" y="1743052"/>
              <a:ext cx="51552" cy="38943"/>
            </a:xfrm>
            <a:custGeom>
              <a:avLst/>
              <a:gdLst/>
              <a:ahLst/>
              <a:cxnLst/>
              <a:rect l="l" t="t" r="r" b="b"/>
              <a:pathLst>
                <a:path w="2870" h="2168" extrusionOk="0">
                  <a:moveTo>
                    <a:pt x="1469" y="1"/>
                  </a:moveTo>
                  <a:cubicBezTo>
                    <a:pt x="895" y="1"/>
                    <a:pt x="366" y="375"/>
                    <a:pt x="201" y="953"/>
                  </a:cubicBezTo>
                  <a:cubicBezTo>
                    <a:pt x="1" y="1654"/>
                    <a:pt x="568" y="1820"/>
                    <a:pt x="1268" y="2021"/>
                  </a:cubicBezTo>
                  <a:cubicBezTo>
                    <a:pt x="1556" y="2103"/>
                    <a:pt x="1827" y="2168"/>
                    <a:pt x="2057" y="2168"/>
                  </a:cubicBezTo>
                  <a:cubicBezTo>
                    <a:pt x="2389" y="2168"/>
                    <a:pt x="2638" y="2033"/>
                    <a:pt x="2736" y="1620"/>
                  </a:cubicBezTo>
                  <a:lnTo>
                    <a:pt x="2736" y="1587"/>
                  </a:lnTo>
                  <a:cubicBezTo>
                    <a:pt x="2870" y="953"/>
                    <a:pt x="2503" y="253"/>
                    <a:pt x="1835" y="52"/>
                  </a:cubicBezTo>
                  <a:cubicBezTo>
                    <a:pt x="1713" y="18"/>
                    <a:pt x="1590" y="1"/>
                    <a:pt x="1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2"/>
            <p:cNvSpPr/>
            <p:nvPr/>
          </p:nvSpPr>
          <p:spPr>
            <a:xfrm>
              <a:off x="6151598" y="1780539"/>
              <a:ext cx="107272" cy="61126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267" y="701"/>
                    <a:pt x="734" y="1301"/>
                    <a:pt x="1335" y="1702"/>
                  </a:cubicBezTo>
                  <a:cubicBezTo>
                    <a:pt x="2436" y="2535"/>
                    <a:pt x="5971" y="3403"/>
                    <a:pt x="5971" y="3403"/>
                  </a:cubicBezTo>
                  <a:lnTo>
                    <a:pt x="5938" y="2269"/>
                  </a:lnTo>
                  <a:cubicBezTo>
                    <a:pt x="4203" y="2169"/>
                    <a:pt x="634" y="136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2"/>
            <p:cNvSpPr/>
            <p:nvPr/>
          </p:nvSpPr>
          <p:spPr>
            <a:xfrm>
              <a:off x="6320571" y="1779264"/>
              <a:ext cx="466181" cy="436884"/>
            </a:xfrm>
            <a:custGeom>
              <a:avLst/>
              <a:gdLst/>
              <a:ahLst/>
              <a:cxnLst/>
              <a:rect l="l" t="t" r="r" b="b"/>
              <a:pathLst>
                <a:path w="25953" h="24322" extrusionOk="0">
                  <a:moveTo>
                    <a:pt x="8484" y="1"/>
                  </a:moveTo>
                  <a:cubicBezTo>
                    <a:pt x="8469" y="1"/>
                    <a:pt x="8454" y="2"/>
                    <a:pt x="8440" y="5"/>
                  </a:cubicBezTo>
                  <a:cubicBezTo>
                    <a:pt x="8273" y="5"/>
                    <a:pt x="8139" y="105"/>
                    <a:pt x="8073" y="238"/>
                  </a:cubicBezTo>
                  <a:cubicBezTo>
                    <a:pt x="8006" y="405"/>
                    <a:pt x="7973" y="538"/>
                    <a:pt x="7973" y="705"/>
                  </a:cubicBezTo>
                  <a:cubicBezTo>
                    <a:pt x="7973" y="1239"/>
                    <a:pt x="8073" y="1739"/>
                    <a:pt x="8239" y="2240"/>
                  </a:cubicBezTo>
                  <a:cubicBezTo>
                    <a:pt x="8406" y="2707"/>
                    <a:pt x="9040" y="3540"/>
                    <a:pt x="8540" y="3641"/>
                  </a:cubicBezTo>
                  <a:cubicBezTo>
                    <a:pt x="8096" y="3727"/>
                    <a:pt x="7635" y="3761"/>
                    <a:pt x="7164" y="3761"/>
                  </a:cubicBezTo>
                  <a:cubicBezTo>
                    <a:pt x="5261" y="3761"/>
                    <a:pt x="3186" y="3194"/>
                    <a:pt x="1368" y="3140"/>
                  </a:cubicBezTo>
                  <a:cubicBezTo>
                    <a:pt x="1282" y="3123"/>
                    <a:pt x="1198" y="3115"/>
                    <a:pt x="1115" y="3115"/>
                  </a:cubicBezTo>
                  <a:cubicBezTo>
                    <a:pt x="879" y="3115"/>
                    <a:pt x="656" y="3183"/>
                    <a:pt x="434" y="3307"/>
                  </a:cubicBezTo>
                  <a:cubicBezTo>
                    <a:pt x="200" y="3474"/>
                    <a:pt x="34" y="3774"/>
                    <a:pt x="0" y="4074"/>
                  </a:cubicBezTo>
                  <a:cubicBezTo>
                    <a:pt x="0" y="4474"/>
                    <a:pt x="34" y="4875"/>
                    <a:pt x="167" y="5275"/>
                  </a:cubicBezTo>
                  <a:cubicBezTo>
                    <a:pt x="501" y="6376"/>
                    <a:pt x="1201" y="7377"/>
                    <a:pt x="2168" y="8044"/>
                  </a:cubicBezTo>
                  <a:cubicBezTo>
                    <a:pt x="3169" y="8744"/>
                    <a:pt x="4970" y="9078"/>
                    <a:pt x="6171" y="9411"/>
                  </a:cubicBezTo>
                  <a:cubicBezTo>
                    <a:pt x="7372" y="9745"/>
                    <a:pt x="8706" y="9978"/>
                    <a:pt x="9740" y="10746"/>
                  </a:cubicBezTo>
                  <a:cubicBezTo>
                    <a:pt x="10908" y="11580"/>
                    <a:pt x="11842" y="12880"/>
                    <a:pt x="12676" y="14015"/>
                  </a:cubicBezTo>
                  <a:cubicBezTo>
                    <a:pt x="14344" y="16183"/>
                    <a:pt x="15878" y="18718"/>
                    <a:pt x="17413" y="20986"/>
                  </a:cubicBezTo>
                  <a:cubicBezTo>
                    <a:pt x="19137" y="23573"/>
                    <a:pt x="20770" y="24322"/>
                    <a:pt x="22111" y="24322"/>
                  </a:cubicBezTo>
                  <a:cubicBezTo>
                    <a:pt x="22586" y="24322"/>
                    <a:pt x="23024" y="24228"/>
                    <a:pt x="23417" y="24088"/>
                  </a:cubicBezTo>
                  <a:cubicBezTo>
                    <a:pt x="24918" y="23555"/>
                    <a:pt x="25952" y="19885"/>
                    <a:pt x="23017" y="16216"/>
                  </a:cubicBezTo>
                  <a:cubicBezTo>
                    <a:pt x="20115" y="12514"/>
                    <a:pt x="14444" y="7910"/>
                    <a:pt x="13677" y="6576"/>
                  </a:cubicBezTo>
                  <a:cubicBezTo>
                    <a:pt x="13076" y="5375"/>
                    <a:pt x="12309" y="4274"/>
                    <a:pt x="11442" y="3274"/>
                  </a:cubicBezTo>
                  <a:cubicBezTo>
                    <a:pt x="11075" y="2840"/>
                    <a:pt x="10608" y="2540"/>
                    <a:pt x="10274" y="2073"/>
                  </a:cubicBezTo>
                  <a:lnTo>
                    <a:pt x="9007" y="405"/>
                  </a:lnTo>
                  <a:lnTo>
                    <a:pt x="8940" y="338"/>
                  </a:lnTo>
                  <a:cubicBezTo>
                    <a:pt x="8816" y="184"/>
                    <a:pt x="8664" y="1"/>
                    <a:pt x="84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2"/>
            <p:cNvSpPr/>
            <p:nvPr/>
          </p:nvSpPr>
          <p:spPr>
            <a:xfrm>
              <a:off x="6300184" y="1713431"/>
              <a:ext cx="152825" cy="65527"/>
            </a:xfrm>
            <a:custGeom>
              <a:avLst/>
              <a:gdLst/>
              <a:ahLst/>
              <a:cxnLst/>
              <a:rect l="l" t="t" r="r" b="b"/>
              <a:pathLst>
                <a:path w="8508" h="3648" extrusionOk="0">
                  <a:moveTo>
                    <a:pt x="8507" y="0"/>
                  </a:moveTo>
                  <a:lnTo>
                    <a:pt x="401" y="3002"/>
                  </a:lnTo>
                  <a:cubicBezTo>
                    <a:pt x="1" y="3126"/>
                    <a:pt x="56" y="3647"/>
                    <a:pt x="329" y="3647"/>
                  </a:cubicBezTo>
                  <a:cubicBezTo>
                    <a:pt x="352" y="3647"/>
                    <a:pt x="376" y="3644"/>
                    <a:pt x="401" y="3636"/>
                  </a:cubicBezTo>
                  <a:lnTo>
                    <a:pt x="8507" y="1468"/>
                  </a:lnTo>
                  <a:lnTo>
                    <a:pt x="85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2"/>
            <p:cNvSpPr/>
            <p:nvPr/>
          </p:nvSpPr>
          <p:spPr>
            <a:xfrm>
              <a:off x="6304998" y="1730208"/>
              <a:ext cx="127031" cy="45014"/>
            </a:xfrm>
            <a:custGeom>
              <a:avLst/>
              <a:gdLst/>
              <a:ahLst/>
              <a:cxnLst/>
              <a:rect l="l" t="t" r="r" b="b"/>
              <a:pathLst>
                <a:path w="7072" h="2506" extrusionOk="0">
                  <a:moveTo>
                    <a:pt x="6871" y="0"/>
                  </a:moveTo>
                  <a:lnTo>
                    <a:pt x="133" y="2269"/>
                  </a:lnTo>
                  <a:cubicBezTo>
                    <a:pt x="9" y="2300"/>
                    <a:pt x="0" y="2505"/>
                    <a:pt x="109" y="2505"/>
                  </a:cubicBezTo>
                  <a:cubicBezTo>
                    <a:pt x="116" y="2505"/>
                    <a:pt x="124" y="2504"/>
                    <a:pt x="133" y="2502"/>
                  </a:cubicBezTo>
                  <a:cubicBezTo>
                    <a:pt x="367" y="2435"/>
                    <a:pt x="7072" y="534"/>
                    <a:pt x="7072" y="534"/>
                  </a:cubicBezTo>
                  <a:lnTo>
                    <a:pt x="68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2"/>
            <p:cNvSpPr/>
            <p:nvPr/>
          </p:nvSpPr>
          <p:spPr>
            <a:xfrm>
              <a:off x="6431418" y="1682877"/>
              <a:ext cx="73107" cy="73107"/>
            </a:xfrm>
            <a:custGeom>
              <a:avLst/>
              <a:gdLst/>
              <a:ahLst/>
              <a:cxnLst/>
              <a:rect l="l" t="t" r="r" b="b"/>
              <a:pathLst>
                <a:path w="4070" h="4070" extrusionOk="0">
                  <a:moveTo>
                    <a:pt x="2035" y="0"/>
                  </a:moveTo>
                  <a:cubicBezTo>
                    <a:pt x="901" y="0"/>
                    <a:pt x="0" y="934"/>
                    <a:pt x="0" y="2035"/>
                  </a:cubicBezTo>
                  <a:cubicBezTo>
                    <a:pt x="0" y="3169"/>
                    <a:pt x="934" y="4070"/>
                    <a:pt x="2035" y="4070"/>
                  </a:cubicBezTo>
                  <a:cubicBezTo>
                    <a:pt x="3169" y="4070"/>
                    <a:pt x="4070" y="3136"/>
                    <a:pt x="4070" y="2035"/>
                  </a:cubicBezTo>
                  <a:cubicBezTo>
                    <a:pt x="4036" y="901"/>
                    <a:pt x="3136" y="0"/>
                    <a:pt x="20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2"/>
            <p:cNvSpPr/>
            <p:nvPr/>
          </p:nvSpPr>
          <p:spPr>
            <a:xfrm>
              <a:off x="6446399" y="1697840"/>
              <a:ext cx="42553" cy="42589"/>
            </a:xfrm>
            <a:custGeom>
              <a:avLst/>
              <a:gdLst/>
              <a:ahLst/>
              <a:cxnLst/>
              <a:rect l="l" t="t" r="r" b="b"/>
              <a:pathLst>
                <a:path w="2369" h="2371" extrusionOk="0">
                  <a:moveTo>
                    <a:pt x="1201" y="1"/>
                  </a:moveTo>
                  <a:cubicBezTo>
                    <a:pt x="534" y="1"/>
                    <a:pt x="0" y="535"/>
                    <a:pt x="0" y="1202"/>
                  </a:cubicBezTo>
                  <a:cubicBezTo>
                    <a:pt x="0" y="1849"/>
                    <a:pt x="503" y="2371"/>
                    <a:pt x="1142" y="2371"/>
                  </a:cubicBezTo>
                  <a:cubicBezTo>
                    <a:pt x="1161" y="2371"/>
                    <a:pt x="1181" y="2370"/>
                    <a:pt x="1201" y="2369"/>
                  </a:cubicBezTo>
                  <a:cubicBezTo>
                    <a:pt x="1868" y="2369"/>
                    <a:pt x="2369" y="1836"/>
                    <a:pt x="2369" y="1202"/>
                  </a:cubicBezTo>
                  <a:cubicBezTo>
                    <a:pt x="2369" y="535"/>
                    <a:pt x="1835" y="1"/>
                    <a:pt x="120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2"/>
            <p:cNvSpPr/>
            <p:nvPr/>
          </p:nvSpPr>
          <p:spPr>
            <a:xfrm>
              <a:off x="6446399" y="1697840"/>
              <a:ext cx="42553" cy="42589"/>
            </a:xfrm>
            <a:custGeom>
              <a:avLst/>
              <a:gdLst/>
              <a:ahLst/>
              <a:cxnLst/>
              <a:rect l="l" t="t" r="r" b="b"/>
              <a:pathLst>
                <a:path w="2369" h="2371" extrusionOk="0">
                  <a:moveTo>
                    <a:pt x="1201" y="1"/>
                  </a:moveTo>
                  <a:cubicBezTo>
                    <a:pt x="534" y="1"/>
                    <a:pt x="0" y="535"/>
                    <a:pt x="0" y="1202"/>
                  </a:cubicBezTo>
                  <a:cubicBezTo>
                    <a:pt x="0" y="1849"/>
                    <a:pt x="503" y="2371"/>
                    <a:pt x="1142" y="2371"/>
                  </a:cubicBezTo>
                  <a:cubicBezTo>
                    <a:pt x="1161" y="2371"/>
                    <a:pt x="1181" y="2370"/>
                    <a:pt x="1201" y="2369"/>
                  </a:cubicBezTo>
                  <a:cubicBezTo>
                    <a:pt x="1868" y="2369"/>
                    <a:pt x="2369" y="1836"/>
                    <a:pt x="2369" y="1202"/>
                  </a:cubicBezTo>
                  <a:cubicBezTo>
                    <a:pt x="2369" y="535"/>
                    <a:pt x="1835" y="1"/>
                    <a:pt x="1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2"/>
            <p:cNvSpPr/>
            <p:nvPr/>
          </p:nvSpPr>
          <p:spPr>
            <a:xfrm>
              <a:off x="6120433" y="1935717"/>
              <a:ext cx="243284" cy="367333"/>
            </a:xfrm>
            <a:custGeom>
              <a:avLst/>
              <a:gdLst/>
              <a:ahLst/>
              <a:cxnLst/>
              <a:rect l="l" t="t" r="r" b="b"/>
              <a:pathLst>
                <a:path w="13544" h="20450" extrusionOk="0">
                  <a:moveTo>
                    <a:pt x="7706" y="1"/>
                  </a:moveTo>
                  <a:lnTo>
                    <a:pt x="1" y="368"/>
                  </a:lnTo>
                  <a:cubicBezTo>
                    <a:pt x="968" y="2302"/>
                    <a:pt x="4070" y="6939"/>
                    <a:pt x="5105" y="12276"/>
                  </a:cubicBezTo>
                  <a:cubicBezTo>
                    <a:pt x="5638" y="14911"/>
                    <a:pt x="6005" y="17547"/>
                    <a:pt x="6205" y="20215"/>
                  </a:cubicBezTo>
                  <a:cubicBezTo>
                    <a:pt x="6223" y="20379"/>
                    <a:pt x="6451" y="20449"/>
                    <a:pt x="6817" y="20449"/>
                  </a:cubicBezTo>
                  <a:cubicBezTo>
                    <a:pt x="8545" y="20449"/>
                    <a:pt x="13334" y="18879"/>
                    <a:pt x="13444" y="18080"/>
                  </a:cubicBezTo>
                  <a:cubicBezTo>
                    <a:pt x="13544" y="17113"/>
                    <a:pt x="12877" y="12476"/>
                    <a:pt x="11876" y="9341"/>
                  </a:cubicBezTo>
                  <a:cubicBezTo>
                    <a:pt x="10842" y="6172"/>
                    <a:pt x="9474" y="1635"/>
                    <a:pt x="7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2"/>
            <p:cNvSpPr/>
            <p:nvPr/>
          </p:nvSpPr>
          <p:spPr>
            <a:xfrm>
              <a:off x="6120433" y="1935717"/>
              <a:ext cx="243284" cy="367333"/>
            </a:xfrm>
            <a:custGeom>
              <a:avLst/>
              <a:gdLst/>
              <a:ahLst/>
              <a:cxnLst/>
              <a:rect l="l" t="t" r="r" b="b"/>
              <a:pathLst>
                <a:path w="13544" h="20450" extrusionOk="0">
                  <a:moveTo>
                    <a:pt x="7706" y="1"/>
                  </a:moveTo>
                  <a:lnTo>
                    <a:pt x="1" y="368"/>
                  </a:lnTo>
                  <a:cubicBezTo>
                    <a:pt x="968" y="2302"/>
                    <a:pt x="4070" y="6939"/>
                    <a:pt x="5105" y="12276"/>
                  </a:cubicBezTo>
                  <a:cubicBezTo>
                    <a:pt x="5638" y="14911"/>
                    <a:pt x="6005" y="17547"/>
                    <a:pt x="6205" y="20215"/>
                  </a:cubicBezTo>
                  <a:cubicBezTo>
                    <a:pt x="6223" y="20379"/>
                    <a:pt x="6451" y="20449"/>
                    <a:pt x="6817" y="20449"/>
                  </a:cubicBezTo>
                  <a:cubicBezTo>
                    <a:pt x="8545" y="20449"/>
                    <a:pt x="13334" y="18879"/>
                    <a:pt x="13444" y="18080"/>
                  </a:cubicBezTo>
                  <a:cubicBezTo>
                    <a:pt x="13544" y="17113"/>
                    <a:pt x="12877" y="12476"/>
                    <a:pt x="11876" y="9341"/>
                  </a:cubicBezTo>
                  <a:cubicBezTo>
                    <a:pt x="10842" y="6172"/>
                    <a:pt x="9474" y="1635"/>
                    <a:pt x="7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2"/>
            <p:cNvSpPr/>
            <p:nvPr/>
          </p:nvSpPr>
          <p:spPr>
            <a:xfrm>
              <a:off x="6085694" y="1802705"/>
              <a:ext cx="236081" cy="160136"/>
            </a:xfrm>
            <a:custGeom>
              <a:avLst/>
              <a:gdLst/>
              <a:ahLst/>
              <a:cxnLst/>
              <a:rect l="l" t="t" r="r" b="b"/>
              <a:pathLst>
                <a:path w="13143" h="8915" extrusionOk="0">
                  <a:moveTo>
                    <a:pt x="2402" y="1"/>
                  </a:moveTo>
                  <a:cubicBezTo>
                    <a:pt x="1701" y="234"/>
                    <a:pt x="1301" y="301"/>
                    <a:pt x="901" y="1568"/>
                  </a:cubicBezTo>
                  <a:cubicBezTo>
                    <a:pt x="534" y="2702"/>
                    <a:pt x="0" y="4604"/>
                    <a:pt x="67" y="5338"/>
                  </a:cubicBezTo>
                  <a:cubicBezTo>
                    <a:pt x="167" y="6438"/>
                    <a:pt x="1468" y="7839"/>
                    <a:pt x="3669" y="8573"/>
                  </a:cubicBezTo>
                  <a:cubicBezTo>
                    <a:pt x="4390" y="8814"/>
                    <a:pt x="5265" y="8914"/>
                    <a:pt x="6162" y="8914"/>
                  </a:cubicBezTo>
                  <a:cubicBezTo>
                    <a:pt x="8005" y="8914"/>
                    <a:pt x="9944" y="8489"/>
                    <a:pt x="10841" y="7973"/>
                  </a:cubicBezTo>
                  <a:cubicBezTo>
                    <a:pt x="12843" y="6872"/>
                    <a:pt x="13143" y="5638"/>
                    <a:pt x="12843" y="4170"/>
                  </a:cubicBezTo>
                  <a:cubicBezTo>
                    <a:pt x="12609" y="3169"/>
                    <a:pt x="12309" y="2169"/>
                    <a:pt x="11942" y="1168"/>
                  </a:cubicBezTo>
                  <a:cubicBezTo>
                    <a:pt x="11075" y="1168"/>
                    <a:pt x="10274" y="1101"/>
                    <a:pt x="9607" y="1035"/>
                  </a:cubicBezTo>
                  <a:lnTo>
                    <a:pt x="9607" y="1835"/>
                  </a:lnTo>
                  <a:cubicBezTo>
                    <a:pt x="9607" y="1835"/>
                    <a:pt x="9073" y="2302"/>
                    <a:pt x="7105" y="2436"/>
                  </a:cubicBezTo>
                  <a:cubicBezTo>
                    <a:pt x="6728" y="2462"/>
                    <a:pt x="6380" y="2473"/>
                    <a:pt x="6059" y="2473"/>
                  </a:cubicBezTo>
                  <a:cubicBezTo>
                    <a:pt x="3093" y="2473"/>
                    <a:pt x="2469" y="1468"/>
                    <a:pt x="2469" y="1468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2"/>
            <p:cNvSpPr/>
            <p:nvPr/>
          </p:nvSpPr>
          <p:spPr>
            <a:xfrm>
              <a:off x="6127026" y="1821871"/>
              <a:ext cx="161806" cy="57875"/>
            </a:xfrm>
            <a:custGeom>
              <a:avLst/>
              <a:gdLst/>
              <a:ahLst/>
              <a:cxnLst/>
              <a:rect l="l" t="t" r="r" b="b"/>
              <a:pathLst>
                <a:path w="9008" h="3222" extrusionOk="0">
                  <a:moveTo>
                    <a:pt x="7306" y="1"/>
                  </a:moveTo>
                  <a:lnTo>
                    <a:pt x="7339" y="802"/>
                  </a:lnTo>
                  <a:cubicBezTo>
                    <a:pt x="7339" y="802"/>
                    <a:pt x="6772" y="1269"/>
                    <a:pt x="4838" y="1402"/>
                  </a:cubicBezTo>
                  <a:cubicBezTo>
                    <a:pt x="4457" y="1428"/>
                    <a:pt x="4106" y="1440"/>
                    <a:pt x="3783" y="1440"/>
                  </a:cubicBezTo>
                  <a:cubicBezTo>
                    <a:pt x="793" y="1440"/>
                    <a:pt x="168" y="435"/>
                    <a:pt x="168" y="435"/>
                  </a:cubicBezTo>
                  <a:lnTo>
                    <a:pt x="168" y="435"/>
                  </a:lnTo>
                  <a:cubicBezTo>
                    <a:pt x="1" y="568"/>
                    <a:pt x="501" y="2303"/>
                    <a:pt x="3103" y="2970"/>
                  </a:cubicBezTo>
                  <a:cubicBezTo>
                    <a:pt x="3675" y="3139"/>
                    <a:pt x="4260" y="3221"/>
                    <a:pt x="4841" y="3221"/>
                  </a:cubicBezTo>
                  <a:cubicBezTo>
                    <a:pt x="6092" y="3221"/>
                    <a:pt x="7326" y="2842"/>
                    <a:pt x="8373" y="2136"/>
                  </a:cubicBezTo>
                  <a:cubicBezTo>
                    <a:pt x="8907" y="1736"/>
                    <a:pt x="9007" y="968"/>
                    <a:pt x="8607" y="435"/>
                  </a:cubicBezTo>
                  <a:cubicBezTo>
                    <a:pt x="8474" y="268"/>
                    <a:pt x="8307" y="134"/>
                    <a:pt x="8107" y="68"/>
                  </a:cubicBezTo>
                  <a:lnTo>
                    <a:pt x="8007" y="68"/>
                  </a:lnTo>
                  <a:lnTo>
                    <a:pt x="7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2"/>
            <p:cNvSpPr/>
            <p:nvPr/>
          </p:nvSpPr>
          <p:spPr>
            <a:xfrm>
              <a:off x="6278018" y="2589624"/>
              <a:ext cx="300207" cy="241703"/>
            </a:xfrm>
            <a:custGeom>
              <a:avLst/>
              <a:gdLst/>
              <a:ahLst/>
              <a:cxnLst/>
              <a:rect l="l" t="t" r="r" b="b"/>
              <a:pathLst>
                <a:path w="16713" h="13456" extrusionOk="0">
                  <a:moveTo>
                    <a:pt x="2639" y="1"/>
                  </a:moveTo>
                  <a:cubicBezTo>
                    <a:pt x="1887" y="1"/>
                    <a:pt x="1406" y="388"/>
                    <a:pt x="1135" y="1290"/>
                  </a:cubicBezTo>
                  <a:cubicBezTo>
                    <a:pt x="735" y="2558"/>
                    <a:pt x="1035" y="2091"/>
                    <a:pt x="1202" y="5660"/>
                  </a:cubicBezTo>
                  <a:cubicBezTo>
                    <a:pt x="1368" y="9229"/>
                    <a:pt x="1" y="13066"/>
                    <a:pt x="1" y="13066"/>
                  </a:cubicBezTo>
                  <a:cubicBezTo>
                    <a:pt x="1" y="13066"/>
                    <a:pt x="516" y="13455"/>
                    <a:pt x="1531" y="13455"/>
                  </a:cubicBezTo>
                  <a:cubicBezTo>
                    <a:pt x="2170" y="13455"/>
                    <a:pt x="3007" y="13301"/>
                    <a:pt x="4037" y="12799"/>
                  </a:cubicBezTo>
                  <a:cubicBezTo>
                    <a:pt x="4907" y="12289"/>
                    <a:pt x="5939" y="12021"/>
                    <a:pt x="6963" y="12021"/>
                  </a:cubicBezTo>
                  <a:cubicBezTo>
                    <a:pt x="7078" y="12021"/>
                    <a:pt x="7192" y="12025"/>
                    <a:pt x="7306" y="12031"/>
                  </a:cubicBezTo>
                  <a:cubicBezTo>
                    <a:pt x="7528" y="12031"/>
                    <a:pt x="7741" y="12034"/>
                    <a:pt x="7946" y="12034"/>
                  </a:cubicBezTo>
                  <a:cubicBezTo>
                    <a:pt x="9334" y="12034"/>
                    <a:pt x="10311" y="11907"/>
                    <a:pt x="11009" y="9930"/>
                  </a:cubicBezTo>
                  <a:cubicBezTo>
                    <a:pt x="11576" y="8329"/>
                    <a:pt x="11909" y="7962"/>
                    <a:pt x="14311" y="6828"/>
                  </a:cubicBezTo>
                  <a:cubicBezTo>
                    <a:pt x="16713" y="5694"/>
                    <a:pt x="15845" y="3625"/>
                    <a:pt x="15145" y="3625"/>
                  </a:cubicBezTo>
                  <a:cubicBezTo>
                    <a:pt x="14545" y="3592"/>
                    <a:pt x="10041" y="3158"/>
                    <a:pt x="6706" y="1491"/>
                  </a:cubicBezTo>
                  <a:cubicBezTo>
                    <a:pt x="4874" y="575"/>
                    <a:pt x="3555" y="1"/>
                    <a:pt x="2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2"/>
            <p:cNvSpPr/>
            <p:nvPr/>
          </p:nvSpPr>
          <p:spPr>
            <a:xfrm>
              <a:off x="6296592" y="2636165"/>
              <a:ext cx="71329" cy="81496"/>
            </a:xfrm>
            <a:custGeom>
              <a:avLst/>
              <a:gdLst/>
              <a:ahLst/>
              <a:cxnLst/>
              <a:rect l="l" t="t" r="r" b="b"/>
              <a:pathLst>
                <a:path w="3971" h="4537" extrusionOk="0">
                  <a:moveTo>
                    <a:pt x="3403" y="0"/>
                  </a:moveTo>
                  <a:lnTo>
                    <a:pt x="1" y="668"/>
                  </a:lnTo>
                  <a:cubicBezTo>
                    <a:pt x="68" y="1168"/>
                    <a:pt x="134" y="1902"/>
                    <a:pt x="168" y="3069"/>
                  </a:cubicBezTo>
                  <a:cubicBezTo>
                    <a:pt x="201" y="3570"/>
                    <a:pt x="168" y="4037"/>
                    <a:pt x="168" y="4537"/>
                  </a:cubicBezTo>
                  <a:cubicBezTo>
                    <a:pt x="1002" y="4270"/>
                    <a:pt x="2169" y="3803"/>
                    <a:pt x="2736" y="3136"/>
                  </a:cubicBezTo>
                  <a:cubicBezTo>
                    <a:pt x="3770" y="2035"/>
                    <a:pt x="3970" y="1068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2"/>
            <p:cNvSpPr/>
            <p:nvPr/>
          </p:nvSpPr>
          <p:spPr>
            <a:xfrm>
              <a:off x="6409252" y="2652349"/>
              <a:ext cx="125845" cy="95273"/>
            </a:xfrm>
            <a:custGeom>
              <a:avLst/>
              <a:gdLst/>
              <a:ahLst/>
              <a:cxnLst/>
              <a:rect l="l" t="t" r="r" b="b"/>
              <a:pathLst>
                <a:path w="7006" h="530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135" y="3970"/>
                    <a:pt x="4203" y="5304"/>
                  </a:cubicBezTo>
                  <a:cubicBezTo>
                    <a:pt x="4637" y="4570"/>
                    <a:pt x="5304" y="4136"/>
                    <a:pt x="7005" y="3336"/>
                  </a:cubicBezTo>
                  <a:lnTo>
                    <a:pt x="7005" y="3336"/>
                  </a:lnTo>
                  <a:cubicBezTo>
                    <a:pt x="6949" y="3340"/>
                    <a:pt x="6891" y="3342"/>
                    <a:pt x="6832" y="3342"/>
                  </a:cubicBezTo>
                  <a:cubicBezTo>
                    <a:pt x="5094" y="3342"/>
                    <a:pt x="2032" y="148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2"/>
            <p:cNvSpPr/>
            <p:nvPr/>
          </p:nvSpPr>
          <p:spPr>
            <a:xfrm>
              <a:off x="6339145" y="2692477"/>
              <a:ext cx="48553" cy="131845"/>
            </a:xfrm>
            <a:custGeom>
              <a:avLst/>
              <a:gdLst/>
              <a:ahLst/>
              <a:cxnLst/>
              <a:rect l="l" t="t" r="r" b="b"/>
              <a:pathLst>
                <a:path w="2703" h="7340" extrusionOk="0">
                  <a:moveTo>
                    <a:pt x="1268" y="1"/>
                  </a:moveTo>
                  <a:lnTo>
                    <a:pt x="1268" y="1"/>
                  </a:lnTo>
                  <a:cubicBezTo>
                    <a:pt x="1535" y="2803"/>
                    <a:pt x="934" y="5972"/>
                    <a:pt x="0" y="7340"/>
                  </a:cubicBezTo>
                  <a:cubicBezTo>
                    <a:pt x="200" y="7273"/>
                    <a:pt x="401" y="7173"/>
                    <a:pt x="634" y="7073"/>
                  </a:cubicBezTo>
                  <a:cubicBezTo>
                    <a:pt x="1234" y="6739"/>
                    <a:pt x="1902" y="6506"/>
                    <a:pt x="2602" y="6372"/>
                  </a:cubicBezTo>
                  <a:cubicBezTo>
                    <a:pt x="2702" y="4171"/>
                    <a:pt x="2235" y="2002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2"/>
            <p:cNvSpPr/>
            <p:nvPr/>
          </p:nvSpPr>
          <p:spPr>
            <a:xfrm>
              <a:off x="5837021" y="1896182"/>
              <a:ext cx="546904" cy="804720"/>
            </a:xfrm>
            <a:custGeom>
              <a:avLst/>
              <a:gdLst/>
              <a:ahLst/>
              <a:cxnLst/>
              <a:rect l="l" t="t" r="r" b="b"/>
              <a:pathLst>
                <a:path w="30447" h="44800" extrusionOk="0">
                  <a:moveTo>
                    <a:pt x="12310" y="0"/>
                  </a:moveTo>
                  <a:cubicBezTo>
                    <a:pt x="7840" y="767"/>
                    <a:pt x="5838" y="1101"/>
                    <a:pt x="4171" y="9007"/>
                  </a:cubicBezTo>
                  <a:cubicBezTo>
                    <a:pt x="2569" y="16645"/>
                    <a:pt x="1" y="24951"/>
                    <a:pt x="1102" y="28087"/>
                  </a:cubicBezTo>
                  <a:cubicBezTo>
                    <a:pt x="2169" y="31223"/>
                    <a:pt x="11476" y="39895"/>
                    <a:pt x="15112" y="41997"/>
                  </a:cubicBezTo>
                  <a:cubicBezTo>
                    <a:pt x="18748" y="44098"/>
                    <a:pt x="21716" y="44766"/>
                    <a:pt x="24652" y="44799"/>
                  </a:cubicBezTo>
                  <a:cubicBezTo>
                    <a:pt x="24669" y="44799"/>
                    <a:pt x="24686" y="44799"/>
                    <a:pt x="24703" y="44799"/>
                  </a:cubicBezTo>
                  <a:cubicBezTo>
                    <a:pt x="28341" y="44799"/>
                    <a:pt x="30446" y="41291"/>
                    <a:pt x="28421" y="40196"/>
                  </a:cubicBezTo>
                  <a:cubicBezTo>
                    <a:pt x="27787" y="39829"/>
                    <a:pt x="27054" y="39862"/>
                    <a:pt x="25886" y="39529"/>
                  </a:cubicBezTo>
                  <a:cubicBezTo>
                    <a:pt x="24619" y="39128"/>
                    <a:pt x="23151" y="38861"/>
                    <a:pt x="21716" y="38261"/>
                  </a:cubicBezTo>
                  <a:cubicBezTo>
                    <a:pt x="22617" y="38161"/>
                    <a:pt x="23484" y="37894"/>
                    <a:pt x="24285" y="37494"/>
                  </a:cubicBezTo>
                  <a:cubicBezTo>
                    <a:pt x="24785" y="37260"/>
                    <a:pt x="26320" y="36426"/>
                    <a:pt x="25219" y="35959"/>
                  </a:cubicBezTo>
                  <a:cubicBezTo>
                    <a:pt x="25072" y="35910"/>
                    <a:pt x="24908" y="35879"/>
                    <a:pt x="24752" y="35879"/>
                  </a:cubicBezTo>
                  <a:cubicBezTo>
                    <a:pt x="24695" y="35879"/>
                    <a:pt x="24639" y="35884"/>
                    <a:pt x="24585" y="35893"/>
                  </a:cubicBezTo>
                  <a:lnTo>
                    <a:pt x="19515" y="36026"/>
                  </a:lnTo>
                  <a:cubicBezTo>
                    <a:pt x="19195" y="36039"/>
                    <a:pt x="18894" y="36057"/>
                    <a:pt x="18604" y="36057"/>
                  </a:cubicBezTo>
                  <a:cubicBezTo>
                    <a:pt x="18138" y="36057"/>
                    <a:pt x="17699" y="36011"/>
                    <a:pt x="17247" y="35826"/>
                  </a:cubicBezTo>
                  <a:cubicBezTo>
                    <a:pt x="16479" y="35492"/>
                    <a:pt x="15846" y="34992"/>
                    <a:pt x="15345" y="34325"/>
                  </a:cubicBezTo>
                  <a:cubicBezTo>
                    <a:pt x="14812" y="33691"/>
                    <a:pt x="14278" y="33024"/>
                    <a:pt x="13744" y="32390"/>
                  </a:cubicBezTo>
                  <a:cubicBezTo>
                    <a:pt x="11209" y="29288"/>
                    <a:pt x="8640" y="25518"/>
                    <a:pt x="8640" y="25518"/>
                  </a:cubicBezTo>
                  <a:lnTo>
                    <a:pt x="11976" y="12009"/>
                  </a:lnTo>
                  <a:cubicBezTo>
                    <a:pt x="11976" y="12009"/>
                    <a:pt x="14645" y="5104"/>
                    <a:pt x="12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2"/>
            <p:cNvSpPr/>
            <p:nvPr/>
          </p:nvSpPr>
          <p:spPr>
            <a:xfrm>
              <a:off x="5846613" y="1894386"/>
              <a:ext cx="255265" cy="580009"/>
            </a:xfrm>
            <a:custGeom>
              <a:avLst/>
              <a:gdLst/>
              <a:ahLst/>
              <a:cxnLst/>
              <a:rect l="l" t="t" r="r" b="b"/>
              <a:pathLst>
                <a:path w="14211" h="32290" extrusionOk="0">
                  <a:moveTo>
                    <a:pt x="12109" y="0"/>
                  </a:moveTo>
                  <a:cubicBezTo>
                    <a:pt x="9841" y="0"/>
                    <a:pt x="7106" y="634"/>
                    <a:pt x="5738" y="2635"/>
                  </a:cubicBezTo>
                  <a:cubicBezTo>
                    <a:pt x="4337" y="4637"/>
                    <a:pt x="3703" y="7772"/>
                    <a:pt x="2035" y="14877"/>
                  </a:cubicBezTo>
                  <a:cubicBezTo>
                    <a:pt x="368" y="21949"/>
                    <a:pt x="1" y="25352"/>
                    <a:pt x="1" y="27153"/>
                  </a:cubicBezTo>
                  <a:cubicBezTo>
                    <a:pt x="34" y="28921"/>
                    <a:pt x="3503" y="32290"/>
                    <a:pt x="3503" y="32290"/>
                  </a:cubicBezTo>
                  <a:cubicBezTo>
                    <a:pt x="5204" y="30355"/>
                    <a:pt x="7406" y="28887"/>
                    <a:pt x="9841" y="28054"/>
                  </a:cubicBezTo>
                  <a:lnTo>
                    <a:pt x="8340" y="25618"/>
                  </a:lnTo>
                  <a:cubicBezTo>
                    <a:pt x="8340" y="25618"/>
                    <a:pt x="11275" y="13476"/>
                    <a:pt x="12109" y="11108"/>
                  </a:cubicBezTo>
                  <a:cubicBezTo>
                    <a:pt x="12943" y="8740"/>
                    <a:pt x="14211" y="3002"/>
                    <a:pt x="1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2"/>
            <p:cNvSpPr/>
            <p:nvPr/>
          </p:nvSpPr>
          <p:spPr>
            <a:xfrm>
              <a:off x="5846613" y="1894386"/>
              <a:ext cx="255265" cy="580009"/>
            </a:xfrm>
            <a:custGeom>
              <a:avLst/>
              <a:gdLst/>
              <a:ahLst/>
              <a:cxnLst/>
              <a:rect l="l" t="t" r="r" b="b"/>
              <a:pathLst>
                <a:path w="14211" h="32290" extrusionOk="0">
                  <a:moveTo>
                    <a:pt x="12109" y="0"/>
                  </a:moveTo>
                  <a:cubicBezTo>
                    <a:pt x="9841" y="0"/>
                    <a:pt x="7106" y="634"/>
                    <a:pt x="5738" y="2635"/>
                  </a:cubicBezTo>
                  <a:cubicBezTo>
                    <a:pt x="4337" y="4637"/>
                    <a:pt x="3703" y="7772"/>
                    <a:pt x="2035" y="14877"/>
                  </a:cubicBezTo>
                  <a:cubicBezTo>
                    <a:pt x="368" y="21949"/>
                    <a:pt x="1" y="25352"/>
                    <a:pt x="1" y="27153"/>
                  </a:cubicBezTo>
                  <a:cubicBezTo>
                    <a:pt x="34" y="28921"/>
                    <a:pt x="3503" y="32290"/>
                    <a:pt x="3503" y="32290"/>
                  </a:cubicBezTo>
                  <a:cubicBezTo>
                    <a:pt x="5204" y="30355"/>
                    <a:pt x="7406" y="28887"/>
                    <a:pt x="9841" y="28054"/>
                  </a:cubicBezTo>
                  <a:lnTo>
                    <a:pt x="8340" y="25618"/>
                  </a:lnTo>
                  <a:cubicBezTo>
                    <a:pt x="8340" y="25618"/>
                    <a:pt x="11275" y="13476"/>
                    <a:pt x="12109" y="11108"/>
                  </a:cubicBezTo>
                  <a:cubicBezTo>
                    <a:pt x="12943" y="8740"/>
                    <a:pt x="14211" y="3002"/>
                    <a:pt x="1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2"/>
            <p:cNvSpPr/>
            <p:nvPr/>
          </p:nvSpPr>
          <p:spPr>
            <a:xfrm>
              <a:off x="5937090" y="2340772"/>
              <a:ext cx="62330" cy="22184"/>
            </a:xfrm>
            <a:custGeom>
              <a:avLst/>
              <a:gdLst/>
              <a:ahLst/>
              <a:cxnLst/>
              <a:rect l="l" t="t" r="r" b="b"/>
              <a:pathLst>
                <a:path w="3470" h="1235" extrusionOk="0">
                  <a:moveTo>
                    <a:pt x="3470" y="0"/>
                  </a:moveTo>
                  <a:cubicBezTo>
                    <a:pt x="1135" y="0"/>
                    <a:pt x="1" y="1234"/>
                    <a:pt x="1" y="1234"/>
                  </a:cubicBezTo>
                  <a:cubicBezTo>
                    <a:pt x="1" y="1234"/>
                    <a:pt x="1240" y="584"/>
                    <a:pt x="2387" y="584"/>
                  </a:cubicBezTo>
                  <a:cubicBezTo>
                    <a:pt x="2709" y="584"/>
                    <a:pt x="3025" y="636"/>
                    <a:pt x="3303" y="767"/>
                  </a:cubicBezTo>
                  <a:lnTo>
                    <a:pt x="3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2"/>
            <p:cNvSpPr/>
            <p:nvPr/>
          </p:nvSpPr>
          <p:spPr>
            <a:xfrm>
              <a:off x="5805281" y="2122779"/>
              <a:ext cx="58737" cy="160477"/>
            </a:xfrm>
            <a:custGeom>
              <a:avLst/>
              <a:gdLst/>
              <a:ahLst/>
              <a:cxnLst/>
              <a:rect l="l" t="t" r="r" b="b"/>
              <a:pathLst>
                <a:path w="3270" h="8934" extrusionOk="0">
                  <a:moveTo>
                    <a:pt x="3025" y="1"/>
                  </a:moveTo>
                  <a:cubicBezTo>
                    <a:pt x="2994" y="1"/>
                    <a:pt x="2963" y="9"/>
                    <a:pt x="2935" y="28"/>
                  </a:cubicBezTo>
                  <a:lnTo>
                    <a:pt x="1067" y="862"/>
                  </a:lnTo>
                  <a:cubicBezTo>
                    <a:pt x="1067" y="862"/>
                    <a:pt x="1034" y="895"/>
                    <a:pt x="1034" y="895"/>
                  </a:cubicBezTo>
                  <a:cubicBezTo>
                    <a:pt x="934" y="995"/>
                    <a:pt x="934" y="1128"/>
                    <a:pt x="1001" y="1228"/>
                  </a:cubicBezTo>
                  <a:lnTo>
                    <a:pt x="2202" y="2396"/>
                  </a:lnTo>
                  <a:lnTo>
                    <a:pt x="600" y="3130"/>
                  </a:lnTo>
                  <a:cubicBezTo>
                    <a:pt x="500" y="3130"/>
                    <a:pt x="467" y="3230"/>
                    <a:pt x="467" y="3297"/>
                  </a:cubicBezTo>
                  <a:cubicBezTo>
                    <a:pt x="434" y="3363"/>
                    <a:pt x="467" y="3463"/>
                    <a:pt x="534" y="3497"/>
                  </a:cubicBezTo>
                  <a:lnTo>
                    <a:pt x="1768" y="4431"/>
                  </a:lnTo>
                  <a:lnTo>
                    <a:pt x="300" y="5098"/>
                  </a:lnTo>
                  <a:cubicBezTo>
                    <a:pt x="234" y="5131"/>
                    <a:pt x="200" y="5198"/>
                    <a:pt x="167" y="5265"/>
                  </a:cubicBezTo>
                  <a:cubicBezTo>
                    <a:pt x="167" y="5331"/>
                    <a:pt x="167" y="5431"/>
                    <a:pt x="234" y="5465"/>
                  </a:cubicBezTo>
                  <a:lnTo>
                    <a:pt x="1501" y="6666"/>
                  </a:lnTo>
                  <a:lnTo>
                    <a:pt x="100" y="7466"/>
                  </a:lnTo>
                  <a:cubicBezTo>
                    <a:pt x="33" y="7500"/>
                    <a:pt x="0" y="7566"/>
                    <a:pt x="0" y="7633"/>
                  </a:cubicBezTo>
                  <a:cubicBezTo>
                    <a:pt x="0" y="7700"/>
                    <a:pt x="33" y="7766"/>
                    <a:pt x="67" y="7833"/>
                  </a:cubicBezTo>
                  <a:lnTo>
                    <a:pt x="1434" y="8867"/>
                  </a:lnTo>
                  <a:cubicBezTo>
                    <a:pt x="1468" y="8901"/>
                    <a:pt x="1534" y="8934"/>
                    <a:pt x="1568" y="8934"/>
                  </a:cubicBezTo>
                  <a:cubicBezTo>
                    <a:pt x="1668" y="8934"/>
                    <a:pt x="1735" y="8867"/>
                    <a:pt x="1768" y="8801"/>
                  </a:cubicBezTo>
                  <a:cubicBezTo>
                    <a:pt x="1835" y="8700"/>
                    <a:pt x="1801" y="8567"/>
                    <a:pt x="1735" y="8500"/>
                  </a:cubicBezTo>
                  <a:lnTo>
                    <a:pt x="634" y="7666"/>
                  </a:lnTo>
                  <a:lnTo>
                    <a:pt x="2001" y="6899"/>
                  </a:lnTo>
                  <a:cubicBezTo>
                    <a:pt x="2001" y="6866"/>
                    <a:pt x="2035" y="6866"/>
                    <a:pt x="2035" y="6866"/>
                  </a:cubicBezTo>
                  <a:cubicBezTo>
                    <a:pt x="2135" y="6766"/>
                    <a:pt x="2102" y="6632"/>
                    <a:pt x="2035" y="6532"/>
                  </a:cubicBezTo>
                  <a:lnTo>
                    <a:pt x="767" y="5365"/>
                  </a:lnTo>
                  <a:lnTo>
                    <a:pt x="2302" y="4664"/>
                  </a:lnTo>
                  <a:cubicBezTo>
                    <a:pt x="2368" y="4631"/>
                    <a:pt x="2402" y="4564"/>
                    <a:pt x="2402" y="4497"/>
                  </a:cubicBezTo>
                  <a:cubicBezTo>
                    <a:pt x="2435" y="4397"/>
                    <a:pt x="2402" y="4331"/>
                    <a:pt x="2335" y="4297"/>
                  </a:cubicBezTo>
                  <a:lnTo>
                    <a:pt x="1101" y="3363"/>
                  </a:lnTo>
                  <a:lnTo>
                    <a:pt x="2702" y="2663"/>
                  </a:lnTo>
                  <a:cubicBezTo>
                    <a:pt x="2769" y="2629"/>
                    <a:pt x="2802" y="2563"/>
                    <a:pt x="2835" y="2496"/>
                  </a:cubicBezTo>
                  <a:cubicBezTo>
                    <a:pt x="2835" y="2429"/>
                    <a:pt x="2802" y="2329"/>
                    <a:pt x="2769" y="2296"/>
                  </a:cubicBezTo>
                  <a:lnTo>
                    <a:pt x="1568" y="1128"/>
                  </a:lnTo>
                  <a:lnTo>
                    <a:pt x="3102" y="428"/>
                  </a:lnTo>
                  <a:cubicBezTo>
                    <a:pt x="3236" y="395"/>
                    <a:pt x="3269" y="261"/>
                    <a:pt x="3236" y="128"/>
                  </a:cubicBezTo>
                  <a:cubicBezTo>
                    <a:pt x="3188" y="56"/>
                    <a:pt x="3105" y="1"/>
                    <a:pt x="3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2"/>
            <p:cNvSpPr/>
            <p:nvPr/>
          </p:nvSpPr>
          <p:spPr>
            <a:xfrm>
              <a:off x="6704035" y="1990844"/>
              <a:ext cx="105476" cy="140826"/>
            </a:xfrm>
            <a:custGeom>
              <a:avLst/>
              <a:gdLst/>
              <a:ahLst/>
              <a:cxnLst/>
              <a:rect l="l" t="t" r="r" b="b"/>
              <a:pathLst>
                <a:path w="5872" h="7840" extrusionOk="0">
                  <a:moveTo>
                    <a:pt x="1935" y="1"/>
                  </a:moveTo>
                  <a:lnTo>
                    <a:pt x="234" y="167"/>
                  </a:lnTo>
                  <a:cubicBezTo>
                    <a:pt x="101" y="167"/>
                    <a:pt x="1" y="268"/>
                    <a:pt x="1" y="401"/>
                  </a:cubicBezTo>
                  <a:cubicBezTo>
                    <a:pt x="34" y="501"/>
                    <a:pt x="134" y="601"/>
                    <a:pt x="268" y="601"/>
                  </a:cubicBezTo>
                  <a:lnTo>
                    <a:pt x="1635" y="468"/>
                  </a:lnTo>
                  <a:lnTo>
                    <a:pt x="1168" y="1969"/>
                  </a:lnTo>
                  <a:cubicBezTo>
                    <a:pt x="1135" y="2035"/>
                    <a:pt x="1135" y="2102"/>
                    <a:pt x="1168" y="2169"/>
                  </a:cubicBezTo>
                  <a:cubicBezTo>
                    <a:pt x="1235" y="2202"/>
                    <a:pt x="1302" y="2269"/>
                    <a:pt x="1368" y="2269"/>
                  </a:cubicBezTo>
                  <a:lnTo>
                    <a:pt x="3070" y="2302"/>
                  </a:lnTo>
                  <a:lnTo>
                    <a:pt x="2402" y="3837"/>
                  </a:lnTo>
                  <a:cubicBezTo>
                    <a:pt x="2369" y="3903"/>
                    <a:pt x="2402" y="3970"/>
                    <a:pt x="2436" y="4037"/>
                  </a:cubicBezTo>
                  <a:cubicBezTo>
                    <a:pt x="2503" y="4104"/>
                    <a:pt x="2569" y="4137"/>
                    <a:pt x="2636" y="4137"/>
                  </a:cubicBezTo>
                  <a:lnTo>
                    <a:pt x="4170" y="4004"/>
                  </a:lnTo>
                  <a:lnTo>
                    <a:pt x="4170" y="4004"/>
                  </a:lnTo>
                  <a:lnTo>
                    <a:pt x="3503" y="5605"/>
                  </a:lnTo>
                  <a:cubicBezTo>
                    <a:pt x="3470" y="5671"/>
                    <a:pt x="3470" y="5738"/>
                    <a:pt x="3503" y="5805"/>
                  </a:cubicBezTo>
                  <a:cubicBezTo>
                    <a:pt x="3570" y="5872"/>
                    <a:pt x="3637" y="5905"/>
                    <a:pt x="3703" y="5905"/>
                  </a:cubicBezTo>
                  <a:lnTo>
                    <a:pt x="5371" y="5972"/>
                  </a:lnTo>
                  <a:lnTo>
                    <a:pt x="4704" y="7539"/>
                  </a:lnTo>
                  <a:cubicBezTo>
                    <a:pt x="4637" y="7639"/>
                    <a:pt x="4704" y="7773"/>
                    <a:pt x="4804" y="7840"/>
                  </a:cubicBezTo>
                  <a:lnTo>
                    <a:pt x="4904" y="7840"/>
                  </a:lnTo>
                  <a:cubicBezTo>
                    <a:pt x="4971" y="7806"/>
                    <a:pt x="5038" y="7773"/>
                    <a:pt x="5071" y="7673"/>
                  </a:cubicBezTo>
                  <a:lnTo>
                    <a:pt x="5872" y="5838"/>
                  </a:lnTo>
                  <a:cubicBezTo>
                    <a:pt x="5872" y="5805"/>
                    <a:pt x="5872" y="5771"/>
                    <a:pt x="5872" y="5738"/>
                  </a:cubicBezTo>
                  <a:cubicBezTo>
                    <a:pt x="5872" y="5605"/>
                    <a:pt x="5805" y="5505"/>
                    <a:pt x="5671" y="5505"/>
                  </a:cubicBezTo>
                  <a:lnTo>
                    <a:pt x="4004" y="5471"/>
                  </a:lnTo>
                  <a:lnTo>
                    <a:pt x="4704" y="3837"/>
                  </a:lnTo>
                  <a:cubicBezTo>
                    <a:pt x="4737" y="3770"/>
                    <a:pt x="4737" y="3670"/>
                    <a:pt x="4704" y="3603"/>
                  </a:cubicBezTo>
                  <a:cubicBezTo>
                    <a:pt x="4637" y="3537"/>
                    <a:pt x="4571" y="3503"/>
                    <a:pt x="4504" y="3503"/>
                  </a:cubicBezTo>
                  <a:lnTo>
                    <a:pt x="2970" y="3637"/>
                  </a:lnTo>
                  <a:lnTo>
                    <a:pt x="2970" y="3637"/>
                  </a:lnTo>
                  <a:lnTo>
                    <a:pt x="3603" y="2169"/>
                  </a:lnTo>
                  <a:cubicBezTo>
                    <a:pt x="3637" y="2102"/>
                    <a:pt x="3637" y="2035"/>
                    <a:pt x="3603" y="1969"/>
                  </a:cubicBezTo>
                  <a:cubicBezTo>
                    <a:pt x="3537" y="1902"/>
                    <a:pt x="3470" y="1869"/>
                    <a:pt x="3403" y="1869"/>
                  </a:cubicBezTo>
                  <a:lnTo>
                    <a:pt x="1669" y="1802"/>
                  </a:lnTo>
                  <a:lnTo>
                    <a:pt x="2169" y="301"/>
                  </a:lnTo>
                  <a:cubicBezTo>
                    <a:pt x="2169" y="234"/>
                    <a:pt x="2169" y="134"/>
                    <a:pt x="2136" y="101"/>
                  </a:cubicBezTo>
                  <a:cubicBezTo>
                    <a:pt x="2069" y="34"/>
                    <a:pt x="2002" y="1"/>
                    <a:pt x="1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2"/>
            <p:cNvSpPr/>
            <p:nvPr/>
          </p:nvSpPr>
          <p:spPr>
            <a:xfrm>
              <a:off x="5835225" y="2438919"/>
              <a:ext cx="115661" cy="134952"/>
            </a:xfrm>
            <a:custGeom>
              <a:avLst/>
              <a:gdLst/>
              <a:ahLst/>
              <a:cxnLst/>
              <a:rect l="l" t="t" r="r" b="b"/>
              <a:pathLst>
                <a:path w="6439" h="7513" extrusionOk="0">
                  <a:moveTo>
                    <a:pt x="816" y="0"/>
                  </a:moveTo>
                  <a:cubicBezTo>
                    <a:pt x="709" y="0"/>
                    <a:pt x="630" y="87"/>
                    <a:pt x="601" y="174"/>
                  </a:cubicBezTo>
                  <a:lnTo>
                    <a:pt x="1" y="2108"/>
                  </a:lnTo>
                  <a:cubicBezTo>
                    <a:pt x="1" y="2208"/>
                    <a:pt x="1" y="2275"/>
                    <a:pt x="68" y="2342"/>
                  </a:cubicBezTo>
                  <a:cubicBezTo>
                    <a:pt x="101" y="2375"/>
                    <a:pt x="168" y="2409"/>
                    <a:pt x="234" y="2409"/>
                  </a:cubicBezTo>
                  <a:lnTo>
                    <a:pt x="1902" y="2275"/>
                  </a:lnTo>
                  <a:lnTo>
                    <a:pt x="1369" y="3976"/>
                  </a:lnTo>
                  <a:cubicBezTo>
                    <a:pt x="1369" y="4076"/>
                    <a:pt x="1369" y="4143"/>
                    <a:pt x="1435" y="4210"/>
                  </a:cubicBezTo>
                  <a:cubicBezTo>
                    <a:pt x="1469" y="4277"/>
                    <a:pt x="1569" y="4277"/>
                    <a:pt x="1635" y="4277"/>
                  </a:cubicBezTo>
                  <a:lnTo>
                    <a:pt x="3136" y="3976"/>
                  </a:lnTo>
                  <a:lnTo>
                    <a:pt x="2669" y="5511"/>
                  </a:lnTo>
                  <a:cubicBezTo>
                    <a:pt x="2636" y="5578"/>
                    <a:pt x="2669" y="5678"/>
                    <a:pt x="2703" y="5711"/>
                  </a:cubicBezTo>
                  <a:cubicBezTo>
                    <a:pt x="2770" y="5778"/>
                    <a:pt x="2836" y="5811"/>
                    <a:pt x="2903" y="5811"/>
                  </a:cubicBezTo>
                  <a:lnTo>
                    <a:pt x="4638" y="5678"/>
                  </a:lnTo>
                  <a:lnTo>
                    <a:pt x="4304" y="7212"/>
                  </a:lnTo>
                  <a:cubicBezTo>
                    <a:pt x="4304" y="7312"/>
                    <a:pt x="4304" y="7379"/>
                    <a:pt x="4371" y="7412"/>
                  </a:cubicBezTo>
                  <a:cubicBezTo>
                    <a:pt x="4404" y="7479"/>
                    <a:pt x="4471" y="7512"/>
                    <a:pt x="4537" y="7512"/>
                  </a:cubicBezTo>
                  <a:lnTo>
                    <a:pt x="4571" y="7512"/>
                  </a:lnTo>
                  <a:lnTo>
                    <a:pt x="6239" y="7179"/>
                  </a:lnTo>
                  <a:lnTo>
                    <a:pt x="6272" y="7179"/>
                  </a:lnTo>
                  <a:cubicBezTo>
                    <a:pt x="6372" y="7145"/>
                    <a:pt x="6439" y="7045"/>
                    <a:pt x="6439" y="6912"/>
                  </a:cubicBezTo>
                  <a:cubicBezTo>
                    <a:pt x="6411" y="6801"/>
                    <a:pt x="6315" y="6737"/>
                    <a:pt x="6207" y="6737"/>
                  </a:cubicBezTo>
                  <a:cubicBezTo>
                    <a:pt x="6184" y="6737"/>
                    <a:pt x="6161" y="6739"/>
                    <a:pt x="6139" y="6745"/>
                  </a:cubicBezTo>
                  <a:lnTo>
                    <a:pt x="4804" y="7012"/>
                  </a:lnTo>
                  <a:lnTo>
                    <a:pt x="5138" y="5477"/>
                  </a:lnTo>
                  <a:cubicBezTo>
                    <a:pt x="5138" y="5411"/>
                    <a:pt x="5105" y="5344"/>
                    <a:pt x="5071" y="5277"/>
                  </a:cubicBezTo>
                  <a:cubicBezTo>
                    <a:pt x="5038" y="5244"/>
                    <a:pt x="4971" y="5211"/>
                    <a:pt x="4871" y="5211"/>
                  </a:cubicBezTo>
                  <a:lnTo>
                    <a:pt x="3170" y="5344"/>
                  </a:lnTo>
                  <a:lnTo>
                    <a:pt x="3170" y="5344"/>
                  </a:lnTo>
                  <a:lnTo>
                    <a:pt x="3670" y="3776"/>
                  </a:lnTo>
                  <a:cubicBezTo>
                    <a:pt x="3670" y="3743"/>
                    <a:pt x="3670" y="3676"/>
                    <a:pt x="3670" y="3643"/>
                  </a:cubicBezTo>
                  <a:cubicBezTo>
                    <a:pt x="3641" y="3556"/>
                    <a:pt x="3562" y="3469"/>
                    <a:pt x="3455" y="3469"/>
                  </a:cubicBezTo>
                  <a:cubicBezTo>
                    <a:pt x="3438" y="3469"/>
                    <a:pt x="3421" y="3472"/>
                    <a:pt x="3403" y="3476"/>
                  </a:cubicBezTo>
                  <a:lnTo>
                    <a:pt x="1902" y="3776"/>
                  </a:lnTo>
                  <a:lnTo>
                    <a:pt x="2436" y="2108"/>
                  </a:lnTo>
                  <a:cubicBezTo>
                    <a:pt x="2436" y="2042"/>
                    <a:pt x="2436" y="1975"/>
                    <a:pt x="2403" y="1908"/>
                  </a:cubicBezTo>
                  <a:cubicBezTo>
                    <a:pt x="2336" y="1842"/>
                    <a:pt x="2269" y="1808"/>
                    <a:pt x="2202" y="1808"/>
                  </a:cubicBezTo>
                  <a:lnTo>
                    <a:pt x="535" y="1942"/>
                  </a:lnTo>
                  <a:lnTo>
                    <a:pt x="1035" y="307"/>
                  </a:lnTo>
                  <a:cubicBezTo>
                    <a:pt x="1035" y="307"/>
                    <a:pt x="1035" y="274"/>
                    <a:pt x="1035" y="240"/>
                  </a:cubicBezTo>
                  <a:cubicBezTo>
                    <a:pt x="1068" y="140"/>
                    <a:pt x="968" y="7"/>
                    <a:pt x="868" y="7"/>
                  </a:cubicBezTo>
                  <a:cubicBezTo>
                    <a:pt x="850" y="2"/>
                    <a:pt x="833" y="0"/>
                    <a:pt x="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2"/>
            <p:cNvSpPr/>
            <p:nvPr/>
          </p:nvSpPr>
          <p:spPr>
            <a:xfrm>
              <a:off x="5853798" y="1452185"/>
              <a:ext cx="130049" cy="126438"/>
            </a:xfrm>
            <a:custGeom>
              <a:avLst/>
              <a:gdLst/>
              <a:ahLst/>
              <a:cxnLst/>
              <a:rect l="l" t="t" r="r" b="b"/>
              <a:pathLst>
                <a:path w="7240" h="7039" extrusionOk="0">
                  <a:moveTo>
                    <a:pt x="1" y="1"/>
                  </a:moveTo>
                  <a:lnTo>
                    <a:pt x="2503" y="2202"/>
                  </a:lnTo>
                  <a:lnTo>
                    <a:pt x="468" y="3236"/>
                  </a:lnTo>
                  <a:lnTo>
                    <a:pt x="5105" y="5238"/>
                  </a:lnTo>
                  <a:lnTo>
                    <a:pt x="3937" y="6372"/>
                  </a:lnTo>
                  <a:lnTo>
                    <a:pt x="7239" y="7039"/>
                  </a:lnTo>
                  <a:lnTo>
                    <a:pt x="5371" y="6005"/>
                  </a:lnTo>
                  <a:lnTo>
                    <a:pt x="6439" y="5071"/>
                  </a:lnTo>
                  <a:lnTo>
                    <a:pt x="2503" y="3236"/>
                  </a:lnTo>
                  <a:lnTo>
                    <a:pt x="4237" y="2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2"/>
            <p:cNvSpPr/>
            <p:nvPr/>
          </p:nvSpPr>
          <p:spPr>
            <a:xfrm>
              <a:off x="5971847" y="1445000"/>
              <a:ext cx="32961" cy="88699"/>
            </a:xfrm>
            <a:custGeom>
              <a:avLst/>
              <a:gdLst/>
              <a:ahLst/>
              <a:cxnLst/>
              <a:rect l="l" t="t" r="r" b="b"/>
              <a:pathLst>
                <a:path w="1835" h="4938" extrusionOk="0">
                  <a:moveTo>
                    <a:pt x="667" y="0"/>
                  </a:moveTo>
                  <a:lnTo>
                    <a:pt x="1034" y="1635"/>
                  </a:lnTo>
                  <a:lnTo>
                    <a:pt x="0" y="1968"/>
                  </a:lnTo>
                  <a:lnTo>
                    <a:pt x="1101" y="3269"/>
                  </a:lnTo>
                  <a:lnTo>
                    <a:pt x="401" y="3770"/>
                  </a:lnTo>
                  <a:lnTo>
                    <a:pt x="1635" y="4937"/>
                  </a:lnTo>
                  <a:lnTo>
                    <a:pt x="1635" y="4937"/>
                  </a:lnTo>
                  <a:lnTo>
                    <a:pt x="1068" y="3903"/>
                  </a:lnTo>
                  <a:lnTo>
                    <a:pt x="1835" y="3336"/>
                  </a:lnTo>
                  <a:lnTo>
                    <a:pt x="667" y="2068"/>
                  </a:lnTo>
                  <a:lnTo>
                    <a:pt x="1401" y="173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2"/>
            <p:cNvSpPr/>
            <p:nvPr/>
          </p:nvSpPr>
          <p:spPr>
            <a:xfrm>
              <a:off x="5823244" y="1596585"/>
              <a:ext cx="165399" cy="47960"/>
            </a:xfrm>
            <a:custGeom>
              <a:avLst/>
              <a:gdLst/>
              <a:ahLst/>
              <a:cxnLst/>
              <a:rect l="l" t="t" r="r" b="b"/>
              <a:pathLst>
                <a:path w="9208" h="2670" extrusionOk="0">
                  <a:moveTo>
                    <a:pt x="3637" y="1"/>
                  </a:moveTo>
                  <a:lnTo>
                    <a:pt x="1" y="1735"/>
                  </a:lnTo>
                  <a:lnTo>
                    <a:pt x="1" y="1735"/>
                  </a:lnTo>
                  <a:lnTo>
                    <a:pt x="3136" y="935"/>
                  </a:lnTo>
                  <a:lnTo>
                    <a:pt x="4004" y="2502"/>
                  </a:lnTo>
                  <a:lnTo>
                    <a:pt x="6005" y="1402"/>
                  </a:lnTo>
                  <a:lnTo>
                    <a:pt x="6872" y="2669"/>
                  </a:lnTo>
                  <a:lnTo>
                    <a:pt x="9207" y="868"/>
                  </a:lnTo>
                  <a:lnTo>
                    <a:pt x="7072" y="1735"/>
                  </a:lnTo>
                  <a:lnTo>
                    <a:pt x="6372" y="534"/>
                  </a:lnTo>
                  <a:lnTo>
                    <a:pt x="4704" y="1435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2"/>
            <p:cNvSpPr/>
            <p:nvPr/>
          </p:nvSpPr>
          <p:spPr>
            <a:xfrm>
              <a:off x="6558431" y="3010539"/>
              <a:ext cx="181583" cy="116864"/>
            </a:xfrm>
            <a:custGeom>
              <a:avLst/>
              <a:gdLst/>
              <a:ahLst/>
              <a:cxnLst/>
              <a:rect l="l" t="t" r="r" b="b"/>
              <a:pathLst>
                <a:path w="10109" h="6506" extrusionOk="0">
                  <a:moveTo>
                    <a:pt x="7419" y="1"/>
                  </a:moveTo>
                  <a:cubicBezTo>
                    <a:pt x="7358" y="1"/>
                    <a:pt x="7299" y="3"/>
                    <a:pt x="7239" y="7"/>
                  </a:cubicBezTo>
                  <a:cubicBezTo>
                    <a:pt x="6205" y="73"/>
                    <a:pt x="5238" y="574"/>
                    <a:pt x="4304" y="1007"/>
                  </a:cubicBezTo>
                  <a:cubicBezTo>
                    <a:pt x="3517" y="1386"/>
                    <a:pt x="2653" y="1587"/>
                    <a:pt x="1780" y="1587"/>
                  </a:cubicBezTo>
                  <a:cubicBezTo>
                    <a:pt x="1654" y="1587"/>
                    <a:pt x="1528" y="1583"/>
                    <a:pt x="1402" y="1574"/>
                  </a:cubicBezTo>
                  <a:cubicBezTo>
                    <a:pt x="1035" y="1574"/>
                    <a:pt x="568" y="1608"/>
                    <a:pt x="335" y="1975"/>
                  </a:cubicBezTo>
                  <a:cubicBezTo>
                    <a:pt x="1" y="2508"/>
                    <a:pt x="568" y="2675"/>
                    <a:pt x="568" y="3176"/>
                  </a:cubicBezTo>
                  <a:cubicBezTo>
                    <a:pt x="535" y="3342"/>
                    <a:pt x="468" y="3543"/>
                    <a:pt x="368" y="3709"/>
                  </a:cubicBezTo>
                  <a:cubicBezTo>
                    <a:pt x="68" y="4443"/>
                    <a:pt x="568" y="5277"/>
                    <a:pt x="1202" y="5711"/>
                  </a:cubicBezTo>
                  <a:cubicBezTo>
                    <a:pt x="1990" y="6236"/>
                    <a:pt x="2916" y="6505"/>
                    <a:pt x="3855" y="6505"/>
                  </a:cubicBezTo>
                  <a:cubicBezTo>
                    <a:pt x="4227" y="6505"/>
                    <a:pt x="4602" y="6463"/>
                    <a:pt x="4971" y="6378"/>
                  </a:cubicBezTo>
                  <a:cubicBezTo>
                    <a:pt x="6239" y="6044"/>
                    <a:pt x="7406" y="5411"/>
                    <a:pt x="8374" y="4510"/>
                  </a:cubicBezTo>
                  <a:cubicBezTo>
                    <a:pt x="9274" y="3709"/>
                    <a:pt x="10108" y="2542"/>
                    <a:pt x="9741" y="1408"/>
                  </a:cubicBezTo>
                  <a:cubicBezTo>
                    <a:pt x="9427" y="497"/>
                    <a:pt x="8375" y="1"/>
                    <a:pt x="7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2"/>
            <p:cNvSpPr/>
            <p:nvPr/>
          </p:nvSpPr>
          <p:spPr>
            <a:xfrm>
              <a:off x="6728608" y="3149659"/>
              <a:ext cx="231896" cy="59743"/>
            </a:xfrm>
            <a:custGeom>
              <a:avLst/>
              <a:gdLst/>
              <a:ahLst/>
              <a:cxnLst/>
              <a:rect l="l" t="t" r="r" b="b"/>
              <a:pathLst>
                <a:path w="12910" h="3326" extrusionOk="0">
                  <a:moveTo>
                    <a:pt x="12910" y="1"/>
                  </a:moveTo>
                  <a:lnTo>
                    <a:pt x="5604" y="34"/>
                  </a:lnTo>
                  <a:cubicBezTo>
                    <a:pt x="3703" y="34"/>
                    <a:pt x="1902" y="534"/>
                    <a:pt x="0" y="601"/>
                  </a:cubicBezTo>
                  <a:cubicBezTo>
                    <a:pt x="326" y="1387"/>
                    <a:pt x="1246" y="1843"/>
                    <a:pt x="2098" y="1843"/>
                  </a:cubicBezTo>
                  <a:cubicBezTo>
                    <a:pt x="2295" y="1843"/>
                    <a:pt x="2488" y="1818"/>
                    <a:pt x="2669" y="1768"/>
                  </a:cubicBezTo>
                  <a:lnTo>
                    <a:pt x="2669" y="1768"/>
                  </a:lnTo>
                  <a:cubicBezTo>
                    <a:pt x="2469" y="2302"/>
                    <a:pt x="2869" y="2936"/>
                    <a:pt x="3403" y="3169"/>
                  </a:cubicBezTo>
                  <a:cubicBezTo>
                    <a:pt x="3736" y="3274"/>
                    <a:pt x="4096" y="3326"/>
                    <a:pt x="4457" y="3326"/>
                  </a:cubicBezTo>
                  <a:cubicBezTo>
                    <a:pt x="4674" y="3326"/>
                    <a:pt x="4891" y="3307"/>
                    <a:pt x="5104" y="3270"/>
                  </a:cubicBezTo>
                  <a:cubicBezTo>
                    <a:pt x="5938" y="3236"/>
                    <a:pt x="6739" y="3036"/>
                    <a:pt x="7506" y="2702"/>
                  </a:cubicBezTo>
                  <a:cubicBezTo>
                    <a:pt x="7873" y="2502"/>
                    <a:pt x="8273" y="2302"/>
                    <a:pt x="8673" y="2135"/>
                  </a:cubicBezTo>
                  <a:cubicBezTo>
                    <a:pt x="8897" y="2070"/>
                    <a:pt x="9128" y="2049"/>
                    <a:pt x="9364" y="2049"/>
                  </a:cubicBezTo>
                  <a:cubicBezTo>
                    <a:pt x="9789" y="2049"/>
                    <a:pt x="10227" y="2117"/>
                    <a:pt x="10658" y="2117"/>
                  </a:cubicBezTo>
                  <a:cubicBezTo>
                    <a:pt x="10844" y="2117"/>
                    <a:pt x="11028" y="2105"/>
                    <a:pt x="11208" y="2069"/>
                  </a:cubicBezTo>
                  <a:cubicBezTo>
                    <a:pt x="12176" y="1869"/>
                    <a:pt x="12876" y="1001"/>
                    <a:pt x="129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2"/>
            <p:cNvSpPr/>
            <p:nvPr/>
          </p:nvSpPr>
          <p:spPr>
            <a:xfrm>
              <a:off x="6566819" y="2924373"/>
              <a:ext cx="166602" cy="184798"/>
            </a:xfrm>
            <a:custGeom>
              <a:avLst/>
              <a:gdLst/>
              <a:ahLst/>
              <a:cxnLst/>
              <a:rect l="l" t="t" r="r" b="b"/>
              <a:pathLst>
                <a:path w="9275" h="10288" extrusionOk="0">
                  <a:moveTo>
                    <a:pt x="4404" y="0"/>
                  </a:moveTo>
                  <a:cubicBezTo>
                    <a:pt x="4504" y="867"/>
                    <a:pt x="4771" y="1701"/>
                    <a:pt x="4838" y="2569"/>
                  </a:cubicBezTo>
                  <a:cubicBezTo>
                    <a:pt x="4871" y="3002"/>
                    <a:pt x="4838" y="3436"/>
                    <a:pt x="4738" y="3870"/>
                  </a:cubicBezTo>
                  <a:cubicBezTo>
                    <a:pt x="4645" y="4101"/>
                    <a:pt x="4520" y="4180"/>
                    <a:pt x="4376" y="4180"/>
                  </a:cubicBezTo>
                  <a:cubicBezTo>
                    <a:pt x="4104" y="4180"/>
                    <a:pt x="3763" y="3902"/>
                    <a:pt x="3437" y="3836"/>
                  </a:cubicBezTo>
                  <a:cubicBezTo>
                    <a:pt x="3353" y="3820"/>
                    <a:pt x="3270" y="3811"/>
                    <a:pt x="3188" y="3811"/>
                  </a:cubicBezTo>
                  <a:cubicBezTo>
                    <a:pt x="2941" y="3811"/>
                    <a:pt x="2703" y="3886"/>
                    <a:pt x="2503" y="4036"/>
                  </a:cubicBezTo>
                  <a:cubicBezTo>
                    <a:pt x="2169" y="4337"/>
                    <a:pt x="2102" y="4837"/>
                    <a:pt x="2369" y="5171"/>
                  </a:cubicBezTo>
                  <a:cubicBezTo>
                    <a:pt x="2036" y="5171"/>
                    <a:pt x="1702" y="5204"/>
                    <a:pt x="1369" y="5271"/>
                  </a:cubicBezTo>
                  <a:cubicBezTo>
                    <a:pt x="1302" y="5304"/>
                    <a:pt x="1202" y="5304"/>
                    <a:pt x="1135" y="5337"/>
                  </a:cubicBezTo>
                  <a:cubicBezTo>
                    <a:pt x="768" y="5471"/>
                    <a:pt x="435" y="5771"/>
                    <a:pt x="301" y="6171"/>
                  </a:cubicBezTo>
                  <a:cubicBezTo>
                    <a:pt x="268" y="6371"/>
                    <a:pt x="268" y="6572"/>
                    <a:pt x="335" y="6772"/>
                  </a:cubicBezTo>
                  <a:cubicBezTo>
                    <a:pt x="435" y="6905"/>
                    <a:pt x="635" y="6872"/>
                    <a:pt x="601" y="7105"/>
                  </a:cubicBezTo>
                  <a:cubicBezTo>
                    <a:pt x="568" y="7272"/>
                    <a:pt x="501" y="7406"/>
                    <a:pt x="368" y="7506"/>
                  </a:cubicBezTo>
                  <a:cubicBezTo>
                    <a:pt x="268" y="7572"/>
                    <a:pt x="168" y="7706"/>
                    <a:pt x="101" y="7839"/>
                  </a:cubicBezTo>
                  <a:cubicBezTo>
                    <a:pt x="1" y="8139"/>
                    <a:pt x="134" y="8506"/>
                    <a:pt x="435" y="8673"/>
                  </a:cubicBezTo>
                  <a:cubicBezTo>
                    <a:pt x="701" y="8840"/>
                    <a:pt x="968" y="9007"/>
                    <a:pt x="1235" y="9207"/>
                  </a:cubicBezTo>
                  <a:cubicBezTo>
                    <a:pt x="1535" y="9507"/>
                    <a:pt x="1669" y="10041"/>
                    <a:pt x="2102" y="10174"/>
                  </a:cubicBezTo>
                  <a:cubicBezTo>
                    <a:pt x="2199" y="10188"/>
                    <a:pt x="2296" y="10196"/>
                    <a:pt x="2393" y="10196"/>
                  </a:cubicBezTo>
                  <a:cubicBezTo>
                    <a:pt x="2529" y="10196"/>
                    <a:pt x="2666" y="10180"/>
                    <a:pt x="2803" y="10141"/>
                  </a:cubicBezTo>
                  <a:cubicBezTo>
                    <a:pt x="2845" y="10136"/>
                    <a:pt x="2887" y="10133"/>
                    <a:pt x="2927" y="10133"/>
                  </a:cubicBezTo>
                  <a:cubicBezTo>
                    <a:pt x="3254" y="10133"/>
                    <a:pt x="3524" y="10287"/>
                    <a:pt x="3834" y="10287"/>
                  </a:cubicBezTo>
                  <a:cubicBezTo>
                    <a:pt x="3970" y="10287"/>
                    <a:pt x="4112" y="10258"/>
                    <a:pt x="4271" y="10174"/>
                  </a:cubicBezTo>
                  <a:cubicBezTo>
                    <a:pt x="4471" y="10074"/>
                    <a:pt x="4638" y="9874"/>
                    <a:pt x="4871" y="9774"/>
                  </a:cubicBezTo>
                  <a:cubicBezTo>
                    <a:pt x="5171" y="9674"/>
                    <a:pt x="5472" y="9607"/>
                    <a:pt x="5772" y="9540"/>
                  </a:cubicBezTo>
                  <a:cubicBezTo>
                    <a:pt x="6072" y="9407"/>
                    <a:pt x="6372" y="9274"/>
                    <a:pt x="6639" y="9073"/>
                  </a:cubicBezTo>
                  <a:cubicBezTo>
                    <a:pt x="7206" y="8706"/>
                    <a:pt x="7706" y="8273"/>
                    <a:pt x="8107" y="7706"/>
                  </a:cubicBezTo>
                  <a:cubicBezTo>
                    <a:pt x="8907" y="6638"/>
                    <a:pt x="9274" y="5304"/>
                    <a:pt x="9141" y="3970"/>
                  </a:cubicBezTo>
                  <a:cubicBezTo>
                    <a:pt x="9107" y="3169"/>
                    <a:pt x="8741" y="2402"/>
                    <a:pt x="8173" y="1835"/>
                  </a:cubicBezTo>
                  <a:cubicBezTo>
                    <a:pt x="7106" y="934"/>
                    <a:pt x="5405" y="1034"/>
                    <a:pt x="4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2"/>
            <p:cNvSpPr/>
            <p:nvPr/>
          </p:nvSpPr>
          <p:spPr>
            <a:xfrm>
              <a:off x="6642926" y="2969908"/>
              <a:ext cx="39553" cy="66515"/>
            </a:xfrm>
            <a:custGeom>
              <a:avLst/>
              <a:gdLst/>
              <a:ahLst/>
              <a:cxnLst/>
              <a:rect l="l" t="t" r="r" b="b"/>
              <a:pathLst>
                <a:path w="2202" h="3703" extrusionOk="0">
                  <a:moveTo>
                    <a:pt x="601" y="0"/>
                  </a:moveTo>
                  <a:lnTo>
                    <a:pt x="601" y="0"/>
                  </a:lnTo>
                  <a:cubicBezTo>
                    <a:pt x="667" y="434"/>
                    <a:pt x="601" y="901"/>
                    <a:pt x="501" y="1301"/>
                  </a:cubicBezTo>
                  <a:cubicBezTo>
                    <a:pt x="402" y="1547"/>
                    <a:pt x="286" y="1630"/>
                    <a:pt x="152" y="1630"/>
                  </a:cubicBezTo>
                  <a:cubicBezTo>
                    <a:pt x="104" y="1630"/>
                    <a:pt x="53" y="1619"/>
                    <a:pt x="0" y="1601"/>
                  </a:cubicBezTo>
                  <a:lnTo>
                    <a:pt x="0" y="1601"/>
                  </a:lnTo>
                  <a:cubicBezTo>
                    <a:pt x="0" y="1602"/>
                    <a:pt x="1535" y="2702"/>
                    <a:pt x="1835" y="3703"/>
                  </a:cubicBezTo>
                  <a:cubicBezTo>
                    <a:pt x="2202" y="2102"/>
                    <a:pt x="601" y="1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2"/>
            <p:cNvSpPr/>
            <p:nvPr/>
          </p:nvSpPr>
          <p:spPr>
            <a:xfrm>
              <a:off x="6584207" y="3056793"/>
              <a:ext cx="25183" cy="47942"/>
            </a:xfrm>
            <a:custGeom>
              <a:avLst/>
              <a:gdLst/>
              <a:ahLst/>
              <a:cxnLst/>
              <a:rect l="l" t="t" r="r" b="b"/>
              <a:pathLst>
                <a:path w="1402" h="2669" extrusionOk="0">
                  <a:moveTo>
                    <a:pt x="1401" y="0"/>
                  </a:moveTo>
                  <a:cubicBezTo>
                    <a:pt x="1401" y="0"/>
                    <a:pt x="334" y="0"/>
                    <a:pt x="0" y="1668"/>
                  </a:cubicBezTo>
                  <a:cubicBezTo>
                    <a:pt x="100" y="1701"/>
                    <a:pt x="167" y="1768"/>
                    <a:pt x="267" y="1835"/>
                  </a:cubicBezTo>
                  <a:cubicBezTo>
                    <a:pt x="501" y="2068"/>
                    <a:pt x="634" y="2435"/>
                    <a:pt x="868" y="2669"/>
                  </a:cubicBezTo>
                  <a:cubicBezTo>
                    <a:pt x="534" y="2202"/>
                    <a:pt x="601" y="367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2"/>
            <p:cNvSpPr/>
            <p:nvPr/>
          </p:nvSpPr>
          <p:spPr>
            <a:xfrm>
              <a:off x="6659703" y="3059182"/>
              <a:ext cx="23980" cy="38368"/>
            </a:xfrm>
            <a:custGeom>
              <a:avLst/>
              <a:gdLst/>
              <a:ahLst/>
              <a:cxnLst/>
              <a:rect l="l" t="t" r="r" b="b"/>
              <a:pathLst>
                <a:path w="1335" h="2136" extrusionOk="0">
                  <a:moveTo>
                    <a:pt x="1068" y="1"/>
                  </a:moveTo>
                  <a:lnTo>
                    <a:pt x="1068" y="1"/>
                  </a:lnTo>
                  <a:cubicBezTo>
                    <a:pt x="1101" y="835"/>
                    <a:pt x="701" y="1635"/>
                    <a:pt x="0" y="2135"/>
                  </a:cubicBezTo>
                  <a:cubicBezTo>
                    <a:pt x="200" y="2102"/>
                    <a:pt x="401" y="2069"/>
                    <a:pt x="601" y="2002"/>
                  </a:cubicBezTo>
                  <a:cubicBezTo>
                    <a:pt x="801" y="1935"/>
                    <a:pt x="1001" y="1835"/>
                    <a:pt x="1168" y="1735"/>
                  </a:cubicBezTo>
                  <a:cubicBezTo>
                    <a:pt x="1335" y="1168"/>
                    <a:pt x="1268" y="534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2"/>
            <p:cNvSpPr/>
            <p:nvPr/>
          </p:nvSpPr>
          <p:spPr>
            <a:xfrm>
              <a:off x="6605780" y="3003462"/>
              <a:ext cx="43146" cy="64126"/>
            </a:xfrm>
            <a:custGeom>
              <a:avLst/>
              <a:gdLst/>
              <a:ahLst/>
              <a:cxnLst/>
              <a:rect l="l" t="t" r="r" b="b"/>
              <a:pathLst>
                <a:path w="2402" h="3570" extrusionOk="0">
                  <a:moveTo>
                    <a:pt x="67" y="0"/>
                  </a:moveTo>
                  <a:lnTo>
                    <a:pt x="67" y="0"/>
                  </a:lnTo>
                  <a:cubicBezTo>
                    <a:pt x="0" y="267"/>
                    <a:pt x="34" y="534"/>
                    <a:pt x="200" y="768"/>
                  </a:cubicBezTo>
                  <a:cubicBezTo>
                    <a:pt x="1368" y="1034"/>
                    <a:pt x="2068" y="2202"/>
                    <a:pt x="1801" y="3369"/>
                  </a:cubicBezTo>
                  <a:cubicBezTo>
                    <a:pt x="1768" y="3436"/>
                    <a:pt x="1768" y="3503"/>
                    <a:pt x="1735" y="3570"/>
                  </a:cubicBezTo>
                  <a:cubicBezTo>
                    <a:pt x="1735" y="3570"/>
                    <a:pt x="2402" y="2969"/>
                    <a:pt x="2035" y="1668"/>
                  </a:cubicBezTo>
                  <a:cubicBezTo>
                    <a:pt x="1701" y="401"/>
                    <a:pt x="67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2"/>
            <p:cNvSpPr/>
            <p:nvPr/>
          </p:nvSpPr>
          <p:spPr>
            <a:xfrm>
              <a:off x="6737589" y="3063780"/>
              <a:ext cx="218119" cy="129599"/>
            </a:xfrm>
            <a:custGeom>
              <a:avLst/>
              <a:gdLst/>
              <a:ahLst/>
              <a:cxnLst/>
              <a:rect l="l" t="t" r="r" b="b"/>
              <a:pathLst>
                <a:path w="12143" h="7215" extrusionOk="0">
                  <a:moveTo>
                    <a:pt x="5084" y="1"/>
                  </a:moveTo>
                  <a:cubicBezTo>
                    <a:pt x="4936" y="1"/>
                    <a:pt x="4786" y="26"/>
                    <a:pt x="4637" y="78"/>
                  </a:cubicBezTo>
                  <a:cubicBezTo>
                    <a:pt x="4170" y="212"/>
                    <a:pt x="3770" y="545"/>
                    <a:pt x="3570" y="1012"/>
                  </a:cubicBezTo>
                  <a:cubicBezTo>
                    <a:pt x="3270" y="1546"/>
                    <a:pt x="3303" y="2213"/>
                    <a:pt x="3036" y="2780"/>
                  </a:cubicBezTo>
                  <a:cubicBezTo>
                    <a:pt x="2769" y="3481"/>
                    <a:pt x="2169" y="3981"/>
                    <a:pt x="1435" y="4148"/>
                  </a:cubicBezTo>
                  <a:lnTo>
                    <a:pt x="1302" y="4181"/>
                  </a:lnTo>
                  <a:cubicBezTo>
                    <a:pt x="1048" y="4220"/>
                    <a:pt x="794" y="4236"/>
                    <a:pt x="540" y="4236"/>
                  </a:cubicBezTo>
                  <a:cubicBezTo>
                    <a:pt x="360" y="4236"/>
                    <a:pt x="180" y="4228"/>
                    <a:pt x="1" y="4214"/>
                  </a:cubicBezTo>
                  <a:lnTo>
                    <a:pt x="1" y="4214"/>
                  </a:lnTo>
                  <a:cubicBezTo>
                    <a:pt x="201" y="4748"/>
                    <a:pt x="201" y="5048"/>
                    <a:pt x="635" y="5415"/>
                  </a:cubicBezTo>
                  <a:cubicBezTo>
                    <a:pt x="1031" y="5742"/>
                    <a:pt x="1510" y="5906"/>
                    <a:pt x="2002" y="5906"/>
                  </a:cubicBezTo>
                  <a:cubicBezTo>
                    <a:pt x="2213" y="5906"/>
                    <a:pt x="2426" y="5876"/>
                    <a:pt x="2636" y="5816"/>
                  </a:cubicBezTo>
                  <a:cubicBezTo>
                    <a:pt x="2703" y="6383"/>
                    <a:pt x="2836" y="6983"/>
                    <a:pt x="3470" y="7183"/>
                  </a:cubicBezTo>
                  <a:cubicBezTo>
                    <a:pt x="3565" y="7204"/>
                    <a:pt x="3660" y="7215"/>
                    <a:pt x="3755" y="7215"/>
                  </a:cubicBezTo>
                  <a:cubicBezTo>
                    <a:pt x="4260" y="7215"/>
                    <a:pt x="4741" y="6922"/>
                    <a:pt x="4938" y="6416"/>
                  </a:cubicBezTo>
                  <a:cubicBezTo>
                    <a:pt x="5270" y="6811"/>
                    <a:pt x="5745" y="7025"/>
                    <a:pt x="6226" y="7025"/>
                  </a:cubicBezTo>
                  <a:cubicBezTo>
                    <a:pt x="6516" y="7025"/>
                    <a:pt x="6808" y="6946"/>
                    <a:pt x="7072" y="6783"/>
                  </a:cubicBezTo>
                  <a:cubicBezTo>
                    <a:pt x="7721" y="6360"/>
                    <a:pt x="7964" y="5937"/>
                    <a:pt x="8628" y="5937"/>
                  </a:cubicBezTo>
                  <a:cubicBezTo>
                    <a:pt x="8750" y="5937"/>
                    <a:pt x="8886" y="5951"/>
                    <a:pt x="9041" y="5982"/>
                  </a:cubicBezTo>
                  <a:cubicBezTo>
                    <a:pt x="9327" y="6034"/>
                    <a:pt x="9608" y="6076"/>
                    <a:pt x="9881" y="6076"/>
                  </a:cubicBezTo>
                  <a:cubicBezTo>
                    <a:pt x="10306" y="6076"/>
                    <a:pt x="10709" y="5974"/>
                    <a:pt x="11075" y="5649"/>
                  </a:cubicBezTo>
                  <a:cubicBezTo>
                    <a:pt x="11576" y="5182"/>
                    <a:pt x="11943" y="4581"/>
                    <a:pt x="12143" y="3948"/>
                  </a:cubicBezTo>
                  <a:cubicBezTo>
                    <a:pt x="12143" y="3914"/>
                    <a:pt x="12143" y="3881"/>
                    <a:pt x="12143" y="3848"/>
                  </a:cubicBezTo>
                  <a:cubicBezTo>
                    <a:pt x="12143" y="3814"/>
                    <a:pt x="12076" y="3814"/>
                    <a:pt x="12043" y="3814"/>
                  </a:cubicBezTo>
                  <a:cubicBezTo>
                    <a:pt x="10742" y="3647"/>
                    <a:pt x="8907" y="3714"/>
                    <a:pt x="8140" y="2413"/>
                  </a:cubicBezTo>
                  <a:cubicBezTo>
                    <a:pt x="7973" y="2080"/>
                    <a:pt x="7840" y="1713"/>
                    <a:pt x="7740" y="1379"/>
                  </a:cubicBezTo>
                  <a:cubicBezTo>
                    <a:pt x="7640" y="1012"/>
                    <a:pt x="7439" y="712"/>
                    <a:pt x="7139" y="478"/>
                  </a:cubicBezTo>
                  <a:cubicBezTo>
                    <a:pt x="7006" y="390"/>
                    <a:pt x="6847" y="347"/>
                    <a:pt x="6688" y="347"/>
                  </a:cubicBezTo>
                  <a:cubicBezTo>
                    <a:pt x="6488" y="347"/>
                    <a:pt x="6287" y="415"/>
                    <a:pt x="6138" y="545"/>
                  </a:cubicBezTo>
                  <a:cubicBezTo>
                    <a:pt x="5892" y="200"/>
                    <a:pt x="5500" y="1"/>
                    <a:pt x="5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2"/>
            <p:cNvSpPr/>
            <p:nvPr/>
          </p:nvSpPr>
          <p:spPr>
            <a:xfrm>
              <a:off x="6862823" y="3119698"/>
              <a:ext cx="61126" cy="53941"/>
            </a:xfrm>
            <a:custGeom>
              <a:avLst/>
              <a:gdLst/>
              <a:ahLst/>
              <a:cxnLst/>
              <a:rect l="l" t="t" r="r" b="b"/>
              <a:pathLst>
                <a:path w="3403" h="3003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101"/>
                    <a:pt x="334" y="2169"/>
                    <a:pt x="1001" y="3003"/>
                  </a:cubicBezTo>
                  <a:cubicBezTo>
                    <a:pt x="1228" y="2889"/>
                    <a:pt x="1470" y="2822"/>
                    <a:pt x="1717" y="2822"/>
                  </a:cubicBezTo>
                  <a:cubicBezTo>
                    <a:pt x="1833" y="2822"/>
                    <a:pt x="1951" y="2837"/>
                    <a:pt x="2069" y="2869"/>
                  </a:cubicBezTo>
                  <a:cubicBezTo>
                    <a:pt x="2323" y="2948"/>
                    <a:pt x="2588" y="2980"/>
                    <a:pt x="2852" y="2980"/>
                  </a:cubicBezTo>
                  <a:cubicBezTo>
                    <a:pt x="3038" y="2980"/>
                    <a:pt x="3223" y="2964"/>
                    <a:pt x="3403" y="2936"/>
                  </a:cubicBezTo>
                  <a:cubicBezTo>
                    <a:pt x="2402" y="2669"/>
                    <a:pt x="668" y="1202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2"/>
            <p:cNvSpPr/>
            <p:nvPr/>
          </p:nvSpPr>
          <p:spPr>
            <a:xfrm>
              <a:off x="6823881" y="3119698"/>
              <a:ext cx="19184" cy="69533"/>
            </a:xfrm>
            <a:custGeom>
              <a:avLst/>
              <a:gdLst/>
              <a:ahLst/>
              <a:cxnLst/>
              <a:rect l="l" t="t" r="r" b="b"/>
              <a:pathLst>
                <a:path w="1068" h="3871" extrusionOk="0">
                  <a:moveTo>
                    <a:pt x="467" y="1"/>
                  </a:moveTo>
                  <a:lnTo>
                    <a:pt x="467" y="1"/>
                  </a:lnTo>
                  <a:cubicBezTo>
                    <a:pt x="134" y="1068"/>
                    <a:pt x="0" y="2202"/>
                    <a:pt x="134" y="3336"/>
                  </a:cubicBezTo>
                  <a:cubicBezTo>
                    <a:pt x="367" y="3603"/>
                    <a:pt x="701" y="3803"/>
                    <a:pt x="1068" y="3870"/>
                  </a:cubicBezTo>
                  <a:cubicBezTo>
                    <a:pt x="401" y="3003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2"/>
            <p:cNvSpPr/>
            <p:nvPr/>
          </p:nvSpPr>
          <p:spPr>
            <a:xfrm>
              <a:off x="6758569" y="3123290"/>
              <a:ext cx="56330" cy="46433"/>
            </a:xfrm>
            <a:custGeom>
              <a:avLst/>
              <a:gdLst/>
              <a:ahLst/>
              <a:cxnLst/>
              <a:rect l="l" t="t" r="r" b="b"/>
              <a:pathLst>
                <a:path w="3136" h="2585" extrusionOk="0">
                  <a:moveTo>
                    <a:pt x="3136" y="1"/>
                  </a:moveTo>
                  <a:lnTo>
                    <a:pt x="3136" y="1"/>
                  </a:lnTo>
                  <a:cubicBezTo>
                    <a:pt x="2469" y="468"/>
                    <a:pt x="1868" y="1035"/>
                    <a:pt x="1368" y="1669"/>
                  </a:cubicBezTo>
                  <a:cubicBezTo>
                    <a:pt x="1001" y="2036"/>
                    <a:pt x="501" y="2302"/>
                    <a:pt x="0" y="2436"/>
                  </a:cubicBezTo>
                  <a:cubicBezTo>
                    <a:pt x="272" y="2533"/>
                    <a:pt x="556" y="2585"/>
                    <a:pt x="844" y="2585"/>
                  </a:cubicBezTo>
                  <a:cubicBezTo>
                    <a:pt x="1050" y="2585"/>
                    <a:pt x="1259" y="2558"/>
                    <a:pt x="1468" y="2503"/>
                  </a:cubicBezTo>
                  <a:cubicBezTo>
                    <a:pt x="1668" y="1635"/>
                    <a:pt x="3136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2"/>
            <p:cNvSpPr/>
            <p:nvPr/>
          </p:nvSpPr>
          <p:spPr>
            <a:xfrm>
              <a:off x="6874212" y="2312607"/>
              <a:ext cx="499124" cy="286430"/>
            </a:xfrm>
            <a:custGeom>
              <a:avLst/>
              <a:gdLst/>
              <a:ahLst/>
              <a:cxnLst/>
              <a:rect l="l" t="t" r="r" b="b"/>
              <a:pathLst>
                <a:path w="27787" h="15946" extrusionOk="0">
                  <a:moveTo>
                    <a:pt x="10695" y="0"/>
                  </a:moveTo>
                  <a:cubicBezTo>
                    <a:pt x="10408" y="0"/>
                    <a:pt x="10124" y="67"/>
                    <a:pt x="9874" y="201"/>
                  </a:cubicBezTo>
                  <a:lnTo>
                    <a:pt x="400" y="5604"/>
                  </a:lnTo>
                  <a:cubicBezTo>
                    <a:pt x="234" y="5671"/>
                    <a:pt x="134" y="5771"/>
                    <a:pt x="67" y="5938"/>
                  </a:cubicBezTo>
                  <a:cubicBezTo>
                    <a:pt x="0" y="6205"/>
                    <a:pt x="134" y="6472"/>
                    <a:pt x="400" y="6572"/>
                  </a:cubicBezTo>
                  <a:lnTo>
                    <a:pt x="16245" y="15745"/>
                  </a:lnTo>
                  <a:cubicBezTo>
                    <a:pt x="16495" y="15879"/>
                    <a:pt x="16779" y="15945"/>
                    <a:pt x="17067" y="15945"/>
                  </a:cubicBezTo>
                  <a:cubicBezTo>
                    <a:pt x="17354" y="15945"/>
                    <a:pt x="17646" y="15879"/>
                    <a:pt x="17913" y="15745"/>
                  </a:cubicBezTo>
                  <a:lnTo>
                    <a:pt x="27386" y="10341"/>
                  </a:lnTo>
                  <a:cubicBezTo>
                    <a:pt x="27520" y="10275"/>
                    <a:pt x="27653" y="10141"/>
                    <a:pt x="27687" y="10008"/>
                  </a:cubicBezTo>
                  <a:cubicBezTo>
                    <a:pt x="27787" y="9741"/>
                    <a:pt x="27653" y="9441"/>
                    <a:pt x="27386" y="9374"/>
                  </a:cubicBezTo>
                  <a:lnTo>
                    <a:pt x="11542" y="201"/>
                  </a:lnTo>
                  <a:cubicBezTo>
                    <a:pt x="11275" y="67"/>
                    <a:pt x="10983" y="0"/>
                    <a:pt x="10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2"/>
            <p:cNvSpPr/>
            <p:nvPr/>
          </p:nvSpPr>
          <p:spPr>
            <a:xfrm>
              <a:off x="6899377" y="2224518"/>
              <a:ext cx="456589" cy="263672"/>
            </a:xfrm>
            <a:custGeom>
              <a:avLst/>
              <a:gdLst/>
              <a:ahLst/>
              <a:cxnLst/>
              <a:rect l="l" t="t" r="r" b="b"/>
              <a:pathLst>
                <a:path w="25419" h="14679" extrusionOk="0">
                  <a:moveTo>
                    <a:pt x="9540" y="1"/>
                  </a:moveTo>
                  <a:lnTo>
                    <a:pt x="0" y="5505"/>
                  </a:lnTo>
                  <a:lnTo>
                    <a:pt x="15878" y="14678"/>
                  </a:lnTo>
                  <a:lnTo>
                    <a:pt x="25418" y="9174"/>
                  </a:lnTo>
                  <a:lnTo>
                    <a:pt x="9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2"/>
            <p:cNvSpPr/>
            <p:nvPr/>
          </p:nvSpPr>
          <p:spPr>
            <a:xfrm>
              <a:off x="6899377" y="2323384"/>
              <a:ext cx="285227" cy="263672"/>
            </a:xfrm>
            <a:custGeom>
              <a:avLst/>
              <a:gdLst/>
              <a:ahLst/>
              <a:cxnLst/>
              <a:rect l="l" t="t" r="r" b="b"/>
              <a:pathLst>
                <a:path w="15879" h="14679" extrusionOk="0">
                  <a:moveTo>
                    <a:pt x="0" y="1"/>
                  </a:moveTo>
                  <a:lnTo>
                    <a:pt x="0" y="5505"/>
                  </a:lnTo>
                  <a:lnTo>
                    <a:pt x="15878" y="14678"/>
                  </a:lnTo>
                  <a:lnTo>
                    <a:pt x="15878" y="91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2"/>
            <p:cNvSpPr/>
            <p:nvPr/>
          </p:nvSpPr>
          <p:spPr>
            <a:xfrm>
              <a:off x="7184586" y="2389306"/>
              <a:ext cx="171380" cy="197749"/>
            </a:xfrm>
            <a:custGeom>
              <a:avLst/>
              <a:gdLst/>
              <a:ahLst/>
              <a:cxnLst/>
              <a:rect l="l" t="t" r="r" b="b"/>
              <a:pathLst>
                <a:path w="9541" h="11009" extrusionOk="0">
                  <a:moveTo>
                    <a:pt x="9540" y="0"/>
                  </a:moveTo>
                  <a:lnTo>
                    <a:pt x="0" y="5504"/>
                  </a:lnTo>
                  <a:lnTo>
                    <a:pt x="0" y="11008"/>
                  </a:lnTo>
                  <a:lnTo>
                    <a:pt x="9540" y="5504"/>
                  </a:lnTo>
                  <a:lnTo>
                    <a:pt x="9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2"/>
            <p:cNvSpPr/>
            <p:nvPr/>
          </p:nvSpPr>
          <p:spPr>
            <a:xfrm>
              <a:off x="7026390" y="2300230"/>
              <a:ext cx="202545" cy="112248"/>
            </a:xfrm>
            <a:custGeom>
              <a:avLst/>
              <a:gdLst/>
              <a:ahLst/>
              <a:cxnLst/>
              <a:rect l="l" t="t" r="r" b="b"/>
              <a:pathLst>
                <a:path w="11276" h="6249" extrusionOk="0">
                  <a:moveTo>
                    <a:pt x="2437" y="1"/>
                  </a:moveTo>
                  <a:cubicBezTo>
                    <a:pt x="1898" y="1"/>
                    <a:pt x="1360" y="118"/>
                    <a:pt x="868" y="356"/>
                  </a:cubicBezTo>
                  <a:cubicBezTo>
                    <a:pt x="1" y="890"/>
                    <a:pt x="34" y="1724"/>
                    <a:pt x="968" y="2257"/>
                  </a:cubicBezTo>
                  <a:lnTo>
                    <a:pt x="7106" y="5826"/>
                  </a:lnTo>
                  <a:cubicBezTo>
                    <a:pt x="7648" y="6106"/>
                    <a:pt x="8245" y="6249"/>
                    <a:pt x="8839" y="6249"/>
                  </a:cubicBezTo>
                  <a:cubicBezTo>
                    <a:pt x="9379" y="6249"/>
                    <a:pt x="9916" y="6131"/>
                    <a:pt x="10408" y="5893"/>
                  </a:cubicBezTo>
                  <a:cubicBezTo>
                    <a:pt x="11276" y="5393"/>
                    <a:pt x="11242" y="4526"/>
                    <a:pt x="10308" y="3992"/>
                  </a:cubicBezTo>
                  <a:lnTo>
                    <a:pt x="4171" y="423"/>
                  </a:lnTo>
                  <a:cubicBezTo>
                    <a:pt x="3629" y="143"/>
                    <a:pt x="3031" y="1"/>
                    <a:pt x="2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2"/>
            <p:cNvSpPr/>
            <p:nvPr/>
          </p:nvSpPr>
          <p:spPr>
            <a:xfrm>
              <a:off x="7048574" y="2164614"/>
              <a:ext cx="227100" cy="237285"/>
            </a:xfrm>
            <a:custGeom>
              <a:avLst/>
              <a:gdLst/>
              <a:ahLst/>
              <a:cxnLst/>
              <a:rect l="l" t="t" r="r" b="b"/>
              <a:pathLst>
                <a:path w="12643" h="13210" extrusionOk="0">
                  <a:moveTo>
                    <a:pt x="2102" y="0"/>
                  </a:moveTo>
                  <a:cubicBezTo>
                    <a:pt x="0" y="2736"/>
                    <a:pt x="1001" y="9507"/>
                    <a:pt x="1001" y="9507"/>
                  </a:cubicBezTo>
                  <a:lnTo>
                    <a:pt x="7372" y="13210"/>
                  </a:lnTo>
                  <a:cubicBezTo>
                    <a:pt x="8706" y="9073"/>
                    <a:pt x="12642" y="6772"/>
                    <a:pt x="12642" y="6772"/>
                  </a:cubicBezTo>
                  <a:cubicBezTo>
                    <a:pt x="11608" y="5838"/>
                    <a:pt x="9640" y="6472"/>
                    <a:pt x="8940" y="6005"/>
                  </a:cubicBezTo>
                  <a:cubicBezTo>
                    <a:pt x="7839" y="5204"/>
                    <a:pt x="8239" y="4503"/>
                    <a:pt x="7372" y="3503"/>
                  </a:cubicBezTo>
                  <a:cubicBezTo>
                    <a:pt x="6471" y="2469"/>
                    <a:pt x="4937" y="2936"/>
                    <a:pt x="3403" y="2335"/>
                  </a:cubicBezTo>
                  <a:cubicBezTo>
                    <a:pt x="2469" y="1968"/>
                    <a:pt x="2102" y="0"/>
                    <a:pt x="2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2"/>
            <p:cNvSpPr/>
            <p:nvPr/>
          </p:nvSpPr>
          <p:spPr>
            <a:xfrm>
              <a:off x="7107886" y="2210741"/>
              <a:ext cx="48553" cy="105476"/>
            </a:xfrm>
            <a:custGeom>
              <a:avLst/>
              <a:gdLst/>
              <a:ahLst/>
              <a:cxnLst/>
              <a:rect l="l" t="t" r="r" b="b"/>
              <a:pathLst>
                <a:path w="2703" h="5872" extrusionOk="0">
                  <a:moveTo>
                    <a:pt x="834" y="1"/>
                  </a:moveTo>
                  <a:cubicBezTo>
                    <a:pt x="0" y="2169"/>
                    <a:pt x="434" y="5872"/>
                    <a:pt x="434" y="5872"/>
                  </a:cubicBezTo>
                  <a:cubicBezTo>
                    <a:pt x="568" y="3570"/>
                    <a:pt x="1935" y="735"/>
                    <a:pt x="2702" y="268"/>
                  </a:cubicBezTo>
                  <a:cubicBezTo>
                    <a:pt x="2135" y="134"/>
                    <a:pt x="1502" y="134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2"/>
            <p:cNvSpPr/>
            <p:nvPr/>
          </p:nvSpPr>
          <p:spPr>
            <a:xfrm>
              <a:off x="7158809" y="2266461"/>
              <a:ext cx="83903" cy="82107"/>
            </a:xfrm>
            <a:custGeom>
              <a:avLst/>
              <a:gdLst/>
              <a:ahLst/>
              <a:cxnLst/>
              <a:rect l="l" t="t" r="r" b="b"/>
              <a:pathLst>
                <a:path w="4671" h="4571" extrusionOk="0">
                  <a:moveTo>
                    <a:pt x="2436" y="1"/>
                  </a:moveTo>
                  <a:cubicBezTo>
                    <a:pt x="935" y="1502"/>
                    <a:pt x="1" y="4571"/>
                    <a:pt x="1" y="4571"/>
                  </a:cubicBezTo>
                  <a:cubicBezTo>
                    <a:pt x="601" y="3470"/>
                    <a:pt x="3737" y="635"/>
                    <a:pt x="4671" y="535"/>
                  </a:cubicBezTo>
                  <a:cubicBezTo>
                    <a:pt x="3904" y="501"/>
                    <a:pt x="3170" y="568"/>
                    <a:pt x="2803" y="301"/>
                  </a:cubicBezTo>
                  <a:cubicBezTo>
                    <a:pt x="2669" y="201"/>
                    <a:pt x="2536" y="101"/>
                    <a:pt x="2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2"/>
            <p:cNvSpPr/>
            <p:nvPr/>
          </p:nvSpPr>
          <p:spPr>
            <a:xfrm>
              <a:off x="5657881" y="1564828"/>
              <a:ext cx="127031" cy="107865"/>
            </a:xfrm>
            <a:custGeom>
              <a:avLst/>
              <a:gdLst/>
              <a:ahLst/>
              <a:cxnLst/>
              <a:rect l="l" t="t" r="r" b="b"/>
              <a:pathLst>
                <a:path w="7072" h="6005" extrusionOk="0">
                  <a:moveTo>
                    <a:pt x="1134" y="1"/>
                  </a:moveTo>
                  <a:lnTo>
                    <a:pt x="0" y="668"/>
                  </a:lnTo>
                  <a:lnTo>
                    <a:pt x="667" y="5004"/>
                  </a:lnTo>
                  <a:lnTo>
                    <a:pt x="1801" y="4337"/>
                  </a:lnTo>
                  <a:lnTo>
                    <a:pt x="2802" y="3203"/>
                  </a:lnTo>
                  <a:lnTo>
                    <a:pt x="2802" y="6005"/>
                  </a:lnTo>
                  <a:lnTo>
                    <a:pt x="3603" y="5738"/>
                  </a:lnTo>
                  <a:lnTo>
                    <a:pt x="6972" y="2102"/>
                  </a:lnTo>
                  <a:cubicBezTo>
                    <a:pt x="7072" y="1969"/>
                    <a:pt x="7072" y="1769"/>
                    <a:pt x="6938" y="1669"/>
                  </a:cubicBezTo>
                  <a:cubicBezTo>
                    <a:pt x="6938" y="1669"/>
                    <a:pt x="6905" y="1635"/>
                    <a:pt x="6905" y="1635"/>
                  </a:cubicBezTo>
                  <a:lnTo>
                    <a:pt x="4103" y="34"/>
                  </a:lnTo>
                  <a:cubicBezTo>
                    <a:pt x="4036" y="1"/>
                    <a:pt x="4003" y="1"/>
                    <a:pt x="3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2"/>
            <p:cNvSpPr/>
            <p:nvPr/>
          </p:nvSpPr>
          <p:spPr>
            <a:xfrm>
              <a:off x="5708212" y="1593586"/>
              <a:ext cx="76700" cy="79107"/>
            </a:xfrm>
            <a:custGeom>
              <a:avLst/>
              <a:gdLst/>
              <a:ahLst/>
              <a:cxnLst/>
              <a:rect l="l" t="t" r="r" b="b"/>
              <a:pathLst>
                <a:path w="4270" h="4404" extrusionOk="0">
                  <a:moveTo>
                    <a:pt x="801" y="1"/>
                  </a:moveTo>
                  <a:lnTo>
                    <a:pt x="0" y="668"/>
                  </a:lnTo>
                  <a:lnTo>
                    <a:pt x="0" y="4404"/>
                  </a:lnTo>
                  <a:lnTo>
                    <a:pt x="801" y="4137"/>
                  </a:lnTo>
                  <a:lnTo>
                    <a:pt x="4170" y="501"/>
                  </a:lnTo>
                  <a:cubicBezTo>
                    <a:pt x="4270" y="368"/>
                    <a:pt x="4270" y="201"/>
                    <a:pt x="4136" y="68"/>
                  </a:cubicBezTo>
                  <a:cubicBezTo>
                    <a:pt x="4070" y="34"/>
                    <a:pt x="4003" y="1"/>
                    <a:pt x="39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2"/>
            <p:cNvSpPr/>
            <p:nvPr/>
          </p:nvSpPr>
          <p:spPr>
            <a:xfrm>
              <a:off x="5403819" y="1216714"/>
              <a:ext cx="318780" cy="674689"/>
            </a:xfrm>
            <a:custGeom>
              <a:avLst/>
              <a:gdLst/>
              <a:ahLst/>
              <a:cxnLst/>
              <a:rect l="l" t="t" r="r" b="b"/>
              <a:pathLst>
                <a:path w="17747" h="37561" extrusionOk="0">
                  <a:moveTo>
                    <a:pt x="15078" y="0"/>
                  </a:moveTo>
                  <a:cubicBezTo>
                    <a:pt x="14620" y="0"/>
                    <a:pt x="14161" y="100"/>
                    <a:pt x="13744" y="300"/>
                  </a:cubicBezTo>
                  <a:lnTo>
                    <a:pt x="1335" y="7439"/>
                  </a:lnTo>
                  <a:cubicBezTo>
                    <a:pt x="534" y="7973"/>
                    <a:pt x="34" y="8806"/>
                    <a:pt x="1" y="9740"/>
                  </a:cubicBezTo>
                  <a:lnTo>
                    <a:pt x="1" y="34959"/>
                  </a:lnTo>
                  <a:cubicBezTo>
                    <a:pt x="34" y="35893"/>
                    <a:pt x="534" y="36726"/>
                    <a:pt x="1335" y="37260"/>
                  </a:cubicBezTo>
                  <a:cubicBezTo>
                    <a:pt x="1752" y="37460"/>
                    <a:pt x="2202" y="37560"/>
                    <a:pt x="2653" y="37560"/>
                  </a:cubicBezTo>
                  <a:cubicBezTo>
                    <a:pt x="3103" y="37560"/>
                    <a:pt x="3553" y="37460"/>
                    <a:pt x="3970" y="37260"/>
                  </a:cubicBezTo>
                  <a:lnTo>
                    <a:pt x="16546" y="30022"/>
                  </a:lnTo>
                  <a:cubicBezTo>
                    <a:pt x="17713" y="29354"/>
                    <a:pt x="17747" y="28654"/>
                    <a:pt x="17747" y="27820"/>
                  </a:cubicBezTo>
                  <a:lnTo>
                    <a:pt x="17747" y="2602"/>
                  </a:lnTo>
                  <a:cubicBezTo>
                    <a:pt x="17680" y="1668"/>
                    <a:pt x="17180" y="834"/>
                    <a:pt x="16412" y="300"/>
                  </a:cubicBezTo>
                  <a:cubicBezTo>
                    <a:pt x="15995" y="100"/>
                    <a:pt x="15537" y="0"/>
                    <a:pt x="15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2"/>
            <p:cNvSpPr/>
            <p:nvPr/>
          </p:nvSpPr>
          <p:spPr>
            <a:xfrm>
              <a:off x="5403819" y="1368300"/>
              <a:ext cx="67126" cy="523086"/>
            </a:xfrm>
            <a:custGeom>
              <a:avLst/>
              <a:gdLst/>
              <a:ahLst/>
              <a:cxnLst/>
              <a:rect l="l" t="t" r="r" b="b"/>
              <a:pathLst>
                <a:path w="3737" h="29121" extrusionOk="0">
                  <a:moveTo>
                    <a:pt x="401" y="1"/>
                  </a:moveTo>
                  <a:cubicBezTo>
                    <a:pt x="134" y="401"/>
                    <a:pt x="1" y="834"/>
                    <a:pt x="1" y="1301"/>
                  </a:cubicBezTo>
                  <a:lnTo>
                    <a:pt x="1" y="26520"/>
                  </a:lnTo>
                  <a:cubicBezTo>
                    <a:pt x="34" y="27454"/>
                    <a:pt x="534" y="28287"/>
                    <a:pt x="1335" y="28788"/>
                  </a:cubicBezTo>
                  <a:cubicBezTo>
                    <a:pt x="1746" y="29012"/>
                    <a:pt x="2209" y="29121"/>
                    <a:pt x="2671" y="29121"/>
                  </a:cubicBezTo>
                  <a:cubicBezTo>
                    <a:pt x="3035" y="29121"/>
                    <a:pt x="3399" y="29053"/>
                    <a:pt x="3737" y="28921"/>
                  </a:cubicBezTo>
                  <a:lnTo>
                    <a:pt x="3737" y="28921"/>
                  </a:lnTo>
                  <a:cubicBezTo>
                    <a:pt x="3616" y="28968"/>
                    <a:pt x="3499" y="28991"/>
                    <a:pt x="3390" y="28991"/>
                  </a:cubicBezTo>
                  <a:cubicBezTo>
                    <a:pt x="2955" y="28991"/>
                    <a:pt x="2636" y="28633"/>
                    <a:pt x="2636" y="28021"/>
                  </a:cubicBezTo>
                  <a:lnTo>
                    <a:pt x="2636" y="2836"/>
                  </a:lnTo>
                  <a:cubicBezTo>
                    <a:pt x="2669" y="2369"/>
                    <a:pt x="2803" y="1935"/>
                    <a:pt x="3036" y="15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2"/>
            <p:cNvSpPr/>
            <p:nvPr/>
          </p:nvSpPr>
          <p:spPr>
            <a:xfrm>
              <a:off x="5411022" y="1216858"/>
              <a:ext cx="310392" cy="179014"/>
            </a:xfrm>
            <a:custGeom>
              <a:avLst/>
              <a:gdLst/>
              <a:ahLst/>
              <a:cxnLst/>
              <a:rect l="l" t="t" r="r" b="b"/>
              <a:pathLst>
                <a:path w="17280" h="9966" extrusionOk="0">
                  <a:moveTo>
                    <a:pt x="14677" y="0"/>
                  </a:moveTo>
                  <a:cubicBezTo>
                    <a:pt x="14219" y="0"/>
                    <a:pt x="13760" y="109"/>
                    <a:pt x="13343" y="326"/>
                  </a:cubicBezTo>
                  <a:lnTo>
                    <a:pt x="934" y="7431"/>
                  </a:lnTo>
                  <a:cubicBezTo>
                    <a:pt x="534" y="7698"/>
                    <a:pt x="200" y="8031"/>
                    <a:pt x="0" y="8432"/>
                  </a:cubicBezTo>
                  <a:lnTo>
                    <a:pt x="2635" y="9966"/>
                  </a:lnTo>
                  <a:cubicBezTo>
                    <a:pt x="2869" y="9566"/>
                    <a:pt x="3169" y="9199"/>
                    <a:pt x="3569" y="8965"/>
                  </a:cubicBezTo>
                  <a:lnTo>
                    <a:pt x="16011" y="1827"/>
                  </a:lnTo>
                  <a:cubicBezTo>
                    <a:pt x="16219" y="1712"/>
                    <a:pt x="16418" y="1656"/>
                    <a:pt x="16596" y="1656"/>
                  </a:cubicBezTo>
                  <a:cubicBezTo>
                    <a:pt x="16933" y="1656"/>
                    <a:pt x="17192" y="1856"/>
                    <a:pt x="17279" y="2227"/>
                  </a:cubicBezTo>
                  <a:cubicBezTo>
                    <a:pt x="17146" y="1427"/>
                    <a:pt x="16679" y="759"/>
                    <a:pt x="16011" y="326"/>
                  </a:cubicBezTo>
                  <a:cubicBezTo>
                    <a:pt x="15594" y="109"/>
                    <a:pt x="15136" y="0"/>
                    <a:pt x="14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2"/>
            <p:cNvSpPr/>
            <p:nvPr/>
          </p:nvSpPr>
          <p:spPr>
            <a:xfrm>
              <a:off x="5536239" y="1371515"/>
              <a:ext cx="108476" cy="409078"/>
            </a:xfrm>
            <a:custGeom>
              <a:avLst/>
              <a:gdLst/>
              <a:ahLst/>
              <a:cxnLst/>
              <a:rect l="l" t="t" r="r" b="b"/>
              <a:pathLst>
                <a:path w="6039" h="22774" extrusionOk="0">
                  <a:moveTo>
                    <a:pt x="3395" y="515"/>
                  </a:moveTo>
                  <a:cubicBezTo>
                    <a:pt x="3831" y="515"/>
                    <a:pt x="4137" y="959"/>
                    <a:pt x="4137" y="1690"/>
                  </a:cubicBezTo>
                  <a:lnTo>
                    <a:pt x="4137" y="13365"/>
                  </a:lnTo>
                  <a:lnTo>
                    <a:pt x="4237" y="13365"/>
                  </a:lnTo>
                  <a:cubicBezTo>
                    <a:pt x="5138" y="13565"/>
                    <a:pt x="5738" y="14665"/>
                    <a:pt x="5738" y="16233"/>
                  </a:cubicBezTo>
                  <a:cubicBezTo>
                    <a:pt x="5738" y="18535"/>
                    <a:pt x="4504" y="21103"/>
                    <a:pt x="3003" y="21971"/>
                  </a:cubicBezTo>
                  <a:cubicBezTo>
                    <a:pt x="2674" y="22165"/>
                    <a:pt x="2356" y="22257"/>
                    <a:pt x="2062" y="22257"/>
                  </a:cubicBezTo>
                  <a:cubicBezTo>
                    <a:pt x="1044" y="22257"/>
                    <a:pt x="301" y="21154"/>
                    <a:pt x="301" y="19369"/>
                  </a:cubicBezTo>
                  <a:cubicBezTo>
                    <a:pt x="334" y="17734"/>
                    <a:pt x="868" y="16133"/>
                    <a:pt x="1802" y="14766"/>
                  </a:cubicBezTo>
                  <a:lnTo>
                    <a:pt x="1902" y="14665"/>
                  </a:lnTo>
                  <a:lnTo>
                    <a:pt x="1902" y="2990"/>
                  </a:lnTo>
                  <a:cubicBezTo>
                    <a:pt x="1902" y="2056"/>
                    <a:pt x="2402" y="989"/>
                    <a:pt x="3003" y="622"/>
                  </a:cubicBezTo>
                  <a:cubicBezTo>
                    <a:pt x="3141" y="549"/>
                    <a:pt x="3273" y="515"/>
                    <a:pt x="3395" y="515"/>
                  </a:cubicBezTo>
                  <a:close/>
                  <a:moveTo>
                    <a:pt x="3511" y="1"/>
                  </a:moveTo>
                  <a:cubicBezTo>
                    <a:pt x="3354" y="1"/>
                    <a:pt x="3182" y="50"/>
                    <a:pt x="3003" y="155"/>
                  </a:cubicBezTo>
                  <a:cubicBezTo>
                    <a:pt x="2236" y="589"/>
                    <a:pt x="1602" y="1956"/>
                    <a:pt x="1602" y="3157"/>
                  </a:cubicBezTo>
                  <a:lnTo>
                    <a:pt x="1602" y="14532"/>
                  </a:lnTo>
                  <a:cubicBezTo>
                    <a:pt x="568" y="16000"/>
                    <a:pt x="34" y="17734"/>
                    <a:pt x="1" y="19536"/>
                  </a:cubicBezTo>
                  <a:cubicBezTo>
                    <a:pt x="1" y="21541"/>
                    <a:pt x="814" y="22773"/>
                    <a:pt x="1964" y="22773"/>
                  </a:cubicBezTo>
                  <a:cubicBezTo>
                    <a:pt x="2287" y="22773"/>
                    <a:pt x="2637" y="22676"/>
                    <a:pt x="3003" y="22471"/>
                  </a:cubicBezTo>
                  <a:cubicBezTo>
                    <a:pt x="4671" y="21504"/>
                    <a:pt x="6038" y="18635"/>
                    <a:pt x="6038" y="16066"/>
                  </a:cubicBezTo>
                  <a:cubicBezTo>
                    <a:pt x="6038" y="14332"/>
                    <a:pt x="5438" y="13131"/>
                    <a:pt x="4437" y="12864"/>
                  </a:cubicBezTo>
                  <a:lnTo>
                    <a:pt x="4437" y="1523"/>
                  </a:lnTo>
                  <a:cubicBezTo>
                    <a:pt x="4437" y="591"/>
                    <a:pt x="4056" y="1"/>
                    <a:pt x="3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2"/>
            <p:cNvSpPr/>
            <p:nvPr/>
          </p:nvSpPr>
          <p:spPr>
            <a:xfrm>
              <a:off x="5541628" y="1380748"/>
              <a:ext cx="97698" cy="390577"/>
            </a:xfrm>
            <a:custGeom>
              <a:avLst/>
              <a:gdLst/>
              <a:ahLst/>
              <a:cxnLst/>
              <a:rect l="l" t="t" r="r" b="b"/>
              <a:pathLst>
                <a:path w="5439" h="21744" extrusionOk="0">
                  <a:moveTo>
                    <a:pt x="3095" y="1"/>
                  </a:moveTo>
                  <a:cubicBezTo>
                    <a:pt x="2973" y="1"/>
                    <a:pt x="2841" y="35"/>
                    <a:pt x="2703" y="108"/>
                  </a:cubicBezTo>
                  <a:cubicBezTo>
                    <a:pt x="2102" y="475"/>
                    <a:pt x="1602" y="1542"/>
                    <a:pt x="1602" y="2476"/>
                  </a:cubicBezTo>
                  <a:lnTo>
                    <a:pt x="1602" y="14151"/>
                  </a:lnTo>
                  <a:lnTo>
                    <a:pt x="1502" y="14252"/>
                  </a:lnTo>
                  <a:cubicBezTo>
                    <a:pt x="568" y="15619"/>
                    <a:pt x="34" y="17220"/>
                    <a:pt x="1" y="18855"/>
                  </a:cubicBezTo>
                  <a:cubicBezTo>
                    <a:pt x="1" y="20640"/>
                    <a:pt x="744" y="21743"/>
                    <a:pt x="1762" y="21743"/>
                  </a:cubicBezTo>
                  <a:cubicBezTo>
                    <a:pt x="2056" y="21743"/>
                    <a:pt x="2374" y="21651"/>
                    <a:pt x="2703" y="21457"/>
                  </a:cubicBezTo>
                  <a:cubicBezTo>
                    <a:pt x="4204" y="20589"/>
                    <a:pt x="5438" y="18021"/>
                    <a:pt x="5438" y="15719"/>
                  </a:cubicBezTo>
                  <a:cubicBezTo>
                    <a:pt x="5438" y="14151"/>
                    <a:pt x="4838" y="13051"/>
                    <a:pt x="3937" y="12851"/>
                  </a:cubicBezTo>
                  <a:lnTo>
                    <a:pt x="3837" y="12851"/>
                  </a:lnTo>
                  <a:lnTo>
                    <a:pt x="3837" y="1176"/>
                  </a:lnTo>
                  <a:cubicBezTo>
                    <a:pt x="3837" y="445"/>
                    <a:pt x="3531" y="1"/>
                    <a:pt x="3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2"/>
            <p:cNvSpPr/>
            <p:nvPr/>
          </p:nvSpPr>
          <p:spPr>
            <a:xfrm>
              <a:off x="5558405" y="1416080"/>
              <a:ext cx="64144" cy="330672"/>
            </a:xfrm>
            <a:custGeom>
              <a:avLst/>
              <a:gdLst/>
              <a:ahLst/>
              <a:cxnLst/>
              <a:rect l="l" t="t" r="r" b="b"/>
              <a:pathLst>
                <a:path w="3571" h="18409" extrusionOk="0">
                  <a:moveTo>
                    <a:pt x="1908" y="1"/>
                  </a:moveTo>
                  <a:cubicBezTo>
                    <a:pt x="1866" y="1"/>
                    <a:pt x="1819" y="14"/>
                    <a:pt x="1769" y="42"/>
                  </a:cubicBezTo>
                  <a:cubicBezTo>
                    <a:pt x="1535" y="243"/>
                    <a:pt x="1369" y="543"/>
                    <a:pt x="1402" y="876"/>
                  </a:cubicBezTo>
                  <a:lnTo>
                    <a:pt x="1402" y="12985"/>
                  </a:lnTo>
                  <a:cubicBezTo>
                    <a:pt x="501" y="13919"/>
                    <a:pt x="1" y="15187"/>
                    <a:pt x="1" y="16488"/>
                  </a:cubicBezTo>
                  <a:cubicBezTo>
                    <a:pt x="1" y="17680"/>
                    <a:pt x="484" y="18409"/>
                    <a:pt x="1153" y="18409"/>
                  </a:cubicBezTo>
                  <a:cubicBezTo>
                    <a:pt x="1346" y="18409"/>
                    <a:pt x="1553" y="18349"/>
                    <a:pt x="1769" y="18222"/>
                  </a:cubicBezTo>
                  <a:cubicBezTo>
                    <a:pt x="2770" y="17655"/>
                    <a:pt x="3570" y="15920"/>
                    <a:pt x="3570" y="14419"/>
                  </a:cubicBezTo>
                  <a:cubicBezTo>
                    <a:pt x="3570" y="13226"/>
                    <a:pt x="3090" y="12487"/>
                    <a:pt x="2416" y="12487"/>
                  </a:cubicBezTo>
                  <a:cubicBezTo>
                    <a:pt x="2336" y="12487"/>
                    <a:pt x="2254" y="12497"/>
                    <a:pt x="2169" y="12518"/>
                  </a:cubicBezTo>
                  <a:lnTo>
                    <a:pt x="2169" y="443"/>
                  </a:lnTo>
                  <a:cubicBezTo>
                    <a:pt x="2169" y="180"/>
                    <a:pt x="2066" y="1"/>
                    <a:pt x="19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2"/>
            <p:cNvSpPr/>
            <p:nvPr/>
          </p:nvSpPr>
          <p:spPr>
            <a:xfrm>
              <a:off x="5598551" y="1555182"/>
              <a:ext cx="17406" cy="12071"/>
            </a:xfrm>
            <a:custGeom>
              <a:avLst/>
              <a:gdLst/>
              <a:ahLst/>
              <a:cxnLst/>
              <a:rect l="l" t="t" r="r" b="b"/>
              <a:pathLst>
                <a:path w="969" h="672" extrusionOk="0">
                  <a:moveTo>
                    <a:pt x="820" y="1"/>
                  </a:moveTo>
                  <a:cubicBezTo>
                    <a:pt x="790" y="1"/>
                    <a:pt x="760" y="12"/>
                    <a:pt x="735" y="37"/>
                  </a:cubicBezTo>
                  <a:lnTo>
                    <a:pt x="68" y="404"/>
                  </a:lnTo>
                  <a:cubicBezTo>
                    <a:pt x="1" y="471"/>
                    <a:pt x="1" y="538"/>
                    <a:pt x="34" y="604"/>
                  </a:cubicBezTo>
                  <a:cubicBezTo>
                    <a:pt x="68" y="671"/>
                    <a:pt x="101" y="671"/>
                    <a:pt x="168" y="671"/>
                  </a:cubicBezTo>
                  <a:lnTo>
                    <a:pt x="234" y="671"/>
                  </a:lnTo>
                  <a:lnTo>
                    <a:pt x="868" y="271"/>
                  </a:lnTo>
                  <a:cubicBezTo>
                    <a:pt x="935" y="237"/>
                    <a:pt x="968" y="137"/>
                    <a:pt x="935" y="71"/>
                  </a:cubicBezTo>
                  <a:cubicBezTo>
                    <a:pt x="914" y="29"/>
                    <a:pt x="868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2"/>
            <p:cNvSpPr/>
            <p:nvPr/>
          </p:nvSpPr>
          <p:spPr>
            <a:xfrm>
              <a:off x="5598551" y="1522490"/>
              <a:ext cx="17406" cy="12394"/>
            </a:xfrm>
            <a:custGeom>
              <a:avLst/>
              <a:gdLst/>
              <a:ahLst/>
              <a:cxnLst/>
              <a:rect l="l" t="t" r="r" b="b"/>
              <a:pathLst>
                <a:path w="969" h="690" extrusionOk="0">
                  <a:moveTo>
                    <a:pt x="828" y="1"/>
                  </a:moveTo>
                  <a:cubicBezTo>
                    <a:pt x="796" y="1"/>
                    <a:pt x="762" y="9"/>
                    <a:pt x="735" y="23"/>
                  </a:cubicBezTo>
                  <a:lnTo>
                    <a:pt x="68" y="423"/>
                  </a:lnTo>
                  <a:cubicBezTo>
                    <a:pt x="1" y="456"/>
                    <a:pt x="1" y="523"/>
                    <a:pt x="34" y="623"/>
                  </a:cubicBezTo>
                  <a:cubicBezTo>
                    <a:pt x="68" y="656"/>
                    <a:pt x="101" y="690"/>
                    <a:pt x="168" y="690"/>
                  </a:cubicBezTo>
                  <a:lnTo>
                    <a:pt x="234" y="690"/>
                  </a:lnTo>
                  <a:lnTo>
                    <a:pt x="868" y="256"/>
                  </a:lnTo>
                  <a:lnTo>
                    <a:pt x="901" y="256"/>
                  </a:lnTo>
                  <a:cubicBezTo>
                    <a:pt x="968" y="223"/>
                    <a:pt x="968" y="123"/>
                    <a:pt x="935" y="56"/>
                  </a:cubicBezTo>
                  <a:cubicBezTo>
                    <a:pt x="915" y="17"/>
                    <a:pt x="873" y="1"/>
                    <a:pt x="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2"/>
            <p:cNvSpPr/>
            <p:nvPr/>
          </p:nvSpPr>
          <p:spPr>
            <a:xfrm>
              <a:off x="5598551" y="1489277"/>
              <a:ext cx="17406" cy="12664"/>
            </a:xfrm>
            <a:custGeom>
              <a:avLst/>
              <a:gdLst/>
              <a:ahLst/>
              <a:cxnLst/>
              <a:rect l="l" t="t" r="r" b="b"/>
              <a:pathLst>
                <a:path w="969" h="705" extrusionOk="0">
                  <a:moveTo>
                    <a:pt x="820" y="1"/>
                  </a:moveTo>
                  <a:cubicBezTo>
                    <a:pt x="790" y="1"/>
                    <a:pt x="760" y="12"/>
                    <a:pt x="735" y="37"/>
                  </a:cubicBezTo>
                  <a:lnTo>
                    <a:pt x="68" y="437"/>
                  </a:lnTo>
                  <a:cubicBezTo>
                    <a:pt x="1" y="471"/>
                    <a:pt x="1" y="571"/>
                    <a:pt x="34" y="637"/>
                  </a:cubicBezTo>
                  <a:cubicBezTo>
                    <a:pt x="68" y="671"/>
                    <a:pt x="101" y="704"/>
                    <a:pt x="168" y="704"/>
                  </a:cubicBezTo>
                  <a:lnTo>
                    <a:pt x="234" y="704"/>
                  </a:lnTo>
                  <a:lnTo>
                    <a:pt x="868" y="271"/>
                  </a:lnTo>
                  <a:lnTo>
                    <a:pt x="901" y="271"/>
                  </a:lnTo>
                  <a:cubicBezTo>
                    <a:pt x="968" y="237"/>
                    <a:pt x="968" y="137"/>
                    <a:pt x="935" y="70"/>
                  </a:cubicBezTo>
                  <a:cubicBezTo>
                    <a:pt x="914" y="29"/>
                    <a:pt x="868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2"/>
            <p:cNvSpPr/>
            <p:nvPr/>
          </p:nvSpPr>
          <p:spPr>
            <a:xfrm>
              <a:off x="5598551" y="1456586"/>
              <a:ext cx="17406" cy="12987"/>
            </a:xfrm>
            <a:custGeom>
              <a:avLst/>
              <a:gdLst/>
              <a:ahLst/>
              <a:cxnLst/>
              <a:rect l="l" t="t" r="r" b="b"/>
              <a:pathLst>
                <a:path w="969" h="723" extrusionOk="0">
                  <a:moveTo>
                    <a:pt x="828" y="0"/>
                  </a:moveTo>
                  <a:cubicBezTo>
                    <a:pt x="796" y="0"/>
                    <a:pt x="762" y="9"/>
                    <a:pt x="735" y="22"/>
                  </a:cubicBezTo>
                  <a:lnTo>
                    <a:pt x="68" y="423"/>
                  </a:lnTo>
                  <a:cubicBezTo>
                    <a:pt x="1" y="489"/>
                    <a:pt x="1" y="556"/>
                    <a:pt x="34" y="623"/>
                  </a:cubicBezTo>
                  <a:cubicBezTo>
                    <a:pt x="68" y="690"/>
                    <a:pt x="101" y="723"/>
                    <a:pt x="168" y="723"/>
                  </a:cubicBezTo>
                  <a:cubicBezTo>
                    <a:pt x="168" y="723"/>
                    <a:pt x="201" y="690"/>
                    <a:pt x="234" y="690"/>
                  </a:cubicBezTo>
                  <a:lnTo>
                    <a:pt x="868" y="256"/>
                  </a:lnTo>
                  <a:lnTo>
                    <a:pt x="901" y="256"/>
                  </a:lnTo>
                  <a:cubicBezTo>
                    <a:pt x="968" y="223"/>
                    <a:pt x="968" y="122"/>
                    <a:pt x="935" y="56"/>
                  </a:cubicBezTo>
                  <a:cubicBezTo>
                    <a:pt x="915" y="17"/>
                    <a:pt x="873" y="0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2"/>
            <p:cNvSpPr/>
            <p:nvPr/>
          </p:nvSpPr>
          <p:spPr>
            <a:xfrm>
              <a:off x="5598551" y="1423786"/>
              <a:ext cx="17406" cy="12843"/>
            </a:xfrm>
            <a:custGeom>
              <a:avLst/>
              <a:gdLst/>
              <a:ahLst/>
              <a:cxnLst/>
              <a:rect l="l" t="t" r="r" b="b"/>
              <a:pathLst>
                <a:path w="969" h="715" extrusionOk="0">
                  <a:moveTo>
                    <a:pt x="794" y="1"/>
                  </a:moveTo>
                  <a:cubicBezTo>
                    <a:pt x="773" y="1"/>
                    <a:pt x="753" y="5"/>
                    <a:pt x="735" y="14"/>
                  </a:cubicBezTo>
                  <a:lnTo>
                    <a:pt x="68" y="447"/>
                  </a:lnTo>
                  <a:cubicBezTo>
                    <a:pt x="1" y="481"/>
                    <a:pt x="1" y="581"/>
                    <a:pt x="34" y="648"/>
                  </a:cubicBezTo>
                  <a:cubicBezTo>
                    <a:pt x="68" y="681"/>
                    <a:pt x="101" y="714"/>
                    <a:pt x="168" y="714"/>
                  </a:cubicBezTo>
                  <a:cubicBezTo>
                    <a:pt x="168" y="714"/>
                    <a:pt x="201" y="714"/>
                    <a:pt x="234" y="681"/>
                  </a:cubicBezTo>
                  <a:lnTo>
                    <a:pt x="868" y="281"/>
                  </a:lnTo>
                  <a:cubicBezTo>
                    <a:pt x="935" y="214"/>
                    <a:pt x="968" y="147"/>
                    <a:pt x="935" y="80"/>
                  </a:cubicBezTo>
                  <a:cubicBezTo>
                    <a:pt x="910" y="32"/>
                    <a:pt x="850" y="1"/>
                    <a:pt x="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52"/>
          <p:cNvSpPr txBox="1">
            <a:spLocks noGrp="1"/>
          </p:cNvSpPr>
          <p:nvPr>
            <p:ph type="title"/>
          </p:nvPr>
        </p:nvSpPr>
        <p:spPr>
          <a:xfrm>
            <a:off x="427600" y="154424"/>
            <a:ext cx="5533999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</a:t>
            </a:r>
            <a:r>
              <a:rPr lang="en" b="0" dirty="0"/>
              <a:t>–</a:t>
            </a:r>
            <a:r>
              <a:rPr lang="en" dirty="0"/>
              <a:t> </a:t>
            </a:r>
            <a:r>
              <a:rPr lang="en" b="0" dirty="0"/>
              <a:t>Aarogya Setu </a:t>
            </a:r>
            <a:endParaRPr b="0" dirty="0"/>
          </a:p>
        </p:txBody>
      </p:sp>
      <p:sp>
        <p:nvSpPr>
          <p:cNvPr id="843" name="Google Shape;843;p52"/>
          <p:cNvSpPr txBox="1">
            <a:spLocks noGrp="1"/>
          </p:cNvSpPr>
          <p:nvPr>
            <p:ph type="subTitle" idx="1"/>
          </p:nvPr>
        </p:nvSpPr>
        <p:spPr>
          <a:xfrm>
            <a:off x="366119" y="839863"/>
            <a:ext cx="9528772" cy="4029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2"/>
                </a:solidFill>
              </a:rPr>
              <a:t>1) 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Lack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GB" dirty="0"/>
              <a:t>of Consent and data minimization. </a:t>
            </a:r>
            <a:r>
              <a:rPr lang="en-GB" sz="1000" dirty="0"/>
              <a:t>(Dhindsa and Kaushik, 2020)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2"/>
                </a:solidFill>
              </a:rPr>
              <a:t>2) </a:t>
            </a:r>
            <a:r>
              <a:rPr lang="en-GB" dirty="0"/>
              <a:t>Lack of Algorithmic Accountability. </a:t>
            </a:r>
            <a:r>
              <a:rPr lang="en-GB" sz="1050" dirty="0"/>
              <a:t>(Dhindsa and Kaushik, 2020)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2"/>
                </a:solidFill>
              </a:rPr>
              <a:t>3) </a:t>
            </a:r>
            <a:r>
              <a:rPr lang="en-GB" dirty="0"/>
              <a:t>Unauthorized Data Sharing and Lack of Transparency.</a:t>
            </a:r>
            <a:r>
              <a:rPr lang="en-GB" sz="1050" dirty="0"/>
              <a:t>(Dhindsa and Kaushik, 2020)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2"/>
                </a:solidFill>
              </a:rPr>
              <a:t>4) </a:t>
            </a:r>
            <a:r>
              <a:rPr lang="en-GB" dirty="0"/>
              <a:t>Cyber Security flaws. </a:t>
            </a:r>
            <a:r>
              <a:rPr lang="en-GB" sz="1050" dirty="0"/>
              <a:t>(Dhindsa and Kaushik, 2020)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GB" dirty="0"/>
          </a:p>
          <a:p>
            <a:pPr marL="0" indent="0">
              <a:buClr>
                <a:schemeClr val="dk1"/>
              </a:buClr>
              <a:buSzPts val="1100"/>
            </a:pPr>
            <a:r>
              <a:rPr lang="en-GB" dirty="0">
                <a:solidFill>
                  <a:schemeClr val="accent2"/>
                </a:solidFill>
              </a:rPr>
              <a:t>5)</a:t>
            </a:r>
            <a:r>
              <a:rPr lang="en-GB" dirty="0"/>
              <a:t> Battery overuse and heating of phone. </a:t>
            </a:r>
            <a:r>
              <a:rPr lang="en-GB" sz="1050" dirty="0"/>
              <a:t>(Kumar and Barik, 2020)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ar-SA" dirty="0">
              <a:solidFill>
                <a:schemeClr val="accent2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GB" dirty="0">
                <a:solidFill>
                  <a:schemeClr val="accent2"/>
                </a:solidFill>
              </a:rPr>
              <a:t>6) </a:t>
            </a:r>
            <a:r>
              <a:rPr lang="en-GB" dirty="0"/>
              <a:t>Limited features for 2G version of app. </a:t>
            </a:r>
            <a:r>
              <a:rPr lang="en-GB" sz="1050" dirty="0"/>
              <a:t>(IASbaba, 2020)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accent2"/>
                </a:solidFill>
              </a:rPr>
              <a:t>7) </a:t>
            </a:r>
            <a:r>
              <a:rPr lang="en-GB" dirty="0"/>
              <a:t>Too many Covid-19 apps in India. </a:t>
            </a:r>
            <a:r>
              <a:rPr lang="en-GB" sz="1050" dirty="0"/>
              <a:t>(Jha et al., 2020)</a:t>
            </a:r>
          </a:p>
          <a:p>
            <a:pPr marL="0" indent="0">
              <a:buClr>
                <a:schemeClr val="dk1"/>
              </a:buClr>
              <a:buSzPts val="1100"/>
            </a:pPr>
            <a:endParaRPr lang="en-GB" dirty="0">
              <a:solidFill>
                <a:schemeClr val="accent2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44" name="Google Shape;844;p52"/>
          <p:cNvSpPr/>
          <p:nvPr/>
        </p:nvSpPr>
        <p:spPr>
          <a:xfrm>
            <a:off x="538400" y="686370"/>
            <a:ext cx="2082400" cy="830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A417F-92A0-412C-8D8E-8E2CDF760FB0}"/>
              </a:ext>
            </a:extLst>
          </p:cNvPr>
          <p:cNvSpPr txBox="1"/>
          <p:nvPr/>
        </p:nvSpPr>
        <p:spPr>
          <a:xfrm>
            <a:off x="-964017" y="4587771"/>
            <a:ext cx="101100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Dhindsa, A. and Kaushik, S. 2020. The Constitutional Case against Aarogya Setu. </a:t>
            </a:r>
            <a:r>
              <a:rPr lang="en-GB" sz="7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papers.ssrn.com</a:t>
            </a:r>
            <a:r>
              <a:rPr lang="en-GB" sz="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[Online]. [Accessed 12 October 2021]. Available from: </a:t>
            </a:r>
            <a:r>
              <a:rPr lang="en-US" sz="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https://papers.ssrn.com/sol3/papers.cfm?abstract_id=3610569</a:t>
            </a:r>
            <a:r>
              <a:rPr lang="en-GB" sz="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IASbaba 2020. Arogya Setu app: Advantages and Issues. </a:t>
            </a:r>
            <a:r>
              <a:rPr lang="en-GB" sz="7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IASbaba</a:t>
            </a:r>
            <a:r>
              <a:rPr lang="en-GB" sz="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[Online]. [Accessed 15 October 2021]. Available from: </a:t>
            </a:r>
            <a:r>
              <a:rPr lang="en-US" sz="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https://iasbaba.com/2020/05/arogya-setu-app-advantages-and-issues/</a:t>
            </a:r>
            <a:r>
              <a:rPr lang="en-GB" sz="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Jha, V., Bassi, A., Arfin, S. and John, O. 2020. An overview of mobile applications (apps) to support the coronavirus disease 2019 response in India. </a:t>
            </a:r>
            <a:r>
              <a:rPr lang="en-GB" sz="7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Indian Journal of Medical Research</a:t>
            </a:r>
            <a:r>
              <a:rPr lang="en-GB" sz="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GB" sz="7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151</a:t>
            </a:r>
            <a:r>
              <a:rPr lang="en-GB" sz="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(5), p.468.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Kumar, A. and Barik, M. 2020. </a:t>
            </a:r>
            <a:r>
              <a:rPr lang="en-GB" sz="70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TEXTBOOK OF THE SARS-CoV-2 CHAPTER 12 AAROGYA SETU APP (APA) FOR COVID-19: RECENT ADVANCES AND FUTURE PROSPECTIVE</a:t>
            </a:r>
            <a:r>
              <a:rPr lang="en-GB" sz="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MAHI PUBLICATION.</a:t>
            </a:r>
          </a:p>
          <a:p>
            <a:pPr algn="r"/>
            <a:endParaRPr lang="en-GB" sz="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sistant Health App Pitch Deck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2905</Words>
  <Application>Microsoft Office PowerPoint</Application>
  <PresentationFormat>On-screen Show (16:9)</PresentationFormat>
  <Paragraphs>221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Wingdings</vt:lpstr>
      <vt:lpstr>Lato</vt:lpstr>
      <vt:lpstr>Lato Light</vt:lpstr>
      <vt:lpstr>Poppins</vt:lpstr>
      <vt:lpstr>Open Sans Light</vt:lpstr>
      <vt:lpstr>Montserrat</vt:lpstr>
      <vt:lpstr>Times New Roman</vt:lpstr>
      <vt:lpstr>Tahoma</vt:lpstr>
      <vt:lpstr>Arial</vt:lpstr>
      <vt:lpstr>Assistant Health App Pitch Deck by Slidesgo</vt:lpstr>
      <vt:lpstr>Aarogya Setu VS CovidSAFE</vt:lpstr>
      <vt:lpstr>PowerPoint Presentation</vt:lpstr>
      <vt:lpstr>Aarogya Setu</vt:lpstr>
      <vt:lpstr>PowerPoint Presentation</vt:lpstr>
      <vt:lpstr>CovidSAFE</vt:lpstr>
      <vt:lpstr>PowerPoint Presentation</vt:lpstr>
      <vt:lpstr>PowerPoint Presentation</vt:lpstr>
      <vt:lpstr>PowerPoint Presentation</vt:lpstr>
      <vt:lpstr>Limitations – Aarogya Setu </vt:lpstr>
      <vt:lpstr>Limitations – CovidSAFE 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 - 1</vt:lpstr>
      <vt:lpstr>References - 2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 VS Aus</dc:title>
  <dc:creator>Sounic Akkaraju</dc:creator>
  <cp:lastModifiedBy>Sounic Akkaraju</cp:lastModifiedBy>
  <cp:revision>57</cp:revision>
  <dcterms:modified xsi:type="dcterms:W3CDTF">2021-11-04T12:11:04Z</dcterms:modified>
</cp:coreProperties>
</file>