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5" r:id="rId3"/>
    <p:sldId id="259" r:id="rId4"/>
    <p:sldId id="263" r:id="rId5"/>
    <p:sldId id="261" r:id="rId6"/>
    <p:sldId id="264" r:id="rId7"/>
    <p:sldId id="266" r:id="rId8"/>
    <p:sldId id="267" r:id="rId9"/>
    <p:sldId id="269" r:id="rId10"/>
    <p:sldId id="271" r:id="rId11"/>
    <p:sldId id="270" r:id="rId12"/>
  </p:sldIdLst>
  <p:sldSz cx="9144000" cy="5143500" type="screen16x9"/>
  <p:notesSz cx="6858000" cy="9144000"/>
  <p:embeddedFontLst>
    <p:embeddedFont>
      <p:font typeface="Dosis Light" panose="020B0604020202020204" charset="0"/>
      <p:regular r:id="rId14"/>
      <p:bold r:id="rId15"/>
    </p:embeddedFont>
    <p:embeddedFont>
      <p:font typeface="Titillium Web Light" panose="020B060402020202020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CC5DED-66DF-4BAE-B582-0675672FFD88}">
  <a:tblStyle styleId="{02CC5DED-66DF-4BAE-B582-0675672FF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A6075-153A-40D8-9E6B-B247F214478E}" type="doc">
      <dgm:prSet loTypeId="urn:diagrams.loki3.com/VaryingWidthList" loCatId="list" qsTypeId="urn:microsoft.com/office/officeart/2005/8/quickstyle/simple3" qsCatId="simple" csTypeId="urn:microsoft.com/office/officeart/2005/8/colors/colorful4" csCatId="colorful" phldr="1"/>
      <dgm:spPr/>
    </dgm:pt>
    <dgm:pt modelId="{7F16DA7E-B667-4FA0-836B-09A1D2C9278D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77D38508-2F70-4C0F-AC24-DA34F15040BA}" type="parTrans" cxnId="{E2E5E619-54DB-4367-A0A0-22AEA0A40402}">
      <dgm:prSet/>
      <dgm:spPr/>
      <dgm:t>
        <a:bodyPr/>
        <a:lstStyle/>
        <a:p>
          <a:endParaRPr lang="en-US"/>
        </a:p>
      </dgm:t>
    </dgm:pt>
    <dgm:pt modelId="{C88DBCC8-EEDC-4031-A130-9CA926C33564}" type="sibTrans" cxnId="{E2E5E619-54DB-4367-A0A0-22AEA0A40402}">
      <dgm:prSet/>
      <dgm:spPr/>
      <dgm:t>
        <a:bodyPr/>
        <a:lstStyle/>
        <a:p>
          <a:endParaRPr lang="en-US"/>
        </a:p>
      </dgm:t>
    </dgm:pt>
    <dgm:pt modelId="{44BA95EC-CBD5-4A8F-B411-050EB6CBDDF6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E435E462-E156-4B48-8F74-D70CFB7AFA0F}" type="parTrans" cxnId="{AE565E48-1548-45D4-812D-D2623911B4EA}">
      <dgm:prSet/>
      <dgm:spPr/>
      <dgm:t>
        <a:bodyPr/>
        <a:lstStyle/>
        <a:p>
          <a:endParaRPr lang="en-US"/>
        </a:p>
      </dgm:t>
    </dgm:pt>
    <dgm:pt modelId="{F9B941BC-800F-4787-9EA0-D38B708F9F4F}" type="sibTrans" cxnId="{AE565E48-1548-45D4-812D-D2623911B4EA}">
      <dgm:prSet/>
      <dgm:spPr/>
      <dgm:t>
        <a:bodyPr/>
        <a:lstStyle/>
        <a:p>
          <a:endParaRPr lang="en-US"/>
        </a:p>
      </dgm:t>
    </dgm:pt>
    <dgm:pt modelId="{8B9B818F-C846-4935-9B08-FDC16B607D62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BFAB1238-6FDB-4AA7-B7F5-D883DB466FB4}" type="parTrans" cxnId="{900B894B-E230-4FE0-9C7F-0A5CBB1F6BC9}">
      <dgm:prSet/>
      <dgm:spPr/>
      <dgm:t>
        <a:bodyPr/>
        <a:lstStyle/>
        <a:p>
          <a:endParaRPr lang="en-US"/>
        </a:p>
      </dgm:t>
    </dgm:pt>
    <dgm:pt modelId="{6B5F4F12-FDA2-4DA2-A1A0-7A9F9BCE011A}" type="sibTrans" cxnId="{900B894B-E230-4FE0-9C7F-0A5CBB1F6BC9}">
      <dgm:prSet/>
      <dgm:spPr/>
      <dgm:t>
        <a:bodyPr/>
        <a:lstStyle/>
        <a:p>
          <a:endParaRPr lang="en-US"/>
        </a:p>
      </dgm:t>
    </dgm:pt>
    <dgm:pt modelId="{79077DA8-18DF-4CF7-B1FB-77475941A190}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1F8D1A4A-2B08-4DD6-93BB-75E21ABBDB92}" type="parTrans" cxnId="{AABF9220-AFD2-46CA-8ADD-E6F258BC7AD3}">
      <dgm:prSet/>
      <dgm:spPr/>
      <dgm:t>
        <a:bodyPr/>
        <a:lstStyle/>
        <a:p>
          <a:endParaRPr lang="en-US"/>
        </a:p>
      </dgm:t>
    </dgm:pt>
    <dgm:pt modelId="{99DFD434-AADF-4043-8EBA-96493EABE1C7}" type="sibTrans" cxnId="{AABF9220-AFD2-46CA-8ADD-E6F258BC7AD3}">
      <dgm:prSet/>
      <dgm:spPr/>
      <dgm:t>
        <a:bodyPr/>
        <a:lstStyle/>
        <a:p>
          <a:endParaRPr lang="en-US"/>
        </a:p>
      </dgm:t>
    </dgm:pt>
    <dgm:pt modelId="{40DE3479-C532-4F08-8B8C-ED6189FCD3A9}">
      <dgm:prSet phldrT="[Text]"/>
      <dgm:spPr/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C134BB80-4EBB-479A-B90D-3DEFE8E5769E}" type="parTrans" cxnId="{048AAE59-7B8B-472E-9D01-E22DAB3DAF9A}">
      <dgm:prSet/>
      <dgm:spPr/>
      <dgm:t>
        <a:bodyPr/>
        <a:lstStyle/>
        <a:p>
          <a:endParaRPr lang="en-US"/>
        </a:p>
      </dgm:t>
    </dgm:pt>
    <dgm:pt modelId="{37F6F8E6-3144-488A-BD5E-26FC2290E57B}" type="sibTrans" cxnId="{048AAE59-7B8B-472E-9D01-E22DAB3DAF9A}">
      <dgm:prSet/>
      <dgm:spPr/>
      <dgm:t>
        <a:bodyPr/>
        <a:lstStyle/>
        <a:p>
          <a:endParaRPr lang="en-US"/>
        </a:p>
      </dgm:t>
    </dgm:pt>
    <dgm:pt modelId="{B8CDF211-0A7F-4587-B9D9-3E34E60B35DA}">
      <dgm:prSet phldrT="[Text]"/>
      <dgm:spPr/>
      <dgm:t>
        <a:bodyPr/>
        <a:lstStyle/>
        <a:p>
          <a:r>
            <a:rPr lang="en-US" dirty="0" smtClean="0"/>
            <a:t>L</a:t>
          </a:r>
          <a:endParaRPr lang="en-US" dirty="0"/>
        </a:p>
      </dgm:t>
    </dgm:pt>
    <dgm:pt modelId="{6A932122-CAEB-45DC-AD86-06556ADA30FA}" type="parTrans" cxnId="{753BC793-BD8C-49F2-86FA-F0027BB2FDDA}">
      <dgm:prSet/>
      <dgm:spPr/>
      <dgm:t>
        <a:bodyPr/>
        <a:lstStyle/>
        <a:p>
          <a:endParaRPr lang="en-US"/>
        </a:p>
      </dgm:t>
    </dgm:pt>
    <dgm:pt modelId="{7A8A49BC-41CD-4ABF-931B-D23F80DF41CC}" type="sibTrans" cxnId="{753BC793-BD8C-49F2-86FA-F0027BB2FDDA}">
      <dgm:prSet/>
      <dgm:spPr/>
      <dgm:t>
        <a:bodyPr/>
        <a:lstStyle/>
        <a:p>
          <a:endParaRPr lang="en-US"/>
        </a:p>
      </dgm:t>
    </dgm:pt>
    <dgm:pt modelId="{FE997C08-7A2E-4188-9C42-75BBABAA5749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A97B80F8-75DB-44EE-8F0A-AFFC4302429F}" type="parTrans" cxnId="{0A005F43-EF55-4423-B2BB-01B06E6B4DD5}">
      <dgm:prSet/>
      <dgm:spPr/>
      <dgm:t>
        <a:bodyPr/>
        <a:lstStyle/>
        <a:p>
          <a:endParaRPr lang="en-US"/>
        </a:p>
      </dgm:t>
    </dgm:pt>
    <dgm:pt modelId="{753304CC-C752-4BC3-A6DC-63851CF40685}" type="sibTrans" cxnId="{0A005F43-EF55-4423-B2BB-01B06E6B4DD5}">
      <dgm:prSet/>
      <dgm:spPr/>
      <dgm:t>
        <a:bodyPr/>
        <a:lstStyle/>
        <a:p>
          <a:endParaRPr lang="en-US"/>
        </a:p>
      </dgm:t>
    </dgm:pt>
    <dgm:pt modelId="{134AFF1F-3885-41A8-A640-ADCB75569215}" type="pres">
      <dgm:prSet presAssocID="{51EA6075-153A-40D8-9E6B-B247F214478E}" presName="Name0" presStyleCnt="0">
        <dgm:presLayoutVars>
          <dgm:resizeHandles/>
        </dgm:presLayoutVars>
      </dgm:prSet>
      <dgm:spPr/>
    </dgm:pt>
    <dgm:pt modelId="{06A4EA05-28DA-4680-8EF3-AF60B342B5E9}" type="pres">
      <dgm:prSet presAssocID="{7F16DA7E-B667-4FA0-836B-09A1D2C9278D}" presName="text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5407B-8E63-4FAC-A5E1-9568B06DC272}" type="pres">
      <dgm:prSet presAssocID="{C88DBCC8-EEDC-4031-A130-9CA926C33564}" presName="space" presStyleCnt="0"/>
      <dgm:spPr/>
    </dgm:pt>
    <dgm:pt modelId="{29EC33D6-1D5D-4F6E-9111-190639A12240}" type="pres">
      <dgm:prSet presAssocID="{44BA95EC-CBD5-4A8F-B411-050EB6CBDDF6}" presName="text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E54AC-A97C-484C-AE1F-E7C2F0DBA350}" type="pres">
      <dgm:prSet presAssocID="{F9B941BC-800F-4787-9EA0-D38B708F9F4F}" presName="space" presStyleCnt="0"/>
      <dgm:spPr/>
    </dgm:pt>
    <dgm:pt modelId="{40821477-374A-4897-AC34-9FEF4D5130C3}" type="pres">
      <dgm:prSet presAssocID="{8B9B818F-C846-4935-9B08-FDC16B607D62}" presName="text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BAF34-F886-46AA-B7FB-DF22ECDC34F9}" type="pres">
      <dgm:prSet presAssocID="{6B5F4F12-FDA2-4DA2-A1A0-7A9F9BCE011A}" presName="space" presStyleCnt="0"/>
      <dgm:spPr/>
    </dgm:pt>
    <dgm:pt modelId="{70E30D7B-A800-4AAE-B4EE-2634F8F0D16C}" type="pres">
      <dgm:prSet presAssocID="{79077DA8-18DF-4CF7-B1FB-77475941A190}" presName="text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9D9FD-CC02-4A1C-9755-3C0A3EE9326B}" type="pres">
      <dgm:prSet presAssocID="{99DFD434-AADF-4043-8EBA-96493EABE1C7}" presName="space" presStyleCnt="0"/>
      <dgm:spPr/>
    </dgm:pt>
    <dgm:pt modelId="{CFD7DA12-AF00-4259-8E8A-3F6BFBF4EE18}" type="pres">
      <dgm:prSet presAssocID="{40DE3479-C532-4F08-8B8C-ED6189FCD3A9}" presName="text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27509-1524-4DB9-B255-5BB2E53B0776}" type="pres">
      <dgm:prSet presAssocID="{37F6F8E6-3144-488A-BD5E-26FC2290E57B}" presName="space" presStyleCnt="0"/>
      <dgm:spPr/>
    </dgm:pt>
    <dgm:pt modelId="{51C7576E-396E-48ED-828C-C0DEBC1CBC6B}" type="pres">
      <dgm:prSet presAssocID="{B8CDF211-0A7F-4587-B9D9-3E34E60B35DA}" presName="text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99901-0CC8-4A6F-A186-0AA6265C10A8}" type="pres">
      <dgm:prSet presAssocID="{7A8A49BC-41CD-4ABF-931B-D23F80DF41CC}" presName="space" presStyleCnt="0"/>
      <dgm:spPr/>
    </dgm:pt>
    <dgm:pt modelId="{88BBA072-B629-42C9-B004-306B0C0E91F4}" type="pres">
      <dgm:prSet presAssocID="{FE997C08-7A2E-4188-9C42-75BBABAA5749}" presName="text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B8C694-5290-4689-8AC6-DB66C1155582}" type="presOf" srcId="{44BA95EC-CBD5-4A8F-B411-050EB6CBDDF6}" destId="{29EC33D6-1D5D-4F6E-9111-190639A12240}" srcOrd="0" destOrd="0" presId="urn:diagrams.loki3.com/VaryingWidthList"/>
    <dgm:cxn modelId="{ED402D60-2B18-4CA1-B779-DFCF5C5E8704}" type="presOf" srcId="{79077DA8-18DF-4CF7-B1FB-77475941A190}" destId="{70E30D7B-A800-4AAE-B4EE-2634F8F0D16C}" srcOrd="0" destOrd="0" presId="urn:diagrams.loki3.com/VaryingWidthList"/>
    <dgm:cxn modelId="{048AAE59-7B8B-472E-9D01-E22DAB3DAF9A}" srcId="{51EA6075-153A-40D8-9E6B-B247F214478E}" destId="{40DE3479-C532-4F08-8B8C-ED6189FCD3A9}" srcOrd="4" destOrd="0" parTransId="{C134BB80-4EBB-479A-B90D-3DEFE8E5769E}" sibTransId="{37F6F8E6-3144-488A-BD5E-26FC2290E57B}"/>
    <dgm:cxn modelId="{AABF9220-AFD2-46CA-8ADD-E6F258BC7AD3}" srcId="{51EA6075-153A-40D8-9E6B-B247F214478E}" destId="{79077DA8-18DF-4CF7-B1FB-77475941A190}" srcOrd="3" destOrd="0" parTransId="{1F8D1A4A-2B08-4DD6-93BB-75E21ABBDB92}" sibTransId="{99DFD434-AADF-4043-8EBA-96493EABE1C7}"/>
    <dgm:cxn modelId="{E8078C5C-6AF2-4869-B0EF-42C2B126F23E}" type="presOf" srcId="{8B9B818F-C846-4935-9B08-FDC16B607D62}" destId="{40821477-374A-4897-AC34-9FEF4D5130C3}" srcOrd="0" destOrd="0" presId="urn:diagrams.loki3.com/VaryingWidthList"/>
    <dgm:cxn modelId="{E2E5E619-54DB-4367-A0A0-22AEA0A40402}" srcId="{51EA6075-153A-40D8-9E6B-B247F214478E}" destId="{7F16DA7E-B667-4FA0-836B-09A1D2C9278D}" srcOrd="0" destOrd="0" parTransId="{77D38508-2F70-4C0F-AC24-DA34F15040BA}" sibTransId="{C88DBCC8-EEDC-4031-A130-9CA926C33564}"/>
    <dgm:cxn modelId="{9160D9BB-4222-4958-985E-C864882CEC18}" type="presOf" srcId="{7F16DA7E-B667-4FA0-836B-09A1D2C9278D}" destId="{06A4EA05-28DA-4680-8EF3-AF60B342B5E9}" srcOrd="0" destOrd="0" presId="urn:diagrams.loki3.com/VaryingWidthList"/>
    <dgm:cxn modelId="{0A005F43-EF55-4423-B2BB-01B06E6B4DD5}" srcId="{51EA6075-153A-40D8-9E6B-B247F214478E}" destId="{FE997C08-7A2E-4188-9C42-75BBABAA5749}" srcOrd="6" destOrd="0" parTransId="{A97B80F8-75DB-44EE-8F0A-AFFC4302429F}" sibTransId="{753304CC-C752-4BC3-A6DC-63851CF40685}"/>
    <dgm:cxn modelId="{EC0CBB4F-7E61-424C-851E-8C05B31EA1D4}" type="presOf" srcId="{FE997C08-7A2E-4188-9C42-75BBABAA5749}" destId="{88BBA072-B629-42C9-B004-306B0C0E91F4}" srcOrd="0" destOrd="0" presId="urn:diagrams.loki3.com/VaryingWidthList"/>
    <dgm:cxn modelId="{854F4E66-E5D1-44F4-AF7E-EE220A35B794}" type="presOf" srcId="{51EA6075-153A-40D8-9E6B-B247F214478E}" destId="{134AFF1F-3885-41A8-A640-ADCB75569215}" srcOrd="0" destOrd="0" presId="urn:diagrams.loki3.com/VaryingWidthList"/>
    <dgm:cxn modelId="{EE1DE099-8C86-4356-AA8B-AE436EEE6DC5}" type="presOf" srcId="{40DE3479-C532-4F08-8B8C-ED6189FCD3A9}" destId="{CFD7DA12-AF00-4259-8E8A-3F6BFBF4EE18}" srcOrd="0" destOrd="0" presId="urn:diagrams.loki3.com/VaryingWidthList"/>
    <dgm:cxn modelId="{900B894B-E230-4FE0-9C7F-0A5CBB1F6BC9}" srcId="{51EA6075-153A-40D8-9E6B-B247F214478E}" destId="{8B9B818F-C846-4935-9B08-FDC16B607D62}" srcOrd="2" destOrd="0" parTransId="{BFAB1238-6FDB-4AA7-B7F5-D883DB466FB4}" sibTransId="{6B5F4F12-FDA2-4DA2-A1A0-7A9F9BCE011A}"/>
    <dgm:cxn modelId="{1BE07592-ECD9-4C27-9ECE-EC4C1C402930}" type="presOf" srcId="{B8CDF211-0A7F-4587-B9D9-3E34E60B35DA}" destId="{51C7576E-396E-48ED-828C-C0DEBC1CBC6B}" srcOrd="0" destOrd="0" presId="urn:diagrams.loki3.com/VaryingWidthList"/>
    <dgm:cxn modelId="{753BC793-BD8C-49F2-86FA-F0027BB2FDDA}" srcId="{51EA6075-153A-40D8-9E6B-B247F214478E}" destId="{B8CDF211-0A7F-4587-B9D9-3E34E60B35DA}" srcOrd="5" destOrd="0" parTransId="{6A932122-CAEB-45DC-AD86-06556ADA30FA}" sibTransId="{7A8A49BC-41CD-4ABF-931B-D23F80DF41CC}"/>
    <dgm:cxn modelId="{AE565E48-1548-45D4-812D-D2623911B4EA}" srcId="{51EA6075-153A-40D8-9E6B-B247F214478E}" destId="{44BA95EC-CBD5-4A8F-B411-050EB6CBDDF6}" srcOrd="1" destOrd="0" parTransId="{E435E462-E156-4B48-8F74-D70CFB7AFA0F}" sibTransId="{F9B941BC-800F-4787-9EA0-D38B708F9F4F}"/>
    <dgm:cxn modelId="{8A1B0887-5774-45C1-BDE5-3AD6E3A2F3EE}" type="presParOf" srcId="{134AFF1F-3885-41A8-A640-ADCB75569215}" destId="{06A4EA05-28DA-4680-8EF3-AF60B342B5E9}" srcOrd="0" destOrd="0" presId="urn:diagrams.loki3.com/VaryingWidthList"/>
    <dgm:cxn modelId="{706307DD-1AAF-428B-B98E-8764DF539BD0}" type="presParOf" srcId="{134AFF1F-3885-41A8-A640-ADCB75569215}" destId="{4925407B-8E63-4FAC-A5E1-9568B06DC272}" srcOrd="1" destOrd="0" presId="urn:diagrams.loki3.com/VaryingWidthList"/>
    <dgm:cxn modelId="{ED0AB412-DFBD-42C2-919A-6ADA2FB8422D}" type="presParOf" srcId="{134AFF1F-3885-41A8-A640-ADCB75569215}" destId="{29EC33D6-1D5D-4F6E-9111-190639A12240}" srcOrd="2" destOrd="0" presId="urn:diagrams.loki3.com/VaryingWidthList"/>
    <dgm:cxn modelId="{5A06E0A2-9FDB-4B8E-9CF3-50D1D664A052}" type="presParOf" srcId="{134AFF1F-3885-41A8-A640-ADCB75569215}" destId="{568E54AC-A97C-484C-AE1F-E7C2F0DBA350}" srcOrd="3" destOrd="0" presId="urn:diagrams.loki3.com/VaryingWidthList"/>
    <dgm:cxn modelId="{24BD2F95-609D-4AAB-8D59-2887D0C7C5B2}" type="presParOf" srcId="{134AFF1F-3885-41A8-A640-ADCB75569215}" destId="{40821477-374A-4897-AC34-9FEF4D5130C3}" srcOrd="4" destOrd="0" presId="urn:diagrams.loki3.com/VaryingWidthList"/>
    <dgm:cxn modelId="{51DD8E74-CB5E-4811-8E91-935682274164}" type="presParOf" srcId="{134AFF1F-3885-41A8-A640-ADCB75569215}" destId="{55CBAF34-F886-46AA-B7FB-DF22ECDC34F9}" srcOrd="5" destOrd="0" presId="urn:diagrams.loki3.com/VaryingWidthList"/>
    <dgm:cxn modelId="{1EC46074-B3FA-4440-A799-006ABEC320E5}" type="presParOf" srcId="{134AFF1F-3885-41A8-A640-ADCB75569215}" destId="{70E30D7B-A800-4AAE-B4EE-2634F8F0D16C}" srcOrd="6" destOrd="0" presId="urn:diagrams.loki3.com/VaryingWidthList"/>
    <dgm:cxn modelId="{8570DF07-D382-4ED3-8FFE-4778E2186E52}" type="presParOf" srcId="{134AFF1F-3885-41A8-A640-ADCB75569215}" destId="{7069D9FD-CC02-4A1C-9755-3C0A3EE9326B}" srcOrd="7" destOrd="0" presId="urn:diagrams.loki3.com/VaryingWidthList"/>
    <dgm:cxn modelId="{3A96BDB2-1C16-4B39-8335-B1A71CF052DE}" type="presParOf" srcId="{134AFF1F-3885-41A8-A640-ADCB75569215}" destId="{CFD7DA12-AF00-4259-8E8A-3F6BFBF4EE18}" srcOrd="8" destOrd="0" presId="urn:diagrams.loki3.com/VaryingWidthList"/>
    <dgm:cxn modelId="{1D446568-62C9-4E0B-9D71-44857F5CD21C}" type="presParOf" srcId="{134AFF1F-3885-41A8-A640-ADCB75569215}" destId="{DF527509-1524-4DB9-B255-5BB2E53B0776}" srcOrd="9" destOrd="0" presId="urn:diagrams.loki3.com/VaryingWidthList"/>
    <dgm:cxn modelId="{F691E71B-4587-4C94-8E30-7EDD9D67D859}" type="presParOf" srcId="{134AFF1F-3885-41A8-A640-ADCB75569215}" destId="{51C7576E-396E-48ED-828C-C0DEBC1CBC6B}" srcOrd="10" destOrd="0" presId="urn:diagrams.loki3.com/VaryingWidthList"/>
    <dgm:cxn modelId="{520830AB-33CB-4A36-8CCD-3A185B7A390D}" type="presParOf" srcId="{134AFF1F-3885-41A8-A640-ADCB75569215}" destId="{5B599901-0CC8-4A6F-A186-0AA6265C10A8}" srcOrd="11" destOrd="0" presId="urn:diagrams.loki3.com/VaryingWidthList"/>
    <dgm:cxn modelId="{A26F70FD-D133-4547-98AB-FBFE42CB5FD0}" type="presParOf" srcId="{134AFF1F-3885-41A8-A640-ADCB75569215}" destId="{88BBA072-B629-42C9-B004-306B0C0E91F4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4EA05-28DA-4680-8EF3-AF60B342B5E9}">
      <dsp:nvSpPr>
        <dsp:cNvPr id="0" name=""/>
        <dsp:cNvSpPr/>
      </dsp:nvSpPr>
      <dsp:spPr>
        <a:xfrm>
          <a:off x="2688000" y="347"/>
          <a:ext cx="720000" cy="55661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</a:t>
          </a:r>
          <a:endParaRPr lang="en-US" sz="3000" kern="1200" dirty="0"/>
        </a:p>
      </dsp:txBody>
      <dsp:txXfrm>
        <a:off x="2688000" y="347"/>
        <a:ext cx="720000" cy="556617"/>
      </dsp:txXfrm>
    </dsp:sp>
    <dsp:sp modelId="{29EC33D6-1D5D-4F6E-9111-190639A12240}">
      <dsp:nvSpPr>
        <dsp:cNvPr id="0" name=""/>
        <dsp:cNvSpPr/>
      </dsp:nvSpPr>
      <dsp:spPr>
        <a:xfrm>
          <a:off x="2688000" y="584795"/>
          <a:ext cx="720000" cy="556617"/>
        </a:xfrm>
        <a:prstGeom prst="rect">
          <a:avLst/>
        </a:prstGeom>
        <a:gradFill rotWithShape="0">
          <a:gsLst>
            <a:gs pos="0">
              <a:schemeClr val="accent4">
                <a:hueOff val="584698"/>
                <a:satOff val="1421"/>
                <a:lumOff val="2320"/>
                <a:alphaOff val="0"/>
                <a:tint val="50000"/>
                <a:satMod val="300000"/>
              </a:schemeClr>
            </a:gs>
            <a:gs pos="35000">
              <a:schemeClr val="accent4">
                <a:hueOff val="584698"/>
                <a:satOff val="1421"/>
                <a:lumOff val="2320"/>
                <a:alphaOff val="0"/>
                <a:tint val="37000"/>
                <a:satMod val="300000"/>
              </a:schemeClr>
            </a:gs>
            <a:gs pos="100000">
              <a:schemeClr val="accent4">
                <a:hueOff val="584698"/>
                <a:satOff val="1421"/>
                <a:lumOff val="23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</a:t>
          </a:r>
          <a:endParaRPr lang="en-US" sz="3000" kern="1200" dirty="0"/>
        </a:p>
      </dsp:txBody>
      <dsp:txXfrm>
        <a:off x="2688000" y="584795"/>
        <a:ext cx="720000" cy="556617"/>
      </dsp:txXfrm>
    </dsp:sp>
    <dsp:sp modelId="{40821477-374A-4897-AC34-9FEF4D5130C3}">
      <dsp:nvSpPr>
        <dsp:cNvPr id="0" name=""/>
        <dsp:cNvSpPr/>
      </dsp:nvSpPr>
      <dsp:spPr>
        <a:xfrm>
          <a:off x="2688000" y="1169243"/>
          <a:ext cx="720000" cy="556617"/>
        </a:xfrm>
        <a:prstGeom prst="rect">
          <a:avLst/>
        </a:prstGeom>
        <a:gradFill rotWithShape="0">
          <a:gsLst>
            <a:gs pos="0">
              <a:schemeClr val="accent4">
                <a:hueOff val="1169395"/>
                <a:satOff val="2842"/>
                <a:lumOff val="4641"/>
                <a:alphaOff val="0"/>
                <a:tint val="50000"/>
                <a:satMod val="300000"/>
              </a:schemeClr>
            </a:gs>
            <a:gs pos="35000">
              <a:schemeClr val="accent4">
                <a:hueOff val="1169395"/>
                <a:satOff val="2842"/>
                <a:lumOff val="4641"/>
                <a:alphaOff val="0"/>
                <a:tint val="37000"/>
                <a:satMod val="300000"/>
              </a:schemeClr>
            </a:gs>
            <a:gs pos="100000">
              <a:schemeClr val="accent4">
                <a:hueOff val="1169395"/>
                <a:satOff val="2842"/>
                <a:lumOff val="464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</a:t>
          </a:r>
          <a:endParaRPr lang="en-US" sz="3000" kern="1200" dirty="0"/>
        </a:p>
      </dsp:txBody>
      <dsp:txXfrm>
        <a:off x="2688000" y="1169243"/>
        <a:ext cx="720000" cy="556617"/>
      </dsp:txXfrm>
    </dsp:sp>
    <dsp:sp modelId="{70E30D7B-A800-4AAE-B4EE-2634F8F0D16C}">
      <dsp:nvSpPr>
        <dsp:cNvPr id="0" name=""/>
        <dsp:cNvSpPr/>
      </dsp:nvSpPr>
      <dsp:spPr>
        <a:xfrm>
          <a:off x="2688000" y="1753691"/>
          <a:ext cx="720000" cy="556617"/>
        </a:xfrm>
        <a:prstGeom prst="rect">
          <a:avLst/>
        </a:prstGeom>
        <a:gradFill rotWithShape="0">
          <a:gsLst>
            <a:gs pos="0">
              <a:schemeClr val="accent4">
                <a:hueOff val="1754093"/>
                <a:satOff val="4262"/>
                <a:lumOff val="6961"/>
                <a:alphaOff val="0"/>
                <a:tint val="50000"/>
                <a:satMod val="300000"/>
              </a:schemeClr>
            </a:gs>
            <a:gs pos="35000">
              <a:schemeClr val="accent4">
                <a:hueOff val="1754093"/>
                <a:satOff val="4262"/>
                <a:lumOff val="6961"/>
                <a:alphaOff val="0"/>
                <a:tint val="37000"/>
                <a:satMod val="300000"/>
              </a:schemeClr>
            </a:gs>
            <a:gs pos="100000">
              <a:schemeClr val="accent4">
                <a:hueOff val="1754093"/>
                <a:satOff val="4262"/>
                <a:lumOff val="69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</a:t>
          </a:r>
          <a:endParaRPr lang="en-US" sz="3000" kern="1200" dirty="0"/>
        </a:p>
      </dsp:txBody>
      <dsp:txXfrm>
        <a:off x="2688000" y="1753691"/>
        <a:ext cx="720000" cy="556617"/>
      </dsp:txXfrm>
    </dsp:sp>
    <dsp:sp modelId="{CFD7DA12-AF00-4259-8E8A-3F6BFBF4EE18}">
      <dsp:nvSpPr>
        <dsp:cNvPr id="0" name=""/>
        <dsp:cNvSpPr/>
      </dsp:nvSpPr>
      <dsp:spPr>
        <a:xfrm>
          <a:off x="2688000" y="2338139"/>
          <a:ext cx="720000" cy="556617"/>
        </a:xfrm>
        <a:prstGeom prst="rect">
          <a:avLst/>
        </a:prstGeom>
        <a:gradFill rotWithShape="0">
          <a:gsLst>
            <a:gs pos="0">
              <a:schemeClr val="accent4">
                <a:hueOff val="2338790"/>
                <a:satOff val="5683"/>
                <a:lumOff val="9281"/>
                <a:alphaOff val="0"/>
                <a:tint val="50000"/>
                <a:satMod val="300000"/>
              </a:schemeClr>
            </a:gs>
            <a:gs pos="35000">
              <a:schemeClr val="accent4">
                <a:hueOff val="2338790"/>
                <a:satOff val="5683"/>
                <a:lumOff val="9281"/>
                <a:alphaOff val="0"/>
                <a:tint val="37000"/>
                <a:satMod val="300000"/>
              </a:schemeClr>
            </a:gs>
            <a:gs pos="100000">
              <a:schemeClr val="accent4">
                <a:hueOff val="2338790"/>
                <a:satOff val="5683"/>
                <a:lumOff val="928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</a:t>
          </a:r>
          <a:endParaRPr lang="en-US" sz="3000" kern="1200" dirty="0"/>
        </a:p>
      </dsp:txBody>
      <dsp:txXfrm>
        <a:off x="2688000" y="2338139"/>
        <a:ext cx="720000" cy="556617"/>
      </dsp:txXfrm>
    </dsp:sp>
    <dsp:sp modelId="{51C7576E-396E-48ED-828C-C0DEBC1CBC6B}">
      <dsp:nvSpPr>
        <dsp:cNvPr id="0" name=""/>
        <dsp:cNvSpPr/>
      </dsp:nvSpPr>
      <dsp:spPr>
        <a:xfrm>
          <a:off x="2688000" y="2922587"/>
          <a:ext cx="720000" cy="556617"/>
        </a:xfrm>
        <a:prstGeom prst="rect">
          <a:avLst/>
        </a:prstGeom>
        <a:gradFill rotWithShape="0">
          <a:gsLst>
            <a:gs pos="0">
              <a:schemeClr val="accent4">
                <a:hueOff val="2923488"/>
                <a:satOff val="7104"/>
                <a:lumOff val="11602"/>
                <a:alphaOff val="0"/>
                <a:tint val="50000"/>
                <a:satMod val="300000"/>
              </a:schemeClr>
            </a:gs>
            <a:gs pos="35000">
              <a:schemeClr val="accent4">
                <a:hueOff val="2923488"/>
                <a:satOff val="7104"/>
                <a:lumOff val="11602"/>
                <a:alphaOff val="0"/>
                <a:tint val="37000"/>
                <a:satMod val="300000"/>
              </a:schemeClr>
            </a:gs>
            <a:gs pos="100000">
              <a:schemeClr val="accent4">
                <a:hueOff val="2923488"/>
                <a:satOff val="7104"/>
                <a:lumOff val="116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</a:t>
          </a:r>
          <a:endParaRPr lang="en-US" sz="3000" kern="1200" dirty="0"/>
        </a:p>
      </dsp:txBody>
      <dsp:txXfrm>
        <a:off x="2688000" y="2922587"/>
        <a:ext cx="720000" cy="556617"/>
      </dsp:txXfrm>
    </dsp:sp>
    <dsp:sp modelId="{88BBA072-B629-42C9-B004-306B0C0E91F4}">
      <dsp:nvSpPr>
        <dsp:cNvPr id="0" name=""/>
        <dsp:cNvSpPr/>
      </dsp:nvSpPr>
      <dsp:spPr>
        <a:xfrm>
          <a:off x="2688000" y="3507035"/>
          <a:ext cx="720000" cy="556617"/>
        </a:xfrm>
        <a:prstGeom prst="rect">
          <a:avLst/>
        </a:prstGeom>
        <a:gradFill rotWithShape="0">
          <a:gsLst>
            <a:gs pos="0">
              <a:schemeClr val="accent4">
                <a:hueOff val="3508185"/>
                <a:satOff val="8525"/>
                <a:lumOff val="13922"/>
                <a:alphaOff val="0"/>
                <a:tint val="50000"/>
                <a:satMod val="300000"/>
              </a:schemeClr>
            </a:gs>
            <a:gs pos="35000">
              <a:schemeClr val="accent4">
                <a:hueOff val="3508185"/>
                <a:satOff val="8525"/>
                <a:lumOff val="13922"/>
                <a:alphaOff val="0"/>
                <a:tint val="37000"/>
                <a:satMod val="300000"/>
              </a:schemeClr>
            </a:gs>
            <a:gs pos="100000">
              <a:schemeClr val="accent4">
                <a:hueOff val="3508185"/>
                <a:satOff val="8525"/>
                <a:lumOff val="1392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Y</a:t>
          </a:r>
          <a:endParaRPr lang="en-US" sz="3000" kern="1200" dirty="0"/>
        </a:p>
      </dsp:txBody>
      <dsp:txXfrm>
        <a:off x="2688000" y="3507035"/>
        <a:ext cx="720000" cy="556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974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7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23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0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41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/>
          <a:lstStyle/>
          <a:p>
            <a:fld id="{9FCE9F16-C9E4-4838-9B51-948E023456C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4F2-19CE-45C9-A318-66DC938DB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/>
          <a:lstStyle/>
          <a:p>
            <a:fld id="{9FCE9F16-C9E4-4838-9B51-948E023456C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74F2-19CE-45C9-A318-66DC938DB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mXrZEIpNMw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6173" y="696425"/>
            <a:ext cx="608737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600" dirty="0" smtClean="0"/>
              <a:t>Machine Learning for Healthcare </a:t>
            </a:r>
            <a:endParaRPr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85955" y="3864635"/>
            <a:ext cx="445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AYESHA SHAFIQUE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4753088" cy="30175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Must acquire business and domain knowledge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Do not ONLY count on </a:t>
            </a:r>
            <a:r>
              <a:rPr lang="en-US" sz="1600" dirty="0" smtClean="0"/>
              <a:t>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Focus on your Class of Interest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Interpret your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Explain to business stakeholders its impact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2"/>
          <a:stretch/>
        </p:blipFill>
        <p:spPr>
          <a:xfrm>
            <a:off x="5352836" y="1303021"/>
            <a:ext cx="2839264" cy="2162993"/>
          </a:xfrm>
        </p:spPr>
      </p:pic>
    </p:spTree>
    <p:extLst>
      <p:ext uri="{BB962C8B-B14F-4D97-AF65-F5344CB8AC3E}">
        <p14:creationId xmlns:p14="http://schemas.microsoft.com/office/powerpoint/2010/main" val="7645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719" y="1615029"/>
            <a:ext cx="5704726" cy="1159800"/>
          </a:xfrm>
        </p:spPr>
        <p:txBody>
          <a:bodyPr/>
          <a:lstStyle/>
          <a:p>
            <a:pPr algn="ctr"/>
            <a:r>
              <a:rPr 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855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todays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4529876" cy="3017520"/>
          </a:xfrm>
        </p:spPr>
        <p:txBody>
          <a:bodyPr/>
          <a:lstStyle/>
          <a:p>
            <a:pPr indent="-45720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indent="-457200">
              <a:buFont typeface="+mj-lt"/>
              <a:buAutoNum type="arabicPeriod"/>
            </a:pPr>
            <a:r>
              <a:rPr lang="en-US" dirty="0" smtClean="0"/>
              <a:t>Problem Formulation</a:t>
            </a:r>
          </a:p>
          <a:p>
            <a:pPr indent="-457200">
              <a:buFont typeface="+mj-lt"/>
              <a:buAutoNum type="arabicPeriod"/>
            </a:pPr>
            <a:r>
              <a:rPr lang="en-US" dirty="0" smtClean="0"/>
              <a:t>Machine learning Solution</a:t>
            </a:r>
          </a:p>
          <a:p>
            <a:pPr indent="-457200">
              <a:buFont typeface="+mj-lt"/>
              <a:buAutoNum type="arabicPeriod"/>
            </a:pPr>
            <a:r>
              <a:rPr lang="en-US" dirty="0" smtClean="0"/>
              <a:t>Model Interpretatio</a:t>
            </a:r>
            <a:r>
              <a:rPr lang="en-US" dirty="0"/>
              <a:t>n</a:t>
            </a:r>
            <a:endParaRPr lang="en-US" dirty="0" smtClean="0"/>
          </a:p>
          <a:p>
            <a:pPr indent="-457200">
              <a:buFont typeface="+mj-lt"/>
              <a:buAutoNum type="arabicPeriod"/>
            </a:pPr>
            <a:r>
              <a:rPr lang="en-US" dirty="0" smtClean="0"/>
              <a:t>Takeaways </a:t>
            </a:r>
          </a:p>
          <a:p>
            <a:pPr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375645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nline Media 1" title="How Big Data Could Transform The Health Care Industry">
            <a:hlinkClick r:id="" action="ppaction://media"/>
            <a:extLst>
              <a:ext uri="{FF2B5EF4-FFF2-40B4-BE49-F238E27FC236}">
                <a16:creationId xmlns="" xmlns:a16="http://schemas.microsoft.com/office/drawing/2014/main" id="{90A703E4-594F-44E2-901C-119066703E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2651" y="146198"/>
            <a:ext cx="5985804" cy="4621657"/>
          </a:xfrm>
          <a:prstGeom prst="rect">
            <a:avLst/>
          </a:prstGeom>
          <a:solidFill>
            <a:srgbClr val="4F81BD"/>
          </a:solidFill>
          <a:ln>
            <a:noFill/>
          </a:ln>
          <a:effectLst>
            <a:innerShdw blurRad="469900">
              <a:srgbClr val="000000">
                <a:alpha val="86000"/>
              </a:srgbClr>
            </a:innerShdw>
          </a:effectLst>
          <a:scene3d>
            <a:camera prst="orthographicFront"/>
            <a:lightRig rig="soft" dir="t"/>
          </a:scene3d>
          <a:sp3d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15BF2E-5CF1-43EA-BC0B-5F98C73CB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263BBA7-1C01-4DB4-B282-3CF67A1C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#10 Year </a:t>
            </a:r>
            <a:r>
              <a:rPr lang="en-US" dirty="0"/>
              <a:t>C</a:t>
            </a:r>
            <a:r>
              <a:rPr lang="en-US" dirty="0" smtClean="0"/>
              <a:t>hallenge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6337D6E-1585-4BB8-8449-6C5E4AE0988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6">
            <a:extLst>
              <a:ext uri="{FF2B5EF4-FFF2-40B4-BE49-F238E27FC236}">
                <a16:creationId xmlns="" xmlns:a16="http://schemas.microsoft.com/office/drawing/2014/main" id="{06F3BF66-A7F3-4FA9-85FE-FA87B160FA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9"/>
          <a:stretch/>
        </p:blipFill>
        <p:spPr>
          <a:xfrm>
            <a:off x="984365" y="1832165"/>
            <a:ext cx="6148042" cy="294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How much does a data scientist earn?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4292380"/>
            <a:ext cx="5048188" cy="624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Stats via glassdoor.com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CFB7D6-EC18-4E54-B7ED-974B6552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92" y="2183368"/>
            <a:ext cx="7401715" cy="222075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66" y="1933528"/>
            <a:ext cx="6780944" cy="1159800"/>
          </a:xfrm>
        </p:spPr>
        <p:txBody>
          <a:bodyPr/>
          <a:lstStyle/>
          <a:p>
            <a:r>
              <a:rPr lang="en-US" dirty="0" smtClean="0"/>
              <a:t>How you can use ML for healthcare?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77" y="1245159"/>
            <a:ext cx="5268900" cy="1159800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477" y="2585769"/>
            <a:ext cx="5920483" cy="7848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Predicting diabetes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92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042" y="1327352"/>
            <a:ext cx="5268900" cy="1159800"/>
          </a:xfrm>
        </p:spPr>
        <p:txBody>
          <a:bodyPr/>
          <a:lstStyle/>
          <a:p>
            <a:r>
              <a:rPr lang="en-US" dirty="0" smtClean="0"/>
              <a:t>Model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041" y="2626867"/>
            <a:ext cx="8232169" cy="7848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SHAPELY -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Prescriptive Maintenance of adverse outcomes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547719"/>
            <a:ext cx="8408894" cy="4463551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87605467"/>
              </p:ext>
            </p:extLst>
          </p:nvPr>
        </p:nvGraphicFramePr>
        <p:xfrm>
          <a:off x="-2362200" y="5509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26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95</Words>
  <Application>Microsoft Office PowerPoint</Application>
  <PresentationFormat>On-screen Show (16:9)</PresentationFormat>
  <Paragraphs>31</Paragraphs>
  <Slides>11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Dosis Light</vt:lpstr>
      <vt:lpstr>Titillium Web Light</vt:lpstr>
      <vt:lpstr>Century Gothic</vt:lpstr>
      <vt:lpstr>Arial</vt:lpstr>
      <vt:lpstr>Mowbray template</vt:lpstr>
      <vt:lpstr>Machine Learning for Healthcare </vt:lpstr>
      <vt:lpstr>Points of todays workshop</vt:lpstr>
      <vt:lpstr>PowerPoint Presentation</vt:lpstr>
      <vt:lpstr>#10 Year Challenge </vt:lpstr>
      <vt:lpstr>How much does a data scientist earn?</vt:lpstr>
      <vt:lpstr>How you can use ML for healthcare?</vt:lpstr>
      <vt:lpstr>Case Study</vt:lpstr>
      <vt:lpstr>Model Interpretation</vt:lpstr>
      <vt:lpstr>PowerPoint Presentation</vt:lpstr>
      <vt:lpstr>Takeaways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Health Care</dc:title>
  <dc:creator>Saad Ahmed</dc:creator>
  <cp:lastModifiedBy>Ayesha</cp:lastModifiedBy>
  <cp:revision>27</cp:revision>
  <dcterms:modified xsi:type="dcterms:W3CDTF">2019-04-12T12:36:11Z</dcterms:modified>
</cp:coreProperties>
</file>