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38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42257" y="2890273"/>
            <a:ext cx="1083275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i="1" dirty="0">
                <a:ea typeface="Aharoni" panose="02000000000000000000" pitchFamily="2" charset="0"/>
                <a:cs typeface="Aldhabi" pitchFamily="2" charset="-78"/>
              </a:rPr>
              <a:t>ST</a:t>
            </a:r>
            <a:r>
              <a:rPr lang="en-US" sz="2400" i="1" dirty="0">
                <a:ea typeface="Aharoni" panose="02000000000000000000" pitchFamily="2" charset="0"/>
                <a:cs typeface="Aldhabi" pitchFamily="2" charset="-78"/>
              </a:rPr>
              <a:t>UDENT NAME:</a:t>
            </a:r>
            <a:r>
              <a:rPr lang="en-GB" sz="2400" i="1" dirty="0">
                <a:ea typeface="Aharoni" panose="02000000000000000000" pitchFamily="2" charset="0"/>
                <a:cs typeface="Aldhabi" pitchFamily="2" charset="-78"/>
              </a:rPr>
              <a:t> </a:t>
            </a:r>
            <a:r>
              <a:rPr lang="en-GB" sz="2400" i="1" dirty="0">
                <a:solidFill>
                  <a:srgbClr val="7030A0"/>
                </a:solidFill>
                <a:ea typeface="Aharoni" panose="02000000000000000000" pitchFamily="2" charset="0"/>
                <a:cs typeface="Aldhabi" pitchFamily="2" charset="-78"/>
              </a:rPr>
              <a:t>S.AYESHA SUHAINA </a:t>
            </a:r>
            <a:endParaRPr lang="en-US" sz="2400" i="1" dirty="0">
              <a:ea typeface="Aharoni" panose="02000000000000000000" pitchFamily="2" charset="0"/>
              <a:cs typeface="Aldhabi" pitchFamily="2" charset="-78"/>
            </a:endParaRPr>
          </a:p>
          <a:p>
            <a:r>
              <a:rPr lang="en-GB" sz="2400" i="1" dirty="0">
                <a:ea typeface="Aharoni" panose="02000000000000000000" pitchFamily="2" charset="0"/>
                <a:cs typeface="Aldhabi" pitchFamily="2" charset="-78"/>
              </a:rPr>
              <a:t>REGISTER NO: </a:t>
            </a:r>
            <a:r>
              <a:rPr lang="en-GB" sz="2400" i="1" dirty="0">
                <a:solidFill>
                  <a:srgbClr val="7030A0"/>
                </a:solidFill>
                <a:ea typeface="Aharoni" panose="02000000000000000000" pitchFamily="2" charset="0"/>
                <a:cs typeface="Aldhabi" pitchFamily="2" charset="-78"/>
              </a:rPr>
              <a:t>  24134110500122006</a:t>
            </a:r>
          </a:p>
          <a:p>
            <a:r>
              <a:rPr lang="en-GB" sz="2400" i="1" dirty="0">
                <a:ea typeface="Aharoni" panose="02000000000000000000" pitchFamily="2" charset="0"/>
                <a:cs typeface="Aldhabi" pitchFamily="2" charset="-78"/>
              </a:rPr>
              <a:t>NM ID : </a:t>
            </a:r>
            <a:r>
              <a:rPr lang="en-GB" sz="2400" i="1" dirty="0">
                <a:solidFill>
                  <a:srgbClr val="7030A0"/>
                </a:solidFill>
                <a:ea typeface="Aharoni" panose="02000000000000000000" pitchFamily="2" charset="0"/>
                <a:cs typeface="Aldhabi" pitchFamily="2" charset="-78"/>
              </a:rPr>
              <a:t>48A4BAEF1A7667B85C8439E05226A8BA </a:t>
            </a:r>
            <a:r>
              <a:rPr lang="en-GB" sz="2400" i="1" dirty="0">
                <a:ea typeface="Aharoni" panose="02000000000000000000" pitchFamily="2" charset="0"/>
                <a:cs typeface="Aldhabi" pitchFamily="2" charset="-78"/>
              </a:rPr>
              <a:t>(</a:t>
            </a:r>
            <a:r>
              <a:rPr lang="en-GB" sz="2400" i="1" dirty="0">
                <a:solidFill>
                  <a:srgbClr val="7030A0"/>
                </a:solidFill>
                <a:ea typeface="Aharoni" panose="02000000000000000000" pitchFamily="2" charset="0"/>
                <a:cs typeface="Aldhabi" pitchFamily="2" charset="-78"/>
              </a:rPr>
              <a:t>asanm41124134110500122006)</a:t>
            </a:r>
            <a:endParaRPr lang="en-US" sz="2400" i="1" dirty="0">
              <a:ea typeface="Aharoni" panose="02000000000000000000" pitchFamily="2" charset="0"/>
              <a:cs typeface="Aldhabi" pitchFamily="2" charset="-78"/>
            </a:endParaRPr>
          </a:p>
          <a:p>
            <a:r>
              <a:rPr lang="en-US" sz="2400" i="1" dirty="0">
                <a:ea typeface="Aharoni" panose="02000000000000000000" pitchFamily="2" charset="0"/>
                <a:cs typeface="Aldhabi" pitchFamily="2" charset="-78"/>
              </a:rPr>
              <a:t>DEPARTMENT:</a:t>
            </a:r>
            <a:r>
              <a:rPr lang="en-GB" sz="2400" i="1" dirty="0">
                <a:ea typeface="Aharoni" panose="02000000000000000000" pitchFamily="2" charset="0"/>
                <a:cs typeface="Aldhabi" pitchFamily="2" charset="-78"/>
              </a:rPr>
              <a:t> </a:t>
            </a:r>
            <a:r>
              <a:rPr lang="en-GB" sz="2400" i="1" dirty="0">
                <a:solidFill>
                  <a:srgbClr val="7030A0"/>
                </a:solidFill>
                <a:ea typeface="Aharoni" panose="02000000000000000000" pitchFamily="2" charset="0"/>
                <a:cs typeface="Aldhabi" pitchFamily="2" charset="-78"/>
              </a:rPr>
              <a:t>BCA</a:t>
            </a:r>
            <a:endParaRPr lang="en-US" sz="2400" i="1" dirty="0">
              <a:ea typeface="Aharoni" panose="02000000000000000000" pitchFamily="2" charset="0"/>
              <a:cs typeface="Aldhabi" pitchFamily="2" charset="-78"/>
            </a:endParaRPr>
          </a:p>
          <a:p>
            <a:r>
              <a:rPr lang="en-US" sz="2400" i="1" dirty="0">
                <a:ea typeface="Aharoni" panose="02000000000000000000" pitchFamily="2" charset="0"/>
                <a:cs typeface="Aldhabi" pitchFamily="2" charset="-78"/>
              </a:rPr>
              <a:t>COLLEGE:</a:t>
            </a:r>
            <a:r>
              <a:rPr lang="en-GB" sz="2400" i="1" dirty="0">
                <a:solidFill>
                  <a:srgbClr val="7030A0"/>
                </a:solidFill>
                <a:ea typeface="Aharoni" panose="02000000000000000000" pitchFamily="2" charset="0"/>
                <a:cs typeface="Aldhabi" pitchFamily="2" charset="-78"/>
              </a:rPr>
              <a:t>VIVEKANANDA ARTS AND SCIENCE COLLEGE(W),SIRKALI</a:t>
            </a:r>
          </a:p>
          <a:p>
            <a:r>
              <a:rPr lang="en-GB" sz="2400" i="1" dirty="0">
                <a:solidFill>
                  <a:srgbClr val="7030A0"/>
                </a:solidFill>
                <a:ea typeface="Aharoni" panose="02000000000000000000" pitchFamily="2" charset="0"/>
                <a:cs typeface="Aldhabi" pitchFamily="2" charset="-78"/>
              </a:rPr>
              <a:t>                   ANNAMALAI UNIVERSITY ,CHIDAMBARAM</a:t>
            </a:r>
            <a:endParaRPr lang="en-US" sz="2400" i="1" dirty="0">
              <a:ea typeface="Aharoni" panose="02000000000000000000" pitchFamily="2" charset="0"/>
              <a:cs typeface="Aldhabi" pitchFamily="2" charset="-78"/>
            </a:endParaRPr>
          </a:p>
          <a:p>
            <a:r>
              <a:rPr lang="en-US" sz="2400" i="1" dirty="0">
                <a:ea typeface="Aharoni" panose="02000000000000000000" pitchFamily="2" charset="0"/>
                <a:cs typeface="Aldhabi" pitchFamily="2" charset="-78"/>
              </a:rPr>
              <a:t>           </a:t>
            </a:r>
            <a:endParaRPr lang="en-IN" sz="2400" i="1" dirty="0">
              <a:ea typeface="Aharoni" panose="02000000000000000000" pitchFamily="2" charset="0"/>
              <a:cs typeface="Aldhabi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85C1E5-0D8F-E2D4-BFD3-2B1BDF873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0" y="1474075"/>
            <a:ext cx="4016582" cy="5326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0025FF-7A90-B1E8-6016-5D7518DB0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59" y="1474076"/>
            <a:ext cx="4121240" cy="5178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94327E-F768-7F9C-3FC1-196B6E880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82" y="1393076"/>
            <a:ext cx="3718018" cy="53736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8ADB-5690-1171-5952-06784FB9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And Screenshots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70E3F-0C70-FAD0-D6A5-4C2C850F1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36" y="1260039"/>
            <a:ext cx="4159624" cy="5418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38F7A9-8CF2-6D65-227C-0366AEF3A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24" y="1260038"/>
            <a:ext cx="4064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6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0A2E-7C93-D2AA-03D3-6092D3CD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FC089-C365-D489-C241-064E3932EBB3}"/>
              </a:ext>
            </a:extLst>
          </p:cNvPr>
          <p:cNvSpPr txBox="1"/>
          <p:nvPr/>
        </p:nvSpPr>
        <p:spPr>
          <a:xfrm rot="10800000" flipV="1">
            <a:off x="1350682" y="2062486"/>
            <a:ext cx="700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https://github.com/AyeshaSuhaina/Ayesha-Suhaina-TNDC-FWD-DP.git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BB439-C701-ED2F-5B33-E6F0002D5990}"/>
              </a:ext>
            </a:extLst>
          </p:cNvPr>
          <p:cNvSpPr txBox="1"/>
          <p:nvPr/>
        </p:nvSpPr>
        <p:spPr>
          <a:xfrm>
            <a:off x="1241985" y="1443841"/>
            <a:ext cx="8111565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This digital portfolio provides a modern, responsive, and interactive platform to showcase personal and professional achievements. It enhances online presence, improves career opportunities, and demonstrates technical skills in web development.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68700D-9148-0574-686D-5BFF9AAFBBED}"/>
              </a:ext>
            </a:extLst>
          </p:cNvPr>
          <p:cNvSpPr txBox="1"/>
          <p:nvPr/>
        </p:nvSpPr>
        <p:spPr>
          <a:xfrm flipH="1">
            <a:off x="1665651" y="2076451"/>
            <a:ext cx="8793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0" b="1" i="1" dirty="0">
                <a:solidFill>
                  <a:srgbClr val="7030A0"/>
                </a:solidFill>
                <a:latin typeface="Aldhabi" pitchFamily="2" charset="-78"/>
                <a:cs typeface="Aldhabi" pitchFamily="2" charset="-78"/>
              </a:rPr>
              <a:t>STUDENT DIGITAL PORTFOLIO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46B21-4930-136D-A80F-8926FB6FB6F8}"/>
              </a:ext>
            </a:extLst>
          </p:cNvPr>
          <p:cNvSpPr txBox="1"/>
          <p:nvPr/>
        </p:nvSpPr>
        <p:spPr>
          <a:xfrm rot="10800000" flipV="1">
            <a:off x="1692276" y="1450717"/>
            <a:ext cx="6299199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 i="1" dirty="0">
                <a:solidFill>
                  <a:srgbClr val="7030A0"/>
                </a:solidFill>
              </a:rPr>
              <a:t>In Today’s Digital world, Students and professionals need an online presence to show their skills and projects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3200" b="1" i="1" dirty="0">
              <a:solidFill>
                <a:srgbClr val="7030A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 i="1" dirty="0">
                <a:solidFill>
                  <a:srgbClr val="7030A0"/>
                </a:solidFill>
              </a:rPr>
              <a:t>A Digital Portfolio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i="1" dirty="0">
                <a:solidFill>
                  <a:srgbClr val="7030A0"/>
                </a:solidFill>
              </a:rPr>
              <a:t>Provides an interactive and visually appealing way to present skills and achievements </a:t>
            </a:r>
            <a:endParaRPr lang="en-GB" sz="3200" b="1" dirty="0">
              <a:solidFill>
                <a:srgbClr val="7030A0"/>
              </a:solidFill>
            </a:endParaRPr>
          </a:p>
          <a:p>
            <a:pPr algn="l"/>
            <a:endParaRPr lang="en-GB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493E3-1A14-DA53-8923-74D624F51A6E}"/>
              </a:ext>
            </a:extLst>
          </p:cNvPr>
          <p:cNvSpPr txBox="1"/>
          <p:nvPr/>
        </p:nvSpPr>
        <p:spPr>
          <a:xfrm>
            <a:off x="1315196" y="1695450"/>
            <a:ext cx="7474511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i="1" dirty="0">
                <a:solidFill>
                  <a:srgbClr val="7030A0"/>
                </a:solidFill>
              </a:rPr>
              <a:t>The project is to built a digital portfolio using HTML,CSS and JavaScript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b="1" i="1" dirty="0">
              <a:solidFill>
                <a:srgbClr val="7030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i="1" dirty="0">
                <a:solidFill>
                  <a:srgbClr val="7030A0"/>
                </a:solidFill>
              </a:rPr>
              <a:t>It Contains Personal details,Skills,Project</a:t>
            </a:r>
          </a:p>
          <a:p>
            <a:pPr algn="l"/>
            <a:r>
              <a:rPr lang="en-GB" sz="3200" b="1" i="1" dirty="0">
                <a:solidFill>
                  <a:srgbClr val="7030A0"/>
                </a:solidFill>
              </a:rPr>
              <a:t>     and Contact  of a person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b="1" i="1" dirty="0">
              <a:solidFill>
                <a:srgbClr val="7030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i="1" dirty="0">
                <a:solidFill>
                  <a:srgbClr val="7030A0"/>
                </a:solidFill>
              </a:rPr>
              <a:t>It is fully responsive and work on all devices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4B41C-7EAE-0869-6DB7-2406F340851C}"/>
              </a:ext>
            </a:extLst>
          </p:cNvPr>
          <p:cNvSpPr txBox="1"/>
          <p:nvPr/>
        </p:nvSpPr>
        <p:spPr>
          <a:xfrm>
            <a:off x="5187576" y="25220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5E192-6129-112F-F16C-8F7E6EEFE376}"/>
              </a:ext>
            </a:extLst>
          </p:cNvPr>
          <p:cNvSpPr txBox="1"/>
          <p:nvPr/>
        </p:nvSpPr>
        <p:spPr>
          <a:xfrm>
            <a:off x="1242013" y="1595021"/>
            <a:ext cx="8340137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sz="2800" b="1" i="1" u="sng" dirty="0">
                <a:solidFill>
                  <a:srgbClr val="7030A0"/>
                </a:solidFill>
              </a:rPr>
              <a:t>STUDENT</a:t>
            </a:r>
            <a:r>
              <a:rPr lang="en-GB" sz="2800" b="1" i="1" dirty="0">
                <a:solidFill>
                  <a:srgbClr val="7030A0"/>
                </a:solidFill>
              </a:rPr>
              <a:t>: To Share Academic Work , Project and Skills</a:t>
            </a:r>
          </a:p>
          <a:p>
            <a:pPr marL="342900" indent="-342900" algn="l">
              <a:buFont typeface="+mj-lt"/>
              <a:buAutoNum type="arabicPeriod"/>
            </a:pPr>
            <a:endParaRPr lang="en-GB" sz="2800" b="1" i="1" dirty="0">
              <a:solidFill>
                <a:srgbClr val="7030A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2800" b="1" i="1" u="sng" dirty="0">
                <a:solidFill>
                  <a:srgbClr val="7030A0"/>
                </a:solidFill>
              </a:rPr>
              <a:t>JOB</a:t>
            </a:r>
            <a:r>
              <a:rPr lang="en-GB" sz="2800" b="1" i="1" dirty="0">
                <a:solidFill>
                  <a:srgbClr val="7030A0"/>
                </a:solidFill>
              </a:rPr>
              <a:t> </a:t>
            </a:r>
            <a:r>
              <a:rPr lang="en-GB" sz="2800" b="1" i="1" u="sng" dirty="0">
                <a:solidFill>
                  <a:srgbClr val="7030A0"/>
                </a:solidFill>
              </a:rPr>
              <a:t>SEEKERS: </a:t>
            </a:r>
            <a:r>
              <a:rPr lang="en-GB" sz="2800" b="1" i="1" dirty="0">
                <a:solidFill>
                  <a:srgbClr val="7030A0"/>
                </a:solidFill>
              </a:rPr>
              <a:t>Present Portfolios to recruiters in a professional and interactive way</a:t>
            </a:r>
          </a:p>
          <a:p>
            <a:pPr marL="342900" indent="-342900" algn="l">
              <a:buFont typeface="+mj-lt"/>
              <a:buAutoNum type="arabicPeriod"/>
            </a:pPr>
            <a:endParaRPr lang="en-GB" sz="2800" b="1" i="1" u="sng" dirty="0">
              <a:solidFill>
                <a:srgbClr val="7030A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2800" b="1" i="1" u="sng" dirty="0">
                <a:solidFill>
                  <a:srgbClr val="7030A0"/>
                </a:solidFill>
              </a:rPr>
              <a:t>FREELANCERS: </a:t>
            </a:r>
            <a:r>
              <a:rPr lang="en-GB" sz="2800" b="1" i="1" dirty="0">
                <a:solidFill>
                  <a:srgbClr val="7030A0"/>
                </a:solidFill>
              </a:rPr>
              <a:t>To highlight previous works and attract clients</a:t>
            </a:r>
          </a:p>
          <a:p>
            <a:pPr algn="l"/>
            <a:endParaRPr lang="en-GB" sz="2800" b="1" i="1" u="sng" dirty="0">
              <a:solidFill>
                <a:srgbClr val="7030A0"/>
              </a:solidFill>
            </a:endParaRPr>
          </a:p>
          <a:p>
            <a:pPr algn="l"/>
            <a:r>
              <a:rPr lang="en-GB" sz="2800" b="1" i="1" dirty="0">
                <a:solidFill>
                  <a:srgbClr val="7030A0"/>
                </a:solidFill>
              </a:rPr>
              <a:t>4.</a:t>
            </a:r>
            <a:r>
              <a:rPr lang="en-GB" sz="2800" b="1" i="1" u="sng" dirty="0">
                <a:solidFill>
                  <a:srgbClr val="7030A0"/>
                </a:solidFill>
              </a:rPr>
              <a:t>PROFESSIONALS: </a:t>
            </a:r>
            <a:r>
              <a:rPr lang="en-GB" sz="2800" b="1" i="1" dirty="0">
                <a:solidFill>
                  <a:srgbClr val="7030A0"/>
                </a:solidFill>
              </a:rPr>
              <a:t>To maintain a personal brand and career portfolio</a:t>
            </a:r>
            <a:endParaRPr lang="en-GB" sz="2800" b="1" i="1" u="sng" dirty="0">
              <a:solidFill>
                <a:srgbClr val="7030A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2800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8C85D-83A5-E540-4E11-1BF24FC48280}"/>
              </a:ext>
            </a:extLst>
          </p:cNvPr>
          <p:cNvSpPr txBox="1"/>
          <p:nvPr/>
        </p:nvSpPr>
        <p:spPr>
          <a:xfrm>
            <a:off x="2657475" y="1695450"/>
            <a:ext cx="6432177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i="1" u="sng" dirty="0">
                <a:solidFill>
                  <a:srgbClr val="7030A0"/>
                </a:solidFill>
              </a:rPr>
              <a:t> HTML </a:t>
            </a:r>
            <a:r>
              <a:rPr lang="en-GB" sz="3200" b="1" i="1" dirty="0">
                <a:solidFill>
                  <a:srgbClr val="7030A0"/>
                </a:solidFill>
              </a:rPr>
              <a:t>: Used for Website contents and structure </a:t>
            </a:r>
          </a:p>
          <a:p>
            <a:pPr algn="l"/>
            <a:endParaRPr lang="en-GB" sz="3200" b="1" i="1" u="sng" dirty="0">
              <a:solidFill>
                <a:srgbClr val="7030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i="1" u="sng" dirty="0">
                <a:solidFill>
                  <a:srgbClr val="7030A0"/>
                </a:solidFill>
              </a:rPr>
              <a:t>CSS: </a:t>
            </a:r>
            <a:r>
              <a:rPr lang="en-GB" sz="3200" b="1" i="1" dirty="0">
                <a:solidFill>
                  <a:srgbClr val="7030A0"/>
                </a:solidFill>
              </a:rPr>
              <a:t>Used for Website Design, Style and layout</a:t>
            </a:r>
            <a:endParaRPr lang="en-GB" sz="3200" b="1" i="1" u="sng" dirty="0">
              <a:solidFill>
                <a:srgbClr val="7030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b="1" i="1" u="sng" dirty="0">
              <a:solidFill>
                <a:srgbClr val="7030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i="1" u="sng" dirty="0">
                <a:solidFill>
                  <a:srgbClr val="7030A0"/>
                </a:solidFill>
              </a:rPr>
              <a:t>JavaScript </a:t>
            </a:r>
            <a:r>
              <a:rPr lang="en-GB" sz="3200" b="1" i="1" dirty="0">
                <a:solidFill>
                  <a:srgbClr val="7030A0"/>
                </a:solidFill>
              </a:rPr>
              <a:t>: For Interactive features and to interact with users</a:t>
            </a:r>
            <a:endParaRPr lang="en-GB" sz="3200" b="1" i="1" u="sng" dirty="0">
              <a:solidFill>
                <a:srgbClr val="7030A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b="1" i="1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26B1D0-50BB-A7D3-13D5-736AC141EA17}"/>
              </a:ext>
            </a:extLst>
          </p:cNvPr>
          <p:cNvSpPr txBox="1"/>
          <p:nvPr/>
        </p:nvSpPr>
        <p:spPr>
          <a:xfrm>
            <a:off x="1174376" y="1496911"/>
            <a:ext cx="903642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</a:rPr>
              <a:t>Navigation Bar</a:t>
            </a:r>
            <a:r>
              <a:rPr lang="en-US" sz="3600" b="1" i="1" dirty="0">
                <a:solidFill>
                  <a:srgbClr val="7030A0"/>
                </a:solidFill>
              </a:rPr>
              <a:t>– </a:t>
            </a:r>
            <a:r>
              <a:rPr lang="en-GB" sz="3600" b="1" i="1" dirty="0">
                <a:solidFill>
                  <a:srgbClr val="7030A0"/>
                </a:solidFill>
              </a:rPr>
              <a:t>Fixed</a:t>
            </a:r>
            <a:r>
              <a:rPr lang="en-US" sz="3600" b="1" i="1" dirty="0">
                <a:solidFill>
                  <a:srgbClr val="7030A0"/>
                </a:solidFill>
              </a:rPr>
              <a:t> with toggle menu for mobile</a:t>
            </a:r>
            <a:endParaRPr lang="en-GB" sz="3600" b="1" i="1" dirty="0">
              <a:solidFill>
                <a:srgbClr val="7030A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rgbClr val="7030A0"/>
                </a:solidFill>
              </a:rPr>
              <a:t>Home – </a:t>
            </a:r>
            <a:r>
              <a:rPr lang="en-GB" sz="3600" b="1" i="1" dirty="0">
                <a:solidFill>
                  <a:srgbClr val="7030A0"/>
                </a:solidFill>
              </a:rPr>
              <a:t>A</a:t>
            </a:r>
            <a:r>
              <a:rPr lang="en-US" sz="3600" b="1" i="1" dirty="0" err="1">
                <a:solidFill>
                  <a:srgbClr val="7030A0"/>
                </a:solidFill>
              </a:rPr>
              <a:t>nimated</a:t>
            </a:r>
            <a:r>
              <a:rPr lang="en-US" sz="3600" b="1" i="1" dirty="0">
                <a:solidFill>
                  <a:srgbClr val="7030A0"/>
                </a:solidFill>
              </a:rPr>
              <a:t> gradient background with </a:t>
            </a:r>
            <a:r>
              <a:rPr lang="en-GB" sz="3600" b="1" i="1" dirty="0">
                <a:solidFill>
                  <a:srgbClr val="7030A0"/>
                </a:solidFill>
              </a:rPr>
              <a:t>introduction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</a:rPr>
              <a:t>A</a:t>
            </a:r>
            <a:r>
              <a:rPr lang="en-US" sz="3600" b="1" i="1" dirty="0">
                <a:solidFill>
                  <a:srgbClr val="7030A0"/>
                </a:solidFill>
              </a:rPr>
              <a:t>bout – short description about self</a:t>
            </a:r>
            <a:r>
              <a:rPr lang="en-GB" sz="3600" b="1" i="1" dirty="0">
                <a:solidFill>
                  <a:srgbClr val="7030A0"/>
                </a:solidFill>
              </a:rPr>
              <a:t> Skills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rgbClr val="7030A0"/>
                </a:solidFill>
              </a:rPr>
              <a:t>Projects – </a:t>
            </a:r>
            <a:r>
              <a:rPr lang="en-GB" sz="3600" b="1" i="1" dirty="0">
                <a:solidFill>
                  <a:srgbClr val="7030A0"/>
                </a:solidFill>
              </a:rPr>
              <a:t>L</a:t>
            </a:r>
            <a:r>
              <a:rPr lang="en-US" sz="3600" b="1" i="1" dirty="0" err="1">
                <a:solidFill>
                  <a:srgbClr val="7030A0"/>
                </a:solidFill>
              </a:rPr>
              <a:t>ist</a:t>
            </a:r>
            <a:r>
              <a:rPr lang="en-US" sz="3600" b="1" i="1" dirty="0">
                <a:solidFill>
                  <a:srgbClr val="7030A0"/>
                </a:solidFill>
              </a:rPr>
              <a:t> with hover effects</a:t>
            </a:r>
            <a:endParaRPr lang="en-GB" sz="3600" b="1" i="1" dirty="0">
              <a:solidFill>
                <a:srgbClr val="7030A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rgbClr val="7030A0"/>
                </a:solidFill>
              </a:rPr>
              <a:t>Contact – </a:t>
            </a:r>
            <a:r>
              <a:rPr lang="en-GB" sz="3600" b="1" i="1" dirty="0">
                <a:solidFill>
                  <a:srgbClr val="7030A0"/>
                </a:solidFill>
              </a:rPr>
              <a:t>E</a:t>
            </a:r>
            <a:r>
              <a:rPr lang="en-US" sz="3600" b="1" i="1" dirty="0">
                <a:solidFill>
                  <a:srgbClr val="7030A0"/>
                </a:solidFill>
              </a:rPr>
              <a:t>mail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B4E78-ECED-7851-B8EE-B1D8038B5BEA}"/>
              </a:ext>
            </a:extLst>
          </p:cNvPr>
          <p:cNvSpPr txBox="1"/>
          <p:nvPr/>
        </p:nvSpPr>
        <p:spPr>
          <a:xfrm rot="10616664" flipV="1">
            <a:off x="1251614" y="960717"/>
            <a:ext cx="6849036" cy="49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8EA5A-737F-158C-E1D8-515A611F9401}"/>
              </a:ext>
            </a:extLst>
          </p:cNvPr>
          <p:cNvSpPr txBox="1"/>
          <p:nvPr/>
        </p:nvSpPr>
        <p:spPr>
          <a:xfrm>
            <a:off x="1613647" y="1665987"/>
            <a:ext cx="66137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7030A0"/>
                </a:solidFill>
              </a:rPr>
              <a:t>Mobile-friendly responsive designs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7030A0"/>
                </a:solidFill>
              </a:rPr>
              <a:t>Project showcase with hover animations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7030A0"/>
                </a:solidFill>
              </a:rPr>
              <a:t>Easy navigation across sections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7030A0"/>
                </a:solidFill>
              </a:rPr>
              <a:t>Direct contact options</a:t>
            </a:r>
            <a:endParaRPr lang="en-US" sz="40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 And Screenshots 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Ayesha Suhaina</cp:lastModifiedBy>
  <cp:revision>34</cp:revision>
  <dcterms:created xsi:type="dcterms:W3CDTF">2024-03-29T15:07:22Z</dcterms:created>
  <dcterms:modified xsi:type="dcterms:W3CDTF">2025-08-30T08:30:51Z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