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tudent\Desktop\aishaarshadcfmi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Investment Returns</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Investment Returns</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Sheet1!$A$2:$A$13</c:f>
              <c:numCache>
                <c:formatCode>d\-mmm</c:formatCode>
                <c:ptCount val="12"/>
                <c:pt idx="0">
                  <c:v>44927</c:v>
                </c:pt>
                <c:pt idx="1">
                  <c:v>44958</c:v>
                </c:pt>
                <c:pt idx="2">
                  <c:v>44986</c:v>
                </c:pt>
                <c:pt idx="3">
                  <c:v>45017</c:v>
                </c:pt>
                <c:pt idx="4">
                  <c:v>45047</c:v>
                </c:pt>
                <c:pt idx="5">
                  <c:v>45078</c:v>
                </c:pt>
                <c:pt idx="6">
                  <c:v>45108</c:v>
                </c:pt>
                <c:pt idx="7">
                  <c:v>45139</c:v>
                </c:pt>
                <c:pt idx="8">
                  <c:v>45170</c:v>
                </c:pt>
                <c:pt idx="9">
                  <c:v>45200</c:v>
                </c:pt>
                <c:pt idx="10">
                  <c:v>45231</c:v>
                </c:pt>
                <c:pt idx="11">
                  <c:v>45261</c:v>
                </c:pt>
              </c:numCache>
            </c:numRef>
          </c:cat>
          <c:val>
            <c:numRef>
              <c:f>Sheet1!$B$2:$B$13</c:f>
              <c:numCache>
                <c:formatCode>_([$$-409]* #,##0.00_);_([$$-409]* \(#,##0.00\);_([$$-409]* "-"??_);_(@_)</c:formatCode>
                <c:ptCount val="12"/>
                <c:pt idx="0">
                  <c:v>450</c:v>
                </c:pt>
                <c:pt idx="1">
                  <c:v>215</c:v>
                </c:pt>
                <c:pt idx="2">
                  <c:v>780</c:v>
                </c:pt>
                <c:pt idx="3">
                  <c:v>230</c:v>
                </c:pt>
                <c:pt idx="4">
                  <c:v>460</c:v>
                </c:pt>
                <c:pt idx="5">
                  <c:v>560</c:v>
                </c:pt>
                <c:pt idx="6">
                  <c:v>280</c:v>
                </c:pt>
                <c:pt idx="7">
                  <c:v>390</c:v>
                </c:pt>
                <c:pt idx="8">
                  <c:v>520</c:v>
                </c:pt>
                <c:pt idx="9">
                  <c:v>980</c:v>
                </c:pt>
                <c:pt idx="10">
                  <c:v>710</c:v>
                </c:pt>
                <c:pt idx="11">
                  <c:v>430</c:v>
                </c:pt>
              </c:numCache>
            </c:numRef>
          </c:val>
          <c:smooth val="0"/>
          <c:extLst>
            <c:ext xmlns:c16="http://schemas.microsoft.com/office/drawing/2014/chart" uri="{C3380CC4-5D6E-409C-BE32-E72D297353CC}">
              <c16:uniqueId val="{00000000-2C57-4E36-86FC-D2F13F067B62}"/>
            </c:ext>
          </c:extLst>
        </c:ser>
        <c:dLbls>
          <c:showLegendKey val="0"/>
          <c:showVal val="0"/>
          <c:showCatName val="0"/>
          <c:showSerName val="0"/>
          <c:showPercent val="0"/>
          <c:showBubbleSize val="0"/>
        </c:dLbls>
        <c:smooth val="0"/>
        <c:axId val="1622508016"/>
        <c:axId val="1622511344"/>
      </c:lineChart>
      <c:dateAx>
        <c:axId val="1622508016"/>
        <c:scaling>
          <c:orientation val="minMax"/>
        </c:scaling>
        <c:delete val="0"/>
        <c:axPos val="b"/>
        <c:numFmt formatCode="d\-mmm"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22511344"/>
        <c:crosses val="autoZero"/>
        <c:auto val="1"/>
        <c:lblOffset val="100"/>
        <c:baseTimeUnit val="months"/>
      </c:dateAx>
      <c:valAx>
        <c:axId val="1622511344"/>
        <c:scaling>
          <c:orientation val="minMax"/>
        </c:scaling>
        <c:delete val="0"/>
        <c:axPos val="l"/>
        <c:majorGridlines>
          <c:spPr>
            <a:ln w="9525" cap="flat" cmpd="sng" algn="ctr">
              <a:solidFill>
                <a:schemeClr val="lt1">
                  <a:lumMod val="95000"/>
                  <a:alpha val="10000"/>
                </a:schemeClr>
              </a:solidFill>
              <a:round/>
            </a:ln>
            <a:effectLst/>
          </c:spPr>
        </c:majorGridlines>
        <c:numFmt formatCode="_([$$-409]* #,##0.00_);_([$$-409]* \(#,##0.00\);_([$$-4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2250801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07-Nov-23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07-Nov-23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07-Nov-23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07-Nov-23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07-Nov-23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07-Nov-23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07-Nov-23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07-Nov-23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07-Nov-23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07-Nov-23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07-Nov-23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07-Nov-23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COMPANY ABC</a:t>
            </a:r>
            <a:endParaRPr lang="en-US" dirty="0"/>
          </a:p>
        </p:txBody>
      </p:sp>
      <p:sp>
        <p:nvSpPr>
          <p:cNvPr id="3" name="Subtitle 2"/>
          <p:cNvSpPr>
            <a:spLocks noGrp="1"/>
          </p:cNvSpPr>
          <p:nvPr>
            <p:ph type="subTitle" idx="1"/>
          </p:nvPr>
        </p:nvSpPr>
        <p:spPr/>
        <p:txBody>
          <a:bodyPr/>
          <a:lstStyle/>
          <a:p>
            <a:r>
              <a:rPr lang="en-US" dirty="0" smtClean="0"/>
              <a:t>FINANCE DEPARTMENT</a:t>
            </a:r>
            <a:endParaRPr lang="en-US" dirty="0"/>
          </a:p>
        </p:txBody>
      </p:sp>
    </p:spTree>
    <p:extLst>
      <p:ext uri="{BB962C8B-B14F-4D97-AF65-F5344CB8AC3E}">
        <p14:creationId xmlns:p14="http://schemas.microsoft.com/office/powerpoint/2010/main" val="1622337986"/>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4199" y="1014298"/>
            <a:ext cx="8791575" cy="1371455"/>
          </a:xfrm>
        </p:spPr>
        <p:txBody>
          <a:bodyPr>
            <a:normAutofit/>
          </a:bodyPr>
          <a:lstStyle/>
          <a:p>
            <a:r>
              <a:rPr lang="en-US" sz="3600" dirty="0" smtClean="0"/>
              <a:t>Introduction</a:t>
            </a:r>
            <a:r>
              <a:rPr lang="en-US" sz="4400" dirty="0" smtClean="0"/>
              <a:t> </a:t>
            </a:r>
            <a:r>
              <a:rPr lang="en-US" sz="3600" dirty="0" smtClean="0"/>
              <a:t>to financial analysis</a:t>
            </a:r>
            <a:endParaRPr lang="en-US" sz="3600" dirty="0"/>
          </a:p>
        </p:txBody>
      </p:sp>
      <p:sp>
        <p:nvSpPr>
          <p:cNvPr id="3" name="Subtitle 2"/>
          <p:cNvSpPr>
            <a:spLocks noGrp="1"/>
          </p:cNvSpPr>
          <p:nvPr>
            <p:ph type="subTitle" idx="1"/>
          </p:nvPr>
        </p:nvSpPr>
        <p:spPr>
          <a:xfrm>
            <a:off x="2599632" y="2862205"/>
            <a:ext cx="8791575" cy="1655762"/>
          </a:xfrm>
        </p:spPr>
        <p:txBody>
          <a:bodyPr>
            <a:normAutofit fontScale="85000" lnSpcReduction="20000"/>
          </a:bodyPr>
          <a:lstStyle/>
          <a:p>
            <a:r>
              <a:rPr lang="en-US"/>
              <a:t>The company ABC has gone through a lot of financial up and downs in previous year. The investment returns kept on increasing and decreasing throughout the year. The finance has been irregularly kept up with the financial solutions. The finance of company ABC shows validly the company has not been performing well and the profit has not incredibly increased. Here’s a short summary for the previous year detailed marketing of the company.</a:t>
            </a:r>
          </a:p>
        </p:txBody>
      </p:sp>
    </p:spTree>
    <p:extLst>
      <p:ext uri="{BB962C8B-B14F-4D97-AF65-F5344CB8AC3E}">
        <p14:creationId xmlns:p14="http://schemas.microsoft.com/office/powerpoint/2010/main" val="229466410"/>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chart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8910452"/>
              </p:ext>
            </p:extLst>
          </p:nvPr>
        </p:nvGraphicFramePr>
        <p:xfrm>
          <a:off x="114141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83398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995" y="640081"/>
            <a:ext cx="9906001" cy="1122218"/>
          </a:xfrm>
        </p:spPr>
        <p:txBody>
          <a:bodyPr>
            <a:normAutofit/>
          </a:bodyPr>
          <a:lstStyle/>
          <a:p>
            <a:r>
              <a:rPr lang="en-US" sz="3200" dirty="0" smtClean="0"/>
              <a:t>key </a:t>
            </a:r>
            <a:r>
              <a:rPr lang="en-US" sz="3200" dirty="0"/>
              <a:t>financial metrics and investment strategies</a:t>
            </a:r>
          </a:p>
        </p:txBody>
      </p:sp>
      <p:sp>
        <p:nvSpPr>
          <p:cNvPr id="3" name="Text Placeholder 2"/>
          <p:cNvSpPr>
            <a:spLocks noGrp="1"/>
          </p:cNvSpPr>
          <p:nvPr>
            <p:ph type="body" sz="half" idx="2"/>
          </p:nvPr>
        </p:nvSpPr>
        <p:spPr>
          <a:xfrm>
            <a:off x="1141364" y="2169622"/>
            <a:ext cx="9904505" cy="3628677"/>
          </a:xfrm>
        </p:spPr>
        <p:txBody>
          <a:bodyPr/>
          <a:lstStyle/>
          <a:p>
            <a:r>
              <a:rPr lang="en-US" dirty="0" smtClean="0">
                <a:solidFill>
                  <a:schemeClr val="tx2">
                    <a:lumMod val="40000"/>
                    <a:lumOff val="60000"/>
                  </a:schemeClr>
                </a:solidFill>
              </a:rPr>
              <a:t>A lot of strategies have been taken by the company for the following year to improve the investment returns for the year. Some of them are as follows:</a:t>
            </a:r>
          </a:p>
          <a:p>
            <a:endParaRPr lang="en-US" dirty="0" smtClean="0">
              <a:solidFill>
                <a:schemeClr val="tx2">
                  <a:lumMod val="40000"/>
                  <a:lumOff val="60000"/>
                </a:schemeClr>
              </a:solidFill>
            </a:endParaRPr>
          </a:p>
          <a:p>
            <a:pPr marL="285750" indent="-285750">
              <a:buFont typeface="Arial" panose="020B0604020202020204" pitchFamily="34" charset="0"/>
              <a:buChar char="•"/>
            </a:pPr>
            <a:r>
              <a:rPr lang="en-US" dirty="0">
                <a:solidFill>
                  <a:schemeClr val="tx2">
                    <a:lumMod val="40000"/>
                    <a:lumOff val="60000"/>
                  </a:schemeClr>
                </a:solidFill>
              </a:rPr>
              <a:t>I</a:t>
            </a:r>
            <a:r>
              <a:rPr lang="en-US" dirty="0" smtClean="0">
                <a:solidFill>
                  <a:schemeClr val="tx2">
                    <a:lumMod val="40000"/>
                    <a:lumOff val="60000"/>
                  </a:schemeClr>
                </a:solidFill>
              </a:rPr>
              <a:t>ncrease the prices of the products for a specific time.</a:t>
            </a:r>
          </a:p>
          <a:p>
            <a:pPr marL="285750" indent="-285750">
              <a:buFont typeface="Arial" panose="020B0604020202020204" pitchFamily="34" charset="0"/>
              <a:buChar char="•"/>
            </a:pPr>
            <a:r>
              <a:rPr lang="en-US" dirty="0" smtClean="0">
                <a:solidFill>
                  <a:schemeClr val="tx2">
                    <a:lumMod val="40000"/>
                    <a:lumOff val="60000"/>
                  </a:schemeClr>
                </a:solidFill>
              </a:rPr>
              <a:t>Increase the worktime of employees.</a:t>
            </a:r>
          </a:p>
          <a:p>
            <a:pPr marL="285750" indent="-285750">
              <a:buFont typeface="Arial" panose="020B0604020202020204" pitchFamily="34" charset="0"/>
              <a:buChar char="•"/>
            </a:pPr>
            <a:r>
              <a:rPr lang="en-US" dirty="0" smtClean="0">
                <a:solidFill>
                  <a:schemeClr val="tx2">
                    <a:lumMod val="40000"/>
                    <a:lumOff val="60000"/>
                  </a:schemeClr>
                </a:solidFill>
              </a:rPr>
              <a:t>Plan the budget before every month.</a:t>
            </a:r>
          </a:p>
          <a:p>
            <a:pPr algn="ctr"/>
            <a:endParaRPr lang="en-US" dirty="0">
              <a:solidFill>
                <a:schemeClr val="tx2">
                  <a:lumMod val="40000"/>
                  <a:lumOff val="60000"/>
                </a:schemeClr>
              </a:solidFill>
            </a:endParaRPr>
          </a:p>
          <a:p>
            <a:pPr algn="ctr"/>
            <a:r>
              <a:rPr lang="en-US" dirty="0" smtClean="0">
                <a:solidFill>
                  <a:schemeClr val="tx2">
                    <a:lumMod val="40000"/>
                    <a:lumOff val="60000"/>
                  </a:schemeClr>
                </a:solidFill>
              </a:rPr>
              <a:t>**************</a:t>
            </a:r>
          </a:p>
          <a:p>
            <a:pPr marL="285750" indent="-285750">
              <a:buFont typeface="Arial" panose="020B0604020202020204" pitchFamily="34" charset="0"/>
              <a:buChar char="•"/>
            </a:pPr>
            <a:endParaRPr lang="en-US" dirty="0" smtClean="0">
              <a:solidFill>
                <a:schemeClr val="tx2">
                  <a:lumMod val="40000"/>
                  <a:lumOff val="60000"/>
                </a:schemeClr>
              </a:solidFill>
            </a:endParaRPr>
          </a:p>
        </p:txBody>
      </p:sp>
    </p:spTree>
    <p:extLst>
      <p:ext uri="{BB962C8B-B14F-4D97-AF65-F5344CB8AC3E}">
        <p14:creationId xmlns:p14="http://schemas.microsoft.com/office/powerpoint/2010/main" val="2273590947"/>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TotalTime>
  <Words>150</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Tw Cen MT</vt:lpstr>
      <vt:lpstr>Circuit</vt:lpstr>
      <vt:lpstr>COMPANY ABC</vt:lpstr>
      <vt:lpstr>Introduction to financial analysis</vt:lpstr>
      <vt:lpstr>Line chart</vt:lpstr>
      <vt:lpstr>key financial metrics and investment strategies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ABC</dc:title>
  <dc:creator>Student</dc:creator>
  <cp:lastModifiedBy>Student</cp:lastModifiedBy>
  <cp:revision>2</cp:revision>
  <dcterms:created xsi:type="dcterms:W3CDTF">2023-11-07T06:14:38Z</dcterms:created>
  <dcterms:modified xsi:type="dcterms:W3CDTF">2023-11-07T06:25:02Z</dcterms:modified>
</cp:coreProperties>
</file>