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061" autoAdjust="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C454E8C-4433-48EC-9459-AB5761EE70D3}" type="datetimeFigureOut">
              <a:rPr lang="en-PK" smtClean="0"/>
              <a:t>30/05/2025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42132F3-ADD8-40BA-9639-1D65AC128D1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95636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4E8C-4433-48EC-9459-AB5761EE70D3}" type="datetimeFigureOut">
              <a:rPr lang="en-PK" smtClean="0"/>
              <a:t>30/05/2025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32F3-ADD8-40BA-9639-1D65AC128D1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9113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4E8C-4433-48EC-9459-AB5761EE70D3}" type="datetimeFigureOut">
              <a:rPr lang="en-PK" smtClean="0"/>
              <a:t>30/05/2025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32F3-ADD8-40BA-9639-1D65AC128D1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66159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4E8C-4433-48EC-9459-AB5761EE70D3}" type="datetimeFigureOut">
              <a:rPr lang="en-PK" smtClean="0"/>
              <a:t>30/05/2025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32F3-ADD8-40BA-9639-1D65AC128D1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85785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4E8C-4433-48EC-9459-AB5761EE70D3}" type="datetimeFigureOut">
              <a:rPr lang="en-PK" smtClean="0"/>
              <a:t>30/05/2025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32F3-ADD8-40BA-9639-1D65AC128D1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03813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4E8C-4433-48EC-9459-AB5761EE70D3}" type="datetimeFigureOut">
              <a:rPr lang="en-PK" smtClean="0"/>
              <a:t>30/05/2025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32F3-ADD8-40BA-9639-1D65AC128D1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46286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4E8C-4433-48EC-9459-AB5761EE70D3}" type="datetimeFigureOut">
              <a:rPr lang="en-PK" smtClean="0"/>
              <a:t>30/05/2025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32F3-ADD8-40BA-9639-1D65AC128D1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34967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C454E8C-4433-48EC-9459-AB5761EE70D3}" type="datetimeFigureOut">
              <a:rPr lang="en-PK" smtClean="0"/>
              <a:t>30/05/2025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32F3-ADD8-40BA-9639-1D65AC128D1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02191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C454E8C-4433-48EC-9459-AB5761EE70D3}" type="datetimeFigureOut">
              <a:rPr lang="en-PK" smtClean="0"/>
              <a:t>30/05/2025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32F3-ADD8-40BA-9639-1D65AC128D1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0908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4E8C-4433-48EC-9459-AB5761EE70D3}" type="datetimeFigureOut">
              <a:rPr lang="en-PK" smtClean="0"/>
              <a:t>30/05/2025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32F3-ADD8-40BA-9639-1D65AC128D1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29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4E8C-4433-48EC-9459-AB5761EE70D3}" type="datetimeFigureOut">
              <a:rPr lang="en-PK" smtClean="0"/>
              <a:t>30/05/2025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32F3-ADD8-40BA-9639-1D65AC128D1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97262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4E8C-4433-48EC-9459-AB5761EE70D3}" type="datetimeFigureOut">
              <a:rPr lang="en-PK" smtClean="0"/>
              <a:t>30/05/2025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32F3-ADD8-40BA-9639-1D65AC128D1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83596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4E8C-4433-48EC-9459-AB5761EE70D3}" type="datetimeFigureOut">
              <a:rPr lang="en-PK" smtClean="0"/>
              <a:t>30/05/2025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32F3-ADD8-40BA-9639-1D65AC128D1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72388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4E8C-4433-48EC-9459-AB5761EE70D3}" type="datetimeFigureOut">
              <a:rPr lang="en-PK" smtClean="0"/>
              <a:t>30/05/2025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32F3-ADD8-40BA-9639-1D65AC128D1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83561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4E8C-4433-48EC-9459-AB5761EE70D3}" type="datetimeFigureOut">
              <a:rPr lang="en-PK" smtClean="0"/>
              <a:t>30/05/2025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32F3-ADD8-40BA-9639-1D65AC128D1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64054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4E8C-4433-48EC-9459-AB5761EE70D3}" type="datetimeFigureOut">
              <a:rPr lang="en-PK" smtClean="0"/>
              <a:t>30/05/2025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32F3-ADD8-40BA-9639-1D65AC128D1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8075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4E8C-4433-48EC-9459-AB5761EE70D3}" type="datetimeFigureOut">
              <a:rPr lang="en-PK" smtClean="0"/>
              <a:t>30/05/2025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32F3-ADD8-40BA-9639-1D65AC128D1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2456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C454E8C-4433-48EC-9459-AB5761EE70D3}" type="datetimeFigureOut">
              <a:rPr lang="en-PK" smtClean="0"/>
              <a:t>30/05/2025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PK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42132F3-ADD8-40BA-9639-1D65AC128D1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4997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71EF4-606F-5481-70ED-61EF4E769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6413" y="870155"/>
            <a:ext cx="10003787" cy="5235677"/>
          </a:xfrm>
        </p:spPr>
        <p:txBody>
          <a:bodyPr/>
          <a:lstStyle/>
          <a:p>
            <a:r>
              <a:rPr lang="en-US" sz="8000" b="1" dirty="0"/>
              <a:t>   </a:t>
            </a:r>
            <a:br>
              <a:rPr lang="en-US" sz="8000" b="1" dirty="0"/>
            </a:br>
            <a:br>
              <a:rPr lang="en-US" sz="8000" b="1" dirty="0"/>
            </a:br>
            <a:br>
              <a:rPr lang="en-US" sz="8000" b="1" dirty="0"/>
            </a:br>
            <a:br>
              <a:rPr lang="en-US" sz="8000" b="1" dirty="0"/>
            </a:br>
            <a:r>
              <a:rPr lang="en-US" sz="8000" b="1" dirty="0"/>
              <a:t>   WELCOME</a:t>
            </a:r>
            <a:br>
              <a:rPr lang="en-US" sz="8000" b="1" dirty="0"/>
            </a:br>
            <a:r>
              <a:rPr lang="en-US" sz="8000" b="1" dirty="0"/>
              <a:t>     </a:t>
            </a:r>
            <a:br>
              <a:rPr lang="en-US" sz="8000" b="1" dirty="0"/>
            </a:br>
            <a:endParaRPr lang="en-PK" sz="8000" b="1" dirty="0"/>
          </a:p>
        </p:txBody>
      </p:sp>
      <p:pic>
        <p:nvPicPr>
          <p:cNvPr id="1034" name="Picture 10" descr="Keep smile">
            <a:extLst>
              <a:ext uri="{FF2B5EF4-FFF2-40B4-BE49-F238E27FC236}">
                <a16:creationId xmlns:a16="http://schemas.microsoft.com/office/drawing/2014/main" id="{911C77CC-7AC1-CD5D-E4ED-6A8F2D629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754" y="1777487"/>
            <a:ext cx="2338155" cy="26098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140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4925C3-EB59-537F-E9EC-D491445DC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CA03A6-A49C-6C4C-72AF-DA1BD182B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987" y="870154"/>
            <a:ext cx="8825658" cy="884903"/>
          </a:xfrm>
        </p:spPr>
        <p:txBody>
          <a:bodyPr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Smart Voting System</a:t>
            </a:r>
            <a:endParaRPr lang="en-PK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9D089F-FA86-6283-C585-157B7938BABC}"/>
              </a:ext>
            </a:extLst>
          </p:cNvPr>
          <p:cNvSpPr txBox="1"/>
          <p:nvPr/>
        </p:nvSpPr>
        <p:spPr>
          <a:xfrm>
            <a:off x="1833716" y="2425288"/>
            <a:ext cx="85245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Presented By: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Ayesha Zahid		03-134251-014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Adeeba Ali			03-134251-007</a:t>
            </a:r>
          </a:p>
          <a:p>
            <a:pPr lvl="1"/>
            <a:endParaRPr lang="en-US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Instructor: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Mam Mehreen Tariq</a:t>
            </a:r>
          </a:p>
        </p:txBody>
      </p:sp>
    </p:spTree>
    <p:extLst>
      <p:ext uri="{BB962C8B-B14F-4D97-AF65-F5344CB8AC3E}">
        <p14:creationId xmlns:p14="http://schemas.microsoft.com/office/powerpoint/2010/main" val="2271598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CFC4DD1-6BC0-EBD9-9EA3-CABF5BDFE24E}"/>
              </a:ext>
            </a:extLst>
          </p:cNvPr>
          <p:cNvSpPr txBox="1">
            <a:spLocks/>
          </p:cNvSpPr>
          <p:nvPr/>
        </p:nvSpPr>
        <p:spPr bwMode="gray">
          <a:xfrm>
            <a:off x="1276987" y="870154"/>
            <a:ext cx="8825658" cy="8849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Smart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Voti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ng System</a:t>
            </a:r>
            <a:endParaRPr lang="en-PK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4BC9C9-FE3A-6977-0C1B-CA98F65DB1EE}"/>
              </a:ext>
            </a:extLst>
          </p:cNvPr>
          <p:cNvSpPr txBox="1"/>
          <p:nvPr/>
        </p:nvSpPr>
        <p:spPr>
          <a:xfrm rot="10800000" flipH="1" flipV="1">
            <a:off x="1141167" y="2064987"/>
            <a:ext cx="1021817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OBJECTIVE: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To create a digital platform for polls, surveys, and group decision-making.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 To ensure fast, error-free, and user-friendly voting experience for all users.</a:t>
            </a:r>
          </a:p>
          <a:p>
            <a:endParaRPr lang="en-US" sz="20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WHY WE CHOOSE THIS TOPIC: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Voting is widely used in schools, colleges, events, and daily decision-making</a:t>
            </a:r>
          </a:p>
          <a:p>
            <a:pPr lvl="1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 — not just elections.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  This project enhances my problem-solving and programming skills.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  It promotes fairness and transparency in decision-making through technology.</a:t>
            </a:r>
          </a:p>
          <a:p>
            <a:endParaRPr lang="en-PK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208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FCAB90-2A06-F4FF-0992-7776113AC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95B2FDB-54AF-139A-BCC1-DFCF3952E4E2}"/>
              </a:ext>
            </a:extLst>
          </p:cNvPr>
          <p:cNvSpPr txBox="1">
            <a:spLocks/>
          </p:cNvSpPr>
          <p:nvPr/>
        </p:nvSpPr>
        <p:spPr bwMode="gray">
          <a:xfrm>
            <a:off x="1276987" y="870154"/>
            <a:ext cx="8825658" cy="8849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Smart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Voti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ng System</a:t>
            </a:r>
            <a:endParaRPr lang="en-PK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90CC35-F4B8-89C8-7F76-6C4ACA065322}"/>
              </a:ext>
            </a:extLst>
          </p:cNvPr>
          <p:cNvSpPr txBox="1"/>
          <p:nvPr/>
        </p:nvSpPr>
        <p:spPr>
          <a:xfrm rot="10800000" flipH="1" flipV="1">
            <a:off x="1173748" y="2413203"/>
            <a:ext cx="1021817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First display main menu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Take input from user to select an option: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Admin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Vote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Exit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If user enter 1 Display admin menu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If user enter 2 Display a list of entities to vote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If user enter 3 Exit application</a:t>
            </a:r>
            <a:endParaRPr lang="en-PK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B6B133-09A1-91F7-8562-0E61D43B6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868" y="2490156"/>
            <a:ext cx="3038899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010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C8DFB-1AB0-E6B5-94E9-003980473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A0ACA07-9D74-9B6B-4BFD-73D97B7D3C73}"/>
              </a:ext>
            </a:extLst>
          </p:cNvPr>
          <p:cNvSpPr txBox="1">
            <a:spLocks/>
          </p:cNvSpPr>
          <p:nvPr/>
        </p:nvSpPr>
        <p:spPr bwMode="gray">
          <a:xfrm>
            <a:off x="1276987" y="870154"/>
            <a:ext cx="8825658" cy="8849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Smart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Voti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ng System</a:t>
            </a:r>
            <a:endParaRPr lang="en-PK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8F4BE9-4ADE-0994-EF0E-74B4C988CB04}"/>
              </a:ext>
            </a:extLst>
          </p:cNvPr>
          <p:cNvSpPr txBox="1"/>
          <p:nvPr/>
        </p:nvSpPr>
        <p:spPr>
          <a:xfrm rot="10800000" flipH="1" flipV="1">
            <a:off x="1119648" y="2393228"/>
            <a:ext cx="102181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For admin menu a password is required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If a wrong password enter display an error message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In case of correct password display admin menu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Take input again from user to select: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Create entity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Edit entity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Delete entity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Terminate voting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Go to main menu</a:t>
            </a:r>
            <a:endParaRPr lang="en-PK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4F91F3-94CA-017A-30BA-8CFF86386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3177" y="1713231"/>
            <a:ext cx="3244645" cy="18443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676D20-30FC-6F6E-3764-B2A569573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5004" y="3824386"/>
            <a:ext cx="2276793" cy="18862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94614E-4FCC-8936-25BC-0BAFC09895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3620" y="3710069"/>
            <a:ext cx="2534004" cy="10574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3A68C4-6C86-5173-2637-6683B7205E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6910" y="4919943"/>
            <a:ext cx="2867425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508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9CA4D-28FA-2710-4632-7825FA0C8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61037C8-5E26-533D-D257-3E728AAA5F3A}"/>
              </a:ext>
            </a:extLst>
          </p:cNvPr>
          <p:cNvSpPr txBox="1">
            <a:spLocks/>
          </p:cNvSpPr>
          <p:nvPr/>
        </p:nvSpPr>
        <p:spPr bwMode="gray">
          <a:xfrm>
            <a:off x="1276987" y="870154"/>
            <a:ext cx="8825658" cy="8849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Smart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Voti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ng System</a:t>
            </a:r>
            <a:endParaRPr lang="en-PK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116CC1-50F6-D022-0DB2-305D37B1B6D0}"/>
              </a:ext>
            </a:extLst>
          </p:cNvPr>
          <p:cNvSpPr txBox="1"/>
          <p:nvPr/>
        </p:nvSpPr>
        <p:spPr>
          <a:xfrm rot="10800000" flipH="1" flipV="1">
            <a:off x="986913" y="2854893"/>
            <a:ext cx="102181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For vote first display a list of candidates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Select serial no. to vote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Take Name and CNIC as input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Now selected candidate voted</a:t>
            </a:r>
          </a:p>
          <a:p>
            <a:endParaRPr lang="en-US" sz="2000" b="1" dirty="0">
              <a:solidFill>
                <a:schemeClr val="bg1">
                  <a:lumMod val="95000"/>
                </a:schemeClr>
              </a:solidFill>
            </a:endParaRPr>
          </a:p>
          <a:p>
            <a:endParaRPr lang="en-PK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A2780A-F797-90DB-BFDB-7163D34EE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069" y="4463633"/>
            <a:ext cx="3448531" cy="15242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648A6A-9BDD-5F64-D05F-18931A205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082" y="4382659"/>
            <a:ext cx="3439005" cy="16861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2373E39-023D-61DE-715C-8EF46A31D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9871" y="1937679"/>
            <a:ext cx="3515216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877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4CDEDF-44FF-0A04-C58C-8141C4EEE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981AC60-069C-332B-2CAA-855428E6917C}"/>
              </a:ext>
            </a:extLst>
          </p:cNvPr>
          <p:cNvSpPr txBox="1"/>
          <p:nvPr/>
        </p:nvSpPr>
        <p:spPr>
          <a:xfrm rot="10800000" flipH="1" flipV="1">
            <a:off x="1252384" y="2295332"/>
            <a:ext cx="102181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>
                    <a:lumMod val="95000"/>
                  </a:schemeClr>
                </a:solidFill>
              </a:rPr>
              <a:t>THANK YOU</a:t>
            </a:r>
            <a:endParaRPr lang="en-PK" sz="8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050" name="Picture 2" descr="Welcome Emoji Stock Illustrations – 857 ...">
            <a:extLst>
              <a:ext uri="{FF2B5EF4-FFF2-40B4-BE49-F238E27FC236}">
                <a16:creationId xmlns:a16="http://schemas.microsoft.com/office/drawing/2014/main" id="{89933212-769A-4D41-483A-C4CFB6A46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644" y="1885488"/>
            <a:ext cx="2143125" cy="21431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1411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154</TotalTime>
  <Words>233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Wingdings</vt:lpstr>
      <vt:lpstr>Wingdings 3</vt:lpstr>
      <vt:lpstr>Ion Boardroom</vt:lpstr>
      <vt:lpstr>          WELCOME       </vt:lpstr>
      <vt:lpstr>Smart Voting System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Track Computers</dc:creator>
  <cp:lastModifiedBy>Track Computers</cp:lastModifiedBy>
  <cp:revision>1</cp:revision>
  <dcterms:created xsi:type="dcterms:W3CDTF">2025-05-29T19:23:38Z</dcterms:created>
  <dcterms:modified xsi:type="dcterms:W3CDTF">2025-05-29T21:58:17Z</dcterms:modified>
</cp:coreProperties>
</file>