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3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1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654" y="558800"/>
            <a:ext cx="11176746" cy="3329581"/>
          </a:xfrm>
        </p:spPr>
        <p:txBody>
          <a:bodyPr/>
          <a:lstStyle/>
          <a:p>
            <a:r>
              <a:rPr lang="en-US" dirty="0" smtClean="0"/>
              <a:t>EAD POST MID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BCSF20M028</a:t>
            </a:r>
          </a:p>
          <a:p>
            <a:r>
              <a:rPr lang="en-US" sz="3200" dirty="0" smtClean="0"/>
              <a:t>AYESHA ARSHAD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94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30 Day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17" y="1507780"/>
            <a:ext cx="584916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2235200"/>
            <a:ext cx="1056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Thank YOU 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24457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24 Hours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38" y="1371243"/>
            <a:ext cx="554432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Status Grid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85" y="1853248"/>
            <a:ext cx="612543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3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Hours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4" y="2181098"/>
            <a:ext cx="4953691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81" y="4635383"/>
            <a:ext cx="4753638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17" y="2168397"/>
            <a:ext cx="476316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records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3" y="1433576"/>
            <a:ext cx="11607397" cy="50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0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 and Sorting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5083"/>
            <a:ext cx="11751842" cy="52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Student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6" y="1603281"/>
            <a:ext cx="11070764" cy="49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7" y="1375654"/>
            <a:ext cx="11666398" cy="53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6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zsqubibpon.us-06.visual-paradigm.com/rest/diagrams/projects/clipboard/1_OxUVVTGFYDwCHW17?dummy=SMtdVTGCWXFyCQ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4293"/>
            <a:ext cx="11722100" cy="48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44450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ERD DIAGRAM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9642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frontend I used React-</a:t>
            </a:r>
            <a:r>
              <a:rPr lang="en-US" dirty="0" err="1" smtClean="0"/>
              <a:t>js</a:t>
            </a:r>
            <a:r>
              <a:rPr lang="en-US" dirty="0" smtClean="0"/>
              <a:t> because it is very popular and easy to use and with the help of this a maintainable frontend can be developed.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Backend I used a popular framework Django and I have Rest APIs to fetch and post data throughout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9728199" cy="51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300" y="305598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 in Page: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First user needs to login in</a:t>
            </a:r>
          </a:p>
          <a:p>
            <a:r>
              <a:rPr lang="en-US" dirty="0"/>
              <a:t>	</a:t>
            </a:r>
            <a:r>
              <a:rPr lang="en-US" dirty="0" smtClean="0"/>
              <a:t> order to access the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37" y="1549152"/>
            <a:ext cx="6445763" cy="45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2098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Page: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First user needs to sign up</a:t>
            </a:r>
          </a:p>
          <a:p>
            <a:r>
              <a:rPr lang="en-US" dirty="0"/>
              <a:t>	</a:t>
            </a:r>
            <a:r>
              <a:rPr lang="en-US" dirty="0" smtClean="0"/>
              <a:t>of login in order to  access the</a:t>
            </a:r>
          </a:p>
          <a:p>
            <a:r>
              <a:rPr lang="en-US" dirty="0"/>
              <a:t>	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38" y="1406212"/>
            <a:ext cx="536332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8300" y="7047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Dashboard will be appear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1" t="-16607" r="5000" b="12890"/>
          <a:stretch/>
        </p:blipFill>
        <p:spPr>
          <a:xfrm>
            <a:off x="342900" y="521275"/>
            <a:ext cx="11430000" cy="547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7" t="-1" r="4717" b="12866"/>
          <a:stretch/>
        </p:blipFill>
        <p:spPr>
          <a:xfrm>
            <a:off x="342900" y="5953716"/>
            <a:ext cx="11430000" cy="9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1" y="1051824"/>
            <a:ext cx="10809289" cy="1400530"/>
          </a:xfrm>
        </p:spPr>
        <p:txBody>
          <a:bodyPr/>
          <a:lstStyle/>
          <a:p>
            <a:r>
              <a:rPr lang="en-US" dirty="0" err="1" smtClean="0"/>
              <a:t>City,Submission</a:t>
            </a:r>
            <a:r>
              <a:rPr lang="en-US" dirty="0" smtClean="0"/>
              <a:t> and Department 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832100"/>
            <a:ext cx="11501880" cy="333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47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7" y="147918"/>
            <a:ext cx="10997073" cy="1400530"/>
          </a:xfrm>
        </p:spPr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       Gender </a:t>
            </a:r>
            <a:r>
              <a:rPr lang="en-US" dirty="0"/>
              <a:t>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7" y="1803400"/>
            <a:ext cx="5869932" cy="4497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85" y="1803400"/>
            <a:ext cx="5671879" cy="45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144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EAD POST MID PROJECT</vt:lpstr>
      <vt:lpstr>PowerPoint Presentation</vt:lpstr>
      <vt:lpstr>Technologies</vt:lpstr>
      <vt:lpstr>Diagram</vt:lpstr>
      <vt:lpstr>Application Flow</vt:lpstr>
      <vt:lpstr>Application Flow</vt:lpstr>
      <vt:lpstr>Application Flow</vt:lpstr>
      <vt:lpstr>City,Submission and Department Charts</vt:lpstr>
      <vt:lpstr>Degree Distribution       Gender Distribution</vt:lpstr>
      <vt:lpstr>Last 30 Day Activity</vt:lpstr>
      <vt:lpstr>PowerPoint Presentation</vt:lpstr>
      <vt:lpstr>Last 24 Hours Activity</vt:lpstr>
      <vt:lpstr>Student Status Grid</vt:lpstr>
      <vt:lpstr>Active Hours</vt:lpstr>
      <vt:lpstr>Student records</vt:lpstr>
      <vt:lpstr>Pagination and Sorting</vt:lpstr>
      <vt:lpstr>Add Student</vt:lpstr>
      <vt:lpstr>CRUD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POST MID PROJECT</dc:title>
  <dc:creator>PMLS</dc:creator>
  <cp:lastModifiedBy>PMLS</cp:lastModifiedBy>
  <cp:revision>4</cp:revision>
  <dcterms:created xsi:type="dcterms:W3CDTF">2023-12-27T10:07:22Z</dcterms:created>
  <dcterms:modified xsi:type="dcterms:W3CDTF">2023-12-27T10:31:21Z</dcterms:modified>
</cp:coreProperties>
</file>