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72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EAD Post Mid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SUBMITTED BY : AYESHA ARSHAD</a:t>
            </a:r>
          </a:p>
          <a:p>
            <a:r>
              <a:rPr lang="en-US" b="1" dirty="0" smtClean="0"/>
              <a:t>ROLL NUMBER : BCSF20M028</a:t>
            </a:r>
          </a:p>
          <a:p>
            <a:r>
              <a:rPr lang="en-US" b="1" dirty="0" smtClean="0"/>
              <a:t>SUBMITTED TO : SYED RIZWAN ALI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044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zsqubibpon.us-06.visual-paradigm.com/rest/diagrams/projects/clipboard/1_q_a4uTGFYDwCHWDg?dummy=H2HEuTGD.XgelA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91" y="1404010"/>
            <a:ext cx="10001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7236" y="295564"/>
            <a:ext cx="610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ERD Diagram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97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0001" y="934734"/>
            <a:ext cx="6096001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I choose </a:t>
            </a:r>
            <a:r>
              <a:rPr lang="en-US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React </a:t>
            </a:r>
            <a:r>
              <a:rPr lang="en-US" sz="2800" dirty="0" err="1"/>
              <a:t>Js</a:t>
            </a:r>
            <a:r>
              <a:rPr lang="en-US" sz="2800" dirty="0"/>
              <a:t> for </a:t>
            </a:r>
            <a:r>
              <a:rPr lang="en-US" sz="2800" dirty="0" smtClean="0"/>
              <a:t>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Django for </a:t>
            </a:r>
            <a:r>
              <a:rPr lang="en-US" sz="2800" dirty="0" smtClean="0"/>
              <a:t>Backend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27667" y="3111335"/>
            <a:ext cx="4809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 for choosing this combination is that during internship I learned </a:t>
            </a:r>
            <a:r>
              <a:rPr lang="en-US" dirty="0" err="1" smtClean="0"/>
              <a:t>Djnago</a:t>
            </a:r>
            <a:r>
              <a:rPr lang="en-US" dirty="0" smtClean="0"/>
              <a:t> and I react so I want to utilize this and want to make a full working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7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63418"/>
            <a:ext cx="4642860" cy="1145309"/>
          </a:xfrm>
        </p:spPr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15624" r="28172" b="12339"/>
          <a:stretch/>
        </p:blipFill>
        <p:spPr>
          <a:xfrm>
            <a:off x="2327563" y="1780041"/>
            <a:ext cx="4147128" cy="4013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2" t="14466" r="26117" b="6921"/>
          <a:stretch/>
        </p:blipFill>
        <p:spPr>
          <a:xfrm>
            <a:off x="7141945" y="1780041"/>
            <a:ext cx="4533499" cy="40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4" t="10936" r="1" b="10870"/>
          <a:stretch/>
        </p:blipFill>
        <p:spPr>
          <a:xfrm>
            <a:off x="1422398" y="228044"/>
            <a:ext cx="9340193" cy="217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 r="788"/>
          <a:stretch/>
        </p:blipFill>
        <p:spPr>
          <a:xfrm>
            <a:off x="1422400" y="2427890"/>
            <a:ext cx="9266622" cy="40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3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5" r="794" b="28832"/>
          <a:stretch/>
        </p:blipFill>
        <p:spPr>
          <a:xfrm>
            <a:off x="1222283" y="130764"/>
            <a:ext cx="9085498" cy="2734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4" t="15549" r="823"/>
          <a:stretch/>
        </p:blipFill>
        <p:spPr>
          <a:xfrm>
            <a:off x="1085662" y="2648196"/>
            <a:ext cx="9222119" cy="3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8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6"/>
          <a:stretch/>
        </p:blipFill>
        <p:spPr>
          <a:xfrm>
            <a:off x="1151906" y="332508"/>
            <a:ext cx="10089013" cy="4427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9" t="71971" r="1925" b="2387"/>
          <a:stretch/>
        </p:blipFill>
        <p:spPr>
          <a:xfrm>
            <a:off x="977463" y="4759577"/>
            <a:ext cx="10263456" cy="13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7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97" y="641401"/>
            <a:ext cx="10058400" cy="50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0" y="591704"/>
            <a:ext cx="10058400" cy="49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64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EAD Post Mid Project</vt:lpstr>
      <vt:lpstr>PowerPoint Presentation</vt:lpstr>
      <vt:lpstr>PowerPoint Presentation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Post Mid Project</dc:title>
  <dc:creator>PMLS</dc:creator>
  <cp:lastModifiedBy>PMLS</cp:lastModifiedBy>
  <cp:revision>4</cp:revision>
  <dcterms:created xsi:type="dcterms:W3CDTF">2023-12-24T18:37:23Z</dcterms:created>
  <dcterms:modified xsi:type="dcterms:W3CDTF">2023-12-24T19:04:56Z</dcterms:modified>
</cp:coreProperties>
</file>