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61" r:id="rId5"/>
    <p:sldId id="256" r:id="rId6"/>
    <p:sldId id="269" r:id="rId7"/>
    <p:sldId id="270" r:id="rId8"/>
    <p:sldId id="272" r:id="rId9"/>
    <p:sldId id="264" r:id="rId10"/>
    <p:sldId id="263" r:id="rId11"/>
    <p:sldId id="262" r:id="rId12"/>
    <p:sldId id="266" r:id="rId13"/>
    <p:sldId id="265" r:id="rId14"/>
    <p:sldId id="268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smillah Written In Islamic Or Arabic Calligraphy. Meaning Of Bismillah:  In The Name Of Allah, The Compassionate, The Merciful. Vector Template For  Card, Banner, Element Quran Royalty Free Cliparts, Vectors, And Stock"/>
          <p:cNvSpPr>
            <a:spLocks noChangeAspect="1" noChangeArrowheads="1"/>
          </p:cNvSpPr>
          <p:nvPr/>
        </p:nvSpPr>
        <p:spPr bwMode="auto">
          <a:xfrm>
            <a:off x="155574" y="-144463"/>
            <a:ext cx="10111831" cy="1011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51" y="565376"/>
            <a:ext cx="8775590" cy="55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0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40" y="757645"/>
            <a:ext cx="11795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Project is divided into 2 sections:</a:t>
            </a:r>
          </a:p>
          <a:p>
            <a:pPr algn="ctr"/>
            <a:r>
              <a:rPr lang="en-US" sz="2400" b="1" i="1" u="sng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1.UNIVERSITY ADMISSION FORM(That is for student use)</a:t>
            </a:r>
          </a:p>
          <a:p>
            <a:pPr algn="ctr"/>
            <a:r>
              <a:rPr lang="en-US" sz="2400" b="1" i="1" u="sng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2.STUDENTS LIST OF ALL DEPARTMENTS(for admin use only)</a:t>
            </a:r>
            <a:endParaRPr lang="en-US" sz="2400" b="1" i="1" u="sng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1957974"/>
            <a:ext cx="8477795" cy="49000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12332" y="4859384"/>
            <a:ext cx="4585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Displaying students list of different departments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388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632438"/>
            <a:ext cx="5540285" cy="62255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165" y="3592287"/>
            <a:ext cx="6362700" cy="3265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3428" y="1115764"/>
            <a:ext cx="636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lgerian" panose="04020705040A02060702" pitchFamily="82" charset="0"/>
              </a:rPr>
              <a:t>OUTPUT OF PROGRAM</a:t>
            </a:r>
            <a:r>
              <a:rPr lang="en-US" dirty="0" smtClean="0">
                <a:latin typeface="Algerian" panose="04020705040A02060702" pitchFamily="82" charset="0"/>
              </a:rPr>
              <a:t>: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0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-143681"/>
            <a:ext cx="12191980" cy="674042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261" y="4338063"/>
            <a:ext cx="11128206" cy="1835770"/>
          </a:xfrm>
        </p:spPr>
        <p:txBody>
          <a:bodyPr>
            <a:noAutofit/>
          </a:bodyPr>
          <a:lstStyle/>
          <a:p>
            <a:r>
              <a:rPr lang="en-US" sz="6000" b="1" i="1" dirty="0" smtClean="0">
                <a:solidFill>
                  <a:schemeClr val="bg1"/>
                </a:solidFill>
                <a:latin typeface="Footlight MT Light" panose="0204060206030A020304" pitchFamily="18" charset="0"/>
              </a:rPr>
              <a:t>UNIVERSITY  ADMISSION MANAGEMENT SYSTEM</a:t>
            </a:r>
            <a:endParaRPr lang="en-US" sz="6000" b="1" i="1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227909" y="6173832"/>
            <a:ext cx="9313818" cy="422909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740" y="156755"/>
            <a:ext cx="71208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GROUP MEMBERS: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1.AYESHA RAFIQ                21-SE-039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2.LAIBA SAEED                  21-SE-053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3.SYEDA AIMEN FATIMA     21-SE-055</a:t>
            </a:r>
            <a:endParaRPr lang="en-US" sz="2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PURPOSE: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274320" y="1933304"/>
            <a:ext cx="1144306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</a:rPr>
              <a:t>In a fast-growing, global village, there is a need of an effective and efficient education system.</a:t>
            </a:r>
            <a:endParaRPr lang="en-US" sz="3200" dirty="0">
              <a:ea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</a:rPr>
              <a:t>When universities embrace the use of a student application management system, a lot more can be executed with less effort. The main purpose of the student management system is as follows</a:t>
            </a:r>
            <a:endParaRPr lang="en-US" sz="32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</a:rPr>
              <a:t>Admission process becomes easier.</a:t>
            </a:r>
            <a:endParaRPr lang="en-US" sz="32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</a:rPr>
              <a:t>Accuracy in managing the information of students.</a:t>
            </a:r>
            <a:endParaRPr lang="en-US" sz="3200" dirty="0"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</a:rPr>
              <a:t>Gives education institute a global reach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7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Objective: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448491" y="1867990"/>
            <a:ext cx="11425646" cy="3815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The major objective of this project are as follows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To create a simple form submitting system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To store the information of the students and manage them.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Only valid users who passed the entrance exam can fill up the form.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Garamond" panose="02020404030301010803" pitchFamily="18" charset="0"/>
              </a:rPr>
              <a:t>Allows the administrator to view the information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356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533" y="391887"/>
            <a:ext cx="12366090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2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student information in file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303"/>
            <a:ext cx="7706380" cy="4782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800" y="2338251"/>
            <a:ext cx="5564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Student enters his personal details and they are saved in file(student admission)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477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Entering educational details and merit calculation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4" y="2236775"/>
            <a:ext cx="5969726" cy="45354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230" y="5212081"/>
            <a:ext cx="5898570" cy="13625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09360" y="2818704"/>
            <a:ext cx="5296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Student enters marks and merit is calculated by formula through merit calculator function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Schlorship</a:t>
            </a:r>
            <a:r>
              <a:rPr lang="en-US" dirty="0" smtClean="0"/>
              <a:t> For engineering and non </a:t>
            </a:r>
            <a:r>
              <a:rPr lang="en-US" dirty="0" err="1" smtClean="0"/>
              <a:t>eng</a:t>
            </a:r>
            <a:r>
              <a:rPr lang="en-US" dirty="0" smtClean="0"/>
              <a:t> programs: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08" y="1953516"/>
            <a:ext cx="5420137" cy="4725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0" y="2081578"/>
            <a:ext cx="5440150" cy="45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eligibility criteria and entering students in different departments also keeping record of admitted and non admitted students.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15737"/>
            <a:ext cx="6005125" cy="5042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502" y="5029199"/>
            <a:ext cx="6756122" cy="1720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0251" y="2090057"/>
            <a:ext cx="46952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storing </a:t>
            </a:r>
            <a:r>
              <a:rPr lang="en-US" sz="3200" dirty="0"/>
              <a:t>record of admitted and non admitted </a:t>
            </a:r>
            <a:r>
              <a:rPr lang="en-US" sz="3200" dirty="0" smtClean="0"/>
              <a:t>students in files through functions.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20627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258</Words>
  <Application>Microsoft Office PowerPoint</Application>
  <PresentationFormat>Widescreen</PresentationFormat>
  <Paragraphs>33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MS PGothic</vt:lpstr>
      <vt:lpstr>Algerian</vt:lpstr>
      <vt:lpstr>Arial</vt:lpstr>
      <vt:lpstr>Calibri</vt:lpstr>
      <vt:lpstr>Footlight MT Light</vt:lpstr>
      <vt:lpstr>Garamond</vt:lpstr>
      <vt:lpstr>Gill Sans MT</vt:lpstr>
      <vt:lpstr>Symbol</vt:lpstr>
      <vt:lpstr>Times New Roman</vt:lpstr>
      <vt:lpstr>Wingdings 2</vt:lpstr>
      <vt:lpstr>Dividend</vt:lpstr>
      <vt:lpstr>PowerPoint Presentation</vt:lpstr>
      <vt:lpstr>UNIVERSITY  ADMISSION MANAGEMENT SYSTEM</vt:lpstr>
      <vt:lpstr>PURPOSE:</vt:lpstr>
      <vt:lpstr>Objective:</vt:lpstr>
      <vt:lpstr>PowerPoint Presentation</vt:lpstr>
      <vt:lpstr>Saving student information in file</vt:lpstr>
      <vt:lpstr>Entering educational details and merit calculation</vt:lpstr>
      <vt:lpstr>Schlorship For engineering and non eng programs:</vt:lpstr>
      <vt:lpstr>Checking eligibility criteria and entering students in different departments also keeping record of admitted and non admitted students.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2022-02-03T03:40:34Z</dcterms:created>
  <dcterms:modified xsi:type="dcterms:W3CDTF">2022-02-03T04:50:38Z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