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61" r:id="rId5"/>
    <p:sldId id="256" r:id="rId6"/>
    <p:sldId id="269" r:id="rId7"/>
    <p:sldId id="270" r:id="rId8"/>
    <p:sldId id="272" r:id="rId9"/>
    <p:sldId id="264" r:id="rId10"/>
    <p:sldId id="263" r:id="rId11"/>
    <p:sldId id="262" r:id="rId12"/>
    <p:sldId id="266" r:id="rId13"/>
    <p:sldId id="265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smillah Written In Islamic Or Arabic Calligraphy. Meaning Of Bismillah:  In The Name Of Allah, The Compassionate, The Merciful. Vector Template For  Card, Banner, Element Quran Royalty Free Cliparts, Vectors, And Stock"/>
          <p:cNvSpPr>
            <a:spLocks noChangeAspect="1" noChangeArrowheads="1"/>
          </p:cNvSpPr>
          <p:nvPr/>
        </p:nvSpPr>
        <p:spPr bwMode="auto">
          <a:xfrm>
            <a:off x="155574" y="-144463"/>
            <a:ext cx="10111831" cy="101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1" y="565376"/>
            <a:ext cx="8775590" cy="55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757645"/>
            <a:ext cx="1179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Project is divided into 2 sections:</a:t>
            </a:r>
          </a:p>
          <a:p>
            <a:pPr algn="ctr"/>
            <a:r>
              <a:rPr lang="en-US" sz="2400" b="1" i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1.UNIVERSITY ADMISSION FORM(That is for student use)</a:t>
            </a:r>
          </a:p>
          <a:p>
            <a:pPr algn="ctr"/>
            <a:r>
              <a:rPr lang="en-US" sz="2400" b="1" i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2.STUDENTS LIST OF ALL DEPARTMENTS(for admin use only)</a:t>
            </a:r>
            <a:endParaRPr lang="en-US" sz="2400" b="1" i="1" u="sng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957974"/>
            <a:ext cx="8477795" cy="4900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332" y="4859384"/>
            <a:ext cx="4585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Displaying students list of different departments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8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32438"/>
            <a:ext cx="5540285" cy="6225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65" y="3592287"/>
            <a:ext cx="63627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3428" y="1115764"/>
            <a:ext cx="636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OUTPUT OF PROGRAM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-143681"/>
            <a:ext cx="12191980" cy="67404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61" y="4338063"/>
            <a:ext cx="11128206" cy="1835770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UNIVERSITY  ADMISSION MANAGEMENT SYSTEM</a:t>
            </a:r>
            <a:endParaRPr lang="en-US" sz="6000" b="1" i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PURPOSE: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74320" y="1933304"/>
            <a:ext cx="114430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In a fast-growing, global village, there is a need of an effective and efficient education system.</a:t>
            </a:r>
            <a:endParaRPr lang="en-US" sz="3200" dirty="0"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When universities embrace the use of a student application management system, a lot more can be executed with less effort. The main purpose of the student management system is as follows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Admission process becomes easier.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Accuracy in managing the information of students.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Gives education institute a global reach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7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Objective: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48491" y="1867990"/>
            <a:ext cx="11425646" cy="381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The major objective of this project are as follows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To create a simple form submitting system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To store the information of the students and manage them.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Only valid users who passed the entrance exam can fill up the form.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Allows the administrator to view the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35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33" y="391887"/>
            <a:ext cx="12366090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student information in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303"/>
            <a:ext cx="7706380" cy="478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2338251"/>
            <a:ext cx="5564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enters his personal details and they are saved in file(student admission)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7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educational details and merit calculation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" y="2236775"/>
            <a:ext cx="5969726" cy="4535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30" y="5212081"/>
            <a:ext cx="5898570" cy="1362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360" y="2818704"/>
            <a:ext cx="5296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enters marks and merit is calculated by formula through merit calculator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Schlorship</a:t>
            </a:r>
            <a:r>
              <a:rPr lang="en-US" dirty="0" smtClean="0"/>
              <a:t> For engineering and non </a:t>
            </a:r>
            <a:r>
              <a:rPr lang="en-US" dirty="0" err="1" smtClean="0"/>
              <a:t>eng</a:t>
            </a:r>
            <a:r>
              <a:rPr lang="en-US" dirty="0" smtClean="0"/>
              <a:t> programs: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8" y="1953516"/>
            <a:ext cx="5420137" cy="4725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081578"/>
            <a:ext cx="5440150" cy="45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eligibility criteria and entering students in different departments also keeping record of admitted and non admitted students.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15737"/>
            <a:ext cx="6005125" cy="5042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02" y="5029199"/>
            <a:ext cx="6756122" cy="172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251" y="2090057"/>
            <a:ext cx="4695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storing </a:t>
            </a:r>
            <a:r>
              <a:rPr lang="en-US" sz="3200" dirty="0"/>
              <a:t>record of admitted and non admitted </a:t>
            </a:r>
            <a:r>
              <a:rPr lang="en-US" sz="3200" dirty="0" smtClean="0"/>
              <a:t>students in files through functions.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062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245</Words>
  <Application>Microsoft Office PowerPoint</Application>
  <PresentationFormat>Widescreen</PresentationFormat>
  <Paragraphs>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Algerian</vt:lpstr>
      <vt:lpstr>Calibri</vt:lpstr>
      <vt:lpstr>Footlight MT Light</vt:lpstr>
      <vt:lpstr>Garamond</vt:lpstr>
      <vt:lpstr>Gill Sans MT</vt:lpstr>
      <vt:lpstr>Symbol</vt:lpstr>
      <vt:lpstr>Times New Roman</vt:lpstr>
      <vt:lpstr>Wingdings 2</vt:lpstr>
      <vt:lpstr>Dividend</vt:lpstr>
      <vt:lpstr>PowerPoint Presentation</vt:lpstr>
      <vt:lpstr>UNIVERSITY  ADMISSION MANAGEMENT SYSTEM</vt:lpstr>
      <vt:lpstr>PURPOSE:</vt:lpstr>
      <vt:lpstr>Objective:</vt:lpstr>
      <vt:lpstr>PowerPoint Presentation</vt:lpstr>
      <vt:lpstr>Saving student information in file</vt:lpstr>
      <vt:lpstr>Entering educational details and merit calculation</vt:lpstr>
      <vt:lpstr>Schlorship For engineering and non eng programs:</vt:lpstr>
      <vt:lpstr>Checking eligibility criteria and entering students in different departments also keeping record of admitted and non admitted students.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2022-02-03T03:40:34Z</dcterms:created>
  <dcterms:modified xsi:type="dcterms:W3CDTF">2024-02-07T09:17:36Z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