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0" r:id="rId5"/>
    <p:sldId id="271"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258489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3214107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4729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771957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507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97378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132124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166071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345892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DD69E4-0E81-4FAF-8F81-A13D753989F5}"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415016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DD69E4-0E81-4FAF-8F81-A13D753989F5}"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409660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D69E4-0E81-4FAF-8F81-A13D753989F5}"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366601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DD69E4-0E81-4FAF-8F81-A13D753989F5}"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212868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D69E4-0E81-4FAF-8F81-A13D753989F5}"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14384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DD69E4-0E81-4FAF-8F81-A13D753989F5}"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350230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DD69E4-0E81-4FAF-8F81-A13D753989F5}"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1B5CD-4AAD-457A-9334-277CD4328036}" type="slidenum">
              <a:rPr lang="en-US" smtClean="0"/>
              <a:t>‹#›</a:t>
            </a:fld>
            <a:endParaRPr lang="en-US"/>
          </a:p>
        </p:txBody>
      </p:sp>
    </p:spTree>
    <p:extLst>
      <p:ext uri="{BB962C8B-B14F-4D97-AF65-F5344CB8AC3E}">
        <p14:creationId xmlns:p14="http://schemas.microsoft.com/office/powerpoint/2010/main" val="194239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DD69E4-0E81-4FAF-8F81-A13D753989F5}" type="datetimeFigureOut">
              <a:rPr lang="en-US" smtClean="0"/>
              <a:t>7/5/2024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31B5CD-4AAD-457A-9334-277CD4328036}" type="slidenum">
              <a:rPr lang="en-US" smtClean="0"/>
              <a:t>‹#›</a:t>
            </a:fld>
            <a:endParaRPr lang="en-US"/>
          </a:p>
        </p:txBody>
      </p:sp>
    </p:spTree>
    <p:extLst>
      <p:ext uri="{BB962C8B-B14F-4D97-AF65-F5344CB8AC3E}">
        <p14:creationId xmlns:p14="http://schemas.microsoft.com/office/powerpoint/2010/main" val="348023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24077"/>
            <a:ext cx="7766936" cy="1646302"/>
          </a:xfrm>
        </p:spPr>
        <p:txBody>
          <a:bodyPr/>
          <a:lstStyle/>
          <a:p>
            <a:r>
              <a:rPr lang="en-US" dirty="0" smtClean="0"/>
              <a:t>Hospital Management System</a:t>
            </a:r>
            <a:endParaRPr lang="en-US" dirty="0"/>
          </a:p>
        </p:txBody>
      </p:sp>
      <p:sp>
        <p:nvSpPr>
          <p:cNvPr id="3" name="Subtitle 2"/>
          <p:cNvSpPr>
            <a:spLocks noGrp="1"/>
          </p:cNvSpPr>
          <p:nvPr>
            <p:ph type="subTitle" idx="1"/>
          </p:nvPr>
        </p:nvSpPr>
        <p:spPr/>
        <p:txBody>
          <a:bodyPr>
            <a:noAutofit/>
          </a:bodyPr>
          <a:lstStyle/>
          <a:p>
            <a:r>
              <a:rPr lang="en-US" sz="2000" dirty="0" smtClean="0">
                <a:latin typeface="Algerian" panose="04020705040A02060702" pitchFamily="82" charset="0"/>
              </a:rPr>
              <a:t>Submitted BY:    21-SE-039                       </a:t>
            </a:r>
            <a:r>
              <a:rPr lang="en-US" sz="2000" smtClean="0">
                <a:latin typeface="Algerian" panose="04020705040A02060702" pitchFamily="82" charset="0"/>
              </a:rPr>
              <a:t>Ayesha </a:t>
            </a:r>
            <a:r>
              <a:rPr lang="en-US" sz="2000" smtClean="0">
                <a:latin typeface="Algerian" panose="04020705040A02060702" pitchFamily="82" charset="0"/>
              </a:rPr>
              <a:t>Rafiq</a:t>
            </a:r>
            <a:endParaRPr lang="en-US" sz="2000" dirty="0" smtClean="0">
              <a:latin typeface="Algerian" panose="04020705040A02060702" pitchFamily="82" charset="0"/>
            </a:endParaRPr>
          </a:p>
        </p:txBody>
      </p:sp>
    </p:spTree>
    <p:extLst>
      <p:ext uri="{BB962C8B-B14F-4D97-AF65-F5344CB8AC3E}">
        <p14:creationId xmlns:p14="http://schemas.microsoft.com/office/powerpoint/2010/main" val="2725838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Appointment</a:t>
            </a:r>
            <a:endParaRPr lang="en-US" dirty="0"/>
          </a:p>
        </p:txBody>
      </p:sp>
      <p:pic>
        <p:nvPicPr>
          <p:cNvPr id="3" name="Picture 2"/>
          <p:cNvPicPr>
            <a:picLocks noChangeAspect="1"/>
          </p:cNvPicPr>
          <p:nvPr/>
        </p:nvPicPr>
        <p:blipFill>
          <a:blip r:embed="rId2"/>
          <a:stretch>
            <a:fillRect/>
          </a:stretch>
        </p:blipFill>
        <p:spPr>
          <a:xfrm>
            <a:off x="677334" y="1428974"/>
            <a:ext cx="4257523" cy="5451921"/>
          </a:xfrm>
          <a:prstGeom prst="rect">
            <a:avLst/>
          </a:prstGeom>
        </p:spPr>
      </p:pic>
      <p:pic>
        <p:nvPicPr>
          <p:cNvPr id="5" name="Picture 4"/>
          <p:cNvPicPr>
            <a:picLocks noChangeAspect="1"/>
          </p:cNvPicPr>
          <p:nvPr/>
        </p:nvPicPr>
        <p:blipFill>
          <a:blip r:embed="rId3"/>
          <a:stretch>
            <a:fillRect/>
          </a:stretch>
        </p:blipFill>
        <p:spPr>
          <a:xfrm>
            <a:off x="5106864" y="1428974"/>
            <a:ext cx="4879613" cy="5261429"/>
          </a:xfrm>
          <a:prstGeom prst="rect">
            <a:avLst/>
          </a:prstGeom>
        </p:spPr>
      </p:pic>
    </p:spTree>
    <p:extLst>
      <p:ext uri="{BB962C8B-B14F-4D97-AF65-F5344CB8AC3E}">
        <p14:creationId xmlns:p14="http://schemas.microsoft.com/office/powerpoint/2010/main" val="143448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Billing Screen</a:t>
            </a:r>
            <a:endParaRPr lang="en-US" dirty="0"/>
          </a:p>
        </p:txBody>
      </p:sp>
      <p:pic>
        <p:nvPicPr>
          <p:cNvPr id="3" name="Picture 2"/>
          <p:cNvPicPr>
            <a:picLocks noChangeAspect="1"/>
          </p:cNvPicPr>
          <p:nvPr/>
        </p:nvPicPr>
        <p:blipFill rotWithShape="1">
          <a:blip r:embed="rId2"/>
          <a:srcRect b="19800"/>
          <a:stretch/>
        </p:blipFill>
        <p:spPr>
          <a:xfrm>
            <a:off x="1509487" y="1550077"/>
            <a:ext cx="7315200" cy="5024894"/>
          </a:xfrm>
          <a:prstGeom prst="rect">
            <a:avLst/>
          </a:prstGeom>
        </p:spPr>
      </p:pic>
    </p:spTree>
    <p:extLst>
      <p:ext uri="{BB962C8B-B14F-4D97-AF65-F5344CB8AC3E}">
        <p14:creationId xmlns:p14="http://schemas.microsoft.com/office/powerpoint/2010/main" val="293547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screen</a:t>
            </a:r>
            <a:endParaRPr lang="en-US" dirty="0"/>
          </a:p>
        </p:txBody>
      </p:sp>
      <p:pic>
        <p:nvPicPr>
          <p:cNvPr id="3" name="Picture 2"/>
          <p:cNvPicPr>
            <a:picLocks noChangeAspect="1"/>
          </p:cNvPicPr>
          <p:nvPr/>
        </p:nvPicPr>
        <p:blipFill>
          <a:blip r:embed="rId2"/>
          <a:stretch>
            <a:fillRect/>
          </a:stretch>
        </p:blipFill>
        <p:spPr>
          <a:xfrm>
            <a:off x="1499496" y="1444172"/>
            <a:ext cx="6952344" cy="5246914"/>
          </a:xfrm>
          <a:prstGeom prst="rect">
            <a:avLst/>
          </a:prstGeom>
        </p:spPr>
      </p:pic>
    </p:spTree>
    <p:extLst>
      <p:ext uri="{BB962C8B-B14F-4D97-AF65-F5344CB8AC3E}">
        <p14:creationId xmlns:p14="http://schemas.microsoft.com/office/powerpoint/2010/main" val="1430730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Doctors Screen</a:t>
            </a:r>
            <a:endParaRPr lang="en-US" dirty="0"/>
          </a:p>
        </p:txBody>
      </p:sp>
      <p:pic>
        <p:nvPicPr>
          <p:cNvPr id="3" name="Picture 2"/>
          <p:cNvPicPr>
            <a:picLocks noChangeAspect="1"/>
          </p:cNvPicPr>
          <p:nvPr/>
        </p:nvPicPr>
        <p:blipFill>
          <a:blip r:embed="rId2"/>
          <a:stretch>
            <a:fillRect/>
          </a:stretch>
        </p:blipFill>
        <p:spPr>
          <a:xfrm>
            <a:off x="677334" y="1270000"/>
            <a:ext cx="4979944" cy="5387751"/>
          </a:xfrm>
          <a:prstGeom prst="rect">
            <a:avLst/>
          </a:prstGeom>
        </p:spPr>
      </p:pic>
      <p:pic>
        <p:nvPicPr>
          <p:cNvPr id="4" name="Picture 3"/>
          <p:cNvPicPr>
            <a:picLocks noChangeAspect="1"/>
          </p:cNvPicPr>
          <p:nvPr/>
        </p:nvPicPr>
        <p:blipFill>
          <a:blip r:embed="rId3"/>
          <a:stretch>
            <a:fillRect/>
          </a:stretch>
        </p:blipFill>
        <p:spPr>
          <a:xfrm>
            <a:off x="5792293" y="1270000"/>
            <a:ext cx="5047055" cy="5387751"/>
          </a:xfrm>
          <a:prstGeom prst="rect">
            <a:avLst/>
          </a:prstGeom>
        </p:spPr>
      </p:pic>
    </p:spTree>
    <p:extLst>
      <p:ext uri="{BB962C8B-B14F-4D97-AF65-F5344CB8AC3E}">
        <p14:creationId xmlns:p14="http://schemas.microsoft.com/office/powerpoint/2010/main" val="201755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Departments</a:t>
            </a:r>
            <a:endParaRPr lang="en-US" dirty="0"/>
          </a:p>
        </p:txBody>
      </p:sp>
      <p:pic>
        <p:nvPicPr>
          <p:cNvPr id="3" name="Picture 2"/>
          <p:cNvPicPr>
            <a:picLocks noChangeAspect="1"/>
          </p:cNvPicPr>
          <p:nvPr/>
        </p:nvPicPr>
        <p:blipFill>
          <a:blip r:embed="rId2"/>
          <a:stretch>
            <a:fillRect/>
          </a:stretch>
        </p:blipFill>
        <p:spPr>
          <a:xfrm>
            <a:off x="81574" y="1478116"/>
            <a:ext cx="4393635" cy="4753429"/>
          </a:xfrm>
          <a:prstGeom prst="rect">
            <a:avLst/>
          </a:prstGeom>
        </p:spPr>
      </p:pic>
      <p:pic>
        <p:nvPicPr>
          <p:cNvPr id="4" name="Picture 3"/>
          <p:cNvPicPr>
            <a:picLocks noChangeAspect="1"/>
          </p:cNvPicPr>
          <p:nvPr/>
        </p:nvPicPr>
        <p:blipFill>
          <a:blip r:embed="rId3"/>
          <a:stretch>
            <a:fillRect/>
          </a:stretch>
        </p:blipFill>
        <p:spPr>
          <a:xfrm>
            <a:off x="4475209" y="1478116"/>
            <a:ext cx="4227633" cy="4753429"/>
          </a:xfrm>
          <a:prstGeom prst="rect">
            <a:avLst/>
          </a:prstGeom>
        </p:spPr>
      </p:pic>
      <p:pic>
        <p:nvPicPr>
          <p:cNvPr id="5" name="Picture 4"/>
          <p:cNvPicPr>
            <a:picLocks noChangeAspect="1"/>
          </p:cNvPicPr>
          <p:nvPr/>
        </p:nvPicPr>
        <p:blipFill>
          <a:blip r:embed="rId4"/>
          <a:stretch>
            <a:fillRect/>
          </a:stretch>
        </p:blipFill>
        <p:spPr>
          <a:xfrm>
            <a:off x="8702842" y="1478116"/>
            <a:ext cx="3258993" cy="4753429"/>
          </a:xfrm>
          <a:prstGeom prst="rect">
            <a:avLst/>
          </a:prstGeom>
        </p:spPr>
      </p:pic>
    </p:spTree>
    <p:extLst>
      <p:ext uri="{BB962C8B-B14F-4D97-AF65-F5344CB8AC3E}">
        <p14:creationId xmlns:p14="http://schemas.microsoft.com/office/powerpoint/2010/main" val="75637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Us</a:t>
            </a:r>
            <a:endParaRPr lang="en-US" dirty="0"/>
          </a:p>
        </p:txBody>
      </p:sp>
      <p:pic>
        <p:nvPicPr>
          <p:cNvPr id="3" name="Picture 2"/>
          <p:cNvPicPr>
            <a:picLocks noChangeAspect="1"/>
          </p:cNvPicPr>
          <p:nvPr/>
        </p:nvPicPr>
        <p:blipFill>
          <a:blip r:embed="rId2"/>
          <a:stretch>
            <a:fillRect/>
          </a:stretch>
        </p:blipFill>
        <p:spPr>
          <a:xfrm>
            <a:off x="630259" y="1670103"/>
            <a:ext cx="4899684" cy="4694411"/>
          </a:xfrm>
          <a:prstGeom prst="rect">
            <a:avLst/>
          </a:prstGeom>
        </p:spPr>
      </p:pic>
      <p:pic>
        <p:nvPicPr>
          <p:cNvPr id="4" name="Picture 3"/>
          <p:cNvPicPr>
            <a:picLocks noChangeAspect="1"/>
          </p:cNvPicPr>
          <p:nvPr/>
        </p:nvPicPr>
        <p:blipFill>
          <a:blip r:embed="rId3"/>
          <a:stretch>
            <a:fillRect/>
          </a:stretch>
        </p:blipFill>
        <p:spPr>
          <a:xfrm>
            <a:off x="5577018" y="1670103"/>
            <a:ext cx="5093713" cy="4929245"/>
          </a:xfrm>
          <a:prstGeom prst="rect">
            <a:avLst/>
          </a:prstGeom>
        </p:spPr>
      </p:pic>
    </p:spTree>
    <p:extLst>
      <p:ext uri="{BB962C8B-B14F-4D97-AF65-F5344CB8AC3E}">
        <p14:creationId xmlns:p14="http://schemas.microsoft.com/office/powerpoint/2010/main" val="87190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pic>
        <p:nvPicPr>
          <p:cNvPr id="3" name="Picture 2"/>
          <p:cNvPicPr>
            <a:picLocks noChangeAspect="1"/>
          </p:cNvPicPr>
          <p:nvPr/>
        </p:nvPicPr>
        <p:blipFill>
          <a:blip r:embed="rId2"/>
          <a:stretch>
            <a:fillRect/>
          </a:stretch>
        </p:blipFill>
        <p:spPr>
          <a:xfrm>
            <a:off x="1828800" y="1761176"/>
            <a:ext cx="6746828" cy="3858163"/>
          </a:xfrm>
          <a:prstGeom prst="rect">
            <a:avLst/>
          </a:prstGeom>
        </p:spPr>
      </p:pic>
    </p:spTree>
    <p:extLst>
      <p:ext uri="{BB962C8B-B14F-4D97-AF65-F5344CB8AC3E}">
        <p14:creationId xmlns:p14="http://schemas.microsoft.com/office/powerpoint/2010/main" val="321331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Rectangle 2"/>
          <p:cNvSpPr/>
          <p:nvPr/>
        </p:nvSpPr>
        <p:spPr>
          <a:xfrm>
            <a:off x="677334" y="2136339"/>
            <a:ext cx="8974666" cy="3267498"/>
          </a:xfrm>
          <a:prstGeom prst="rect">
            <a:avLst/>
          </a:prstGeom>
        </p:spPr>
        <p:txBody>
          <a:bodyPr wrap="square">
            <a:spAutoFit/>
          </a:bodyPr>
          <a:lstStyle/>
          <a:p>
            <a:pPr>
              <a:lnSpc>
                <a:spcPct val="150000"/>
              </a:lnSpc>
            </a:pPr>
            <a:r>
              <a:rPr lang="en-US" sz="2000" dirty="0"/>
              <a:t>The objective of the Hospital Management System (HMS) is to streamline the operations and management of hospital activities. This system aims to improve the efficiency and effectiveness of hospital administration by automating processes related to patient management, appointment scheduling, billing, inventory management, and more. The primary goals are to enhance patient care, reduce administrative workload, and provide comprehensive data management capabilities.</a:t>
            </a:r>
          </a:p>
        </p:txBody>
      </p:sp>
    </p:spTree>
    <p:extLst>
      <p:ext uri="{BB962C8B-B14F-4D97-AF65-F5344CB8AC3E}">
        <p14:creationId xmlns:p14="http://schemas.microsoft.com/office/powerpoint/2010/main" val="4538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4" name="Rectangle 3"/>
          <p:cNvSpPr/>
          <p:nvPr/>
        </p:nvSpPr>
        <p:spPr>
          <a:xfrm>
            <a:off x="783770" y="1451428"/>
            <a:ext cx="8781143" cy="4833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Authentication System</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Provides secure login and signup functionalities.</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Ensures that only authorized personnel can access the system.</a:t>
            </a:r>
          </a:p>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Dashboard</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Central hub for navigating the HMS.</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Contains quick links to all key modules such as Patients, Appointments, Billing, Inventory, Doctors, and Departments.</a:t>
            </a:r>
          </a:p>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Patient Management</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Manages patient information efficiently.</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Allows adding, updating, and viewing patient records.</a:t>
            </a:r>
          </a:p>
        </p:txBody>
      </p:sp>
    </p:spTree>
    <p:extLst>
      <p:ext uri="{BB962C8B-B14F-4D97-AF65-F5344CB8AC3E}">
        <p14:creationId xmlns:p14="http://schemas.microsoft.com/office/powerpoint/2010/main" val="59108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4" name="Rectangle 3"/>
          <p:cNvSpPr/>
          <p:nvPr/>
        </p:nvSpPr>
        <p:spPr>
          <a:xfrm>
            <a:off x="677334" y="1582057"/>
            <a:ext cx="8437637" cy="4281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Appointment Scheduling</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Facilitates the booking and management of patient appointments.</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Displays appointments in a calendar view for easy tracking.</a:t>
            </a:r>
          </a:p>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Billing System</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Automates the billing process.</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Generates bills for patient services and treatments.</a:t>
            </a:r>
          </a:p>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Inventory Management</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Tracks hospital inventory, including medical supplies and equipment.</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Helps in maintaining adequate stock levels.</a:t>
            </a:r>
          </a:p>
        </p:txBody>
      </p:sp>
    </p:spTree>
    <p:extLst>
      <p:ext uri="{BB962C8B-B14F-4D97-AF65-F5344CB8AC3E}">
        <p14:creationId xmlns:p14="http://schemas.microsoft.com/office/powerpoint/2010/main" val="41500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4" name="Rectangle 3"/>
          <p:cNvSpPr/>
          <p:nvPr/>
        </p:nvSpPr>
        <p:spPr>
          <a:xfrm>
            <a:off x="677334" y="1378856"/>
            <a:ext cx="8596668"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Doctor Management</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Manages doctor profiles and their availability.</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Assigns doctors to specific departments and appointments.</a:t>
            </a:r>
          </a:p>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Department Management</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Organizes hospital departments for better structure.</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Links departments with doctors and services offered.</a:t>
            </a:r>
          </a:p>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About Us and Contact Us Pages</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Provides information about the hospital and its services.</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Includes contact details for reaching out to the hospital.</a:t>
            </a:r>
          </a:p>
          <a:p>
            <a:pPr lvl="0" defTabSz="914400" eaLnBrk="0" fontAlgn="base" hangingPunct="0">
              <a:lnSpc>
                <a:spcPct val="150000"/>
              </a:lnSpc>
              <a:spcBef>
                <a:spcPct val="0"/>
              </a:spcBef>
              <a:spcAft>
                <a:spcPct val="0"/>
              </a:spcAft>
              <a:buFontTx/>
              <a:buChar char="•"/>
            </a:pPr>
            <a:r>
              <a:rPr lang="en-US" altLang="en-US" b="1" dirty="0">
                <a:solidFill>
                  <a:schemeClr val="tx1"/>
                </a:solidFill>
                <a:latin typeface="Arial" panose="020B0604020202020204" pitchFamily="34" charset="0"/>
              </a:rPr>
              <a:t>Social Media Integration</a:t>
            </a:r>
            <a:endParaRPr lang="en-US" altLang="en-US" dirty="0">
              <a:solidFill>
                <a:schemeClr val="tx1"/>
              </a:solidFill>
              <a:latin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Includes social media icons for Twitter, Instagram, and LinkedIn.</a:t>
            </a:r>
          </a:p>
          <a:p>
            <a:pPr lvl="1" defTabSz="914400" eaLnBrk="0" fontAlgn="base" hangingPunct="0">
              <a:lnSpc>
                <a:spcPct val="150000"/>
              </a:lnSpc>
              <a:spcBef>
                <a:spcPct val="0"/>
              </a:spcBef>
              <a:spcAft>
                <a:spcPct val="0"/>
              </a:spcAft>
              <a:buFontTx/>
              <a:buChar char="•"/>
            </a:pPr>
            <a:r>
              <a:rPr lang="en-US" altLang="en-US" dirty="0">
                <a:solidFill>
                  <a:schemeClr val="tx1"/>
                </a:solidFill>
                <a:latin typeface="Arial" panose="020B0604020202020204" pitchFamily="34" charset="0"/>
              </a:rPr>
              <a:t>Enhances the hospital's online presence and connectivity.</a:t>
            </a:r>
          </a:p>
        </p:txBody>
      </p:sp>
    </p:spTree>
    <p:extLst>
      <p:ext uri="{BB962C8B-B14F-4D97-AF65-F5344CB8AC3E}">
        <p14:creationId xmlns:p14="http://schemas.microsoft.com/office/powerpoint/2010/main" val="313819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Screen</a:t>
            </a:r>
            <a:endParaRPr lang="en-US" dirty="0"/>
          </a:p>
        </p:txBody>
      </p:sp>
      <p:pic>
        <p:nvPicPr>
          <p:cNvPr id="3" name="Picture 2"/>
          <p:cNvPicPr>
            <a:picLocks noChangeAspect="1"/>
          </p:cNvPicPr>
          <p:nvPr/>
        </p:nvPicPr>
        <p:blipFill>
          <a:blip r:embed="rId2"/>
          <a:stretch>
            <a:fillRect/>
          </a:stretch>
        </p:blipFill>
        <p:spPr>
          <a:xfrm>
            <a:off x="834887" y="1362765"/>
            <a:ext cx="4736650" cy="5100437"/>
          </a:xfrm>
          <a:prstGeom prst="rect">
            <a:avLst/>
          </a:prstGeom>
        </p:spPr>
      </p:pic>
      <p:sp>
        <p:nvSpPr>
          <p:cNvPr id="4" name="Rectangle 3"/>
          <p:cNvSpPr/>
          <p:nvPr/>
        </p:nvSpPr>
        <p:spPr>
          <a:xfrm>
            <a:off x="5817704" y="1362765"/>
            <a:ext cx="3843131" cy="567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Validation for email and password</a:t>
            </a:r>
            <a:endParaRPr lang="en-US" dirty="0"/>
          </a:p>
        </p:txBody>
      </p:sp>
      <p:pic>
        <p:nvPicPr>
          <p:cNvPr id="5" name="Picture 4"/>
          <p:cNvPicPr>
            <a:picLocks noChangeAspect="1"/>
          </p:cNvPicPr>
          <p:nvPr/>
        </p:nvPicPr>
        <p:blipFill>
          <a:blip r:embed="rId3"/>
          <a:stretch>
            <a:fillRect/>
          </a:stretch>
        </p:blipFill>
        <p:spPr>
          <a:xfrm>
            <a:off x="5729090" y="2427569"/>
            <a:ext cx="4599186" cy="2913057"/>
          </a:xfrm>
          <a:prstGeom prst="rect">
            <a:avLst/>
          </a:prstGeom>
        </p:spPr>
      </p:pic>
    </p:spTree>
    <p:extLst>
      <p:ext uri="{BB962C8B-B14F-4D97-AF65-F5344CB8AC3E}">
        <p14:creationId xmlns:p14="http://schemas.microsoft.com/office/powerpoint/2010/main" val="265101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Signup screen</a:t>
            </a:r>
            <a:endParaRPr lang="en-US" dirty="0"/>
          </a:p>
        </p:txBody>
      </p:sp>
      <p:pic>
        <p:nvPicPr>
          <p:cNvPr id="3" name="Picture 2"/>
          <p:cNvPicPr>
            <a:picLocks noChangeAspect="1"/>
          </p:cNvPicPr>
          <p:nvPr/>
        </p:nvPicPr>
        <p:blipFill>
          <a:blip r:embed="rId2"/>
          <a:stretch>
            <a:fillRect/>
          </a:stretch>
        </p:blipFill>
        <p:spPr>
          <a:xfrm>
            <a:off x="2769794" y="1524368"/>
            <a:ext cx="4411747" cy="4711310"/>
          </a:xfrm>
          <a:prstGeom prst="rect">
            <a:avLst/>
          </a:prstGeom>
        </p:spPr>
      </p:pic>
    </p:spTree>
    <p:extLst>
      <p:ext uri="{BB962C8B-B14F-4D97-AF65-F5344CB8AC3E}">
        <p14:creationId xmlns:p14="http://schemas.microsoft.com/office/powerpoint/2010/main" val="287957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3" name="Picture 2"/>
          <p:cNvPicPr>
            <a:picLocks noChangeAspect="1"/>
          </p:cNvPicPr>
          <p:nvPr/>
        </p:nvPicPr>
        <p:blipFill>
          <a:blip r:embed="rId2"/>
          <a:stretch>
            <a:fillRect/>
          </a:stretch>
        </p:blipFill>
        <p:spPr>
          <a:xfrm>
            <a:off x="424069" y="1270000"/>
            <a:ext cx="4677406" cy="5073921"/>
          </a:xfrm>
          <a:prstGeom prst="rect">
            <a:avLst/>
          </a:prstGeom>
        </p:spPr>
      </p:pic>
      <p:pic>
        <p:nvPicPr>
          <p:cNvPr id="4" name="Picture 3"/>
          <p:cNvPicPr>
            <a:picLocks noChangeAspect="1"/>
          </p:cNvPicPr>
          <p:nvPr/>
        </p:nvPicPr>
        <p:blipFill>
          <a:blip r:embed="rId3"/>
          <a:stretch>
            <a:fillRect/>
          </a:stretch>
        </p:blipFill>
        <p:spPr>
          <a:xfrm>
            <a:off x="5354740" y="1270000"/>
            <a:ext cx="4682659" cy="5102992"/>
          </a:xfrm>
          <a:prstGeom prst="rect">
            <a:avLst/>
          </a:prstGeom>
        </p:spPr>
      </p:pic>
    </p:spTree>
    <p:extLst>
      <p:ext uri="{BB962C8B-B14F-4D97-AF65-F5344CB8AC3E}">
        <p14:creationId xmlns:p14="http://schemas.microsoft.com/office/powerpoint/2010/main" val="78361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Screen</a:t>
            </a:r>
            <a:endParaRPr lang="en-US" dirty="0"/>
          </a:p>
        </p:txBody>
      </p:sp>
      <p:pic>
        <p:nvPicPr>
          <p:cNvPr id="3" name="Picture 2"/>
          <p:cNvPicPr>
            <a:picLocks noChangeAspect="1"/>
          </p:cNvPicPr>
          <p:nvPr/>
        </p:nvPicPr>
        <p:blipFill>
          <a:blip r:embed="rId2"/>
          <a:stretch>
            <a:fillRect/>
          </a:stretch>
        </p:blipFill>
        <p:spPr>
          <a:xfrm>
            <a:off x="331304" y="1429026"/>
            <a:ext cx="3538474" cy="4627217"/>
          </a:xfrm>
          <a:prstGeom prst="rect">
            <a:avLst/>
          </a:prstGeom>
        </p:spPr>
      </p:pic>
      <p:pic>
        <p:nvPicPr>
          <p:cNvPr id="4" name="Picture 3"/>
          <p:cNvPicPr>
            <a:picLocks noChangeAspect="1"/>
          </p:cNvPicPr>
          <p:nvPr/>
        </p:nvPicPr>
        <p:blipFill>
          <a:blip r:embed="rId3"/>
          <a:stretch>
            <a:fillRect/>
          </a:stretch>
        </p:blipFill>
        <p:spPr>
          <a:xfrm>
            <a:off x="3869778" y="1429025"/>
            <a:ext cx="4200164" cy="4557343"/>
          </a:xfrm>
          <a:prstGeom prst="rect">
            <a:avLst/>
          </a:prstGeom>
        </p:spPr>
      </p:pic>
      <p:pic>
        <p:nvPicPr>
          <p:cNvPr id="5" name="Picture 4"/>
          <p:cNvPicPr>
            <a:picLocks noChangeAspect="1"/>
          </p:cNvPicPr>
          <p:nvPr/>
        </p:nvPicPr>
        <p:blipFill>
          <a:blip r:embed="rId4"/>
          <a:stretch>
            <a:fillRect/>
          </a:stretch>
        </p:blipFill>
        <p:spPr>
          <a:xfrm>
            <a:off x="8069942" y="1429026"/>
            <a:ext cx="3956633" cy="4557343"/>
          </a:xfrm>
          <a:prstGeom prst="rect">
            <a:avLst/>
          </a:prstGeom>
        </p:spPr>
      </p:pic>
    </p:spTree>
    <p:extLst>
      <p:ext uri="{BB962C8B-B14F-4D97-AF65-F5344CB8AC3E}">
        <p14:creationId xmlns:p14="http://schemas.microsoft.com/office/powerpoint/2010/main" val="859220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320</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Trebuchet MS</vt:lpstr>
      <vt:lpstr>Wingdings 3</vt:lpstr>
      <vt:lpstr>Facet</vt:lpstr>
      <vt:lpstr>Hospital Management System</vt:lpstr>
      <vt:lpstr>Objective</vt:lpstr>
      <vt:lpstr>Key Features:</vt:lpstr>
      <vt:lpstr>Key Features:</vt:lpstr>
      <vt:lpstr>Key Features:</vt:lpstr>
      <vt:lpstr>Login Screen</vt:lpstr>
      <vt:lpstr>Signup screen</vt:lpstr>
      <vt:lpstr>Home Page</vt:lpstr>
      <vt:lpstr>Patient Screen</vt:lpstr>
      <vt:lpstr>Schedule Appointment</vt:lpstr>
      <vt:lpstr>Billing Screen</vt:lpstr>
      <vt:lpstr>Inventory screen</vt:lpstr>
      <vt:lpstr>Doctors Screen</vt:lpstr>
      <vt:lpstr>Departments</vt:lpstr>
      <vt:lpstr>About Us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Ayesha Rafiq</dc:creator>
  <cp:lastModifiedBy>Ayesha Rafiq</cp:lastModifiedBy>
  <cp:revision>14</cp:revision>
  <dcterms:created xsi:type="dcterms:W3CDTF">2024-06-05T16:25:17Z</dcterms:created>
  <dcterms:modified xsi:type="dcterms:W3CDTF">2024-07-05T04:29:40Z</dcterms:modified>
</cp:coreProperties>
</file>