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397F-F29C-FA63-7FB6-676688B7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174" y="237744"/>
            <a:ext cx="9321626" cy="1353312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3AA9F-D0F7-ACB3-1CA1-93D87EDA3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174" y="1591057"/>
            <a:ext cx="4667499" cy="3200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Presentation by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Afifa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 Muneer</a:t>
            </a:r>
          </a:p>
          <a:p>
            <a:endParaRPr lang="en-US" dirty="0"/>
          </a:p>
        </p:txBody>
      </p:sp>
      <p:pic>
        <p:nvPicPr>
          <p:cNvPr id="6" name="Picture 5" descr="Businessman text messaging">
            <a:extLst>
              <a:ext uri="{FF2B5EF4-FFF2-40B4-BE49-F238E27FC236}">
                <a16:creationId xmlns:a16="http://schemas.microsoft.com/office/drawing/2014/main" id="{60F1760C-3A01-F9DF-5422-8B2388BF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86" y="1975104"/>
            <a:ext cx="9968309" cy="48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DC9B-AC81-A89D-DD50-E703248C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6179" y="438912"/>
            <a:ext cx="5404104" cy="1005840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F8315-84B2-46FF-9D04-4242B6178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179" y="1678385"/>
            <a:ext cx="5876925" cy="3501229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STAY UP TO DATE</a:t>
            </a:r>
          </a:p>
          <a:p>
            <a:pPr algn="l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GET CONNECT TO NEW PEOPLE</a:t>
            </a:r>
          </a:p>
          <a:p>
            <a:pPr algn="l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TARGET AUDIENCES BASED ON THEIR INTRESTS</a:t>
            </a:r>
          </a:p>
          <a:p>
            <a:pPr algn="l"/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MAKE COMMMUNICATION EASIER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DB18-D5AE-9005-1D43-30954A8A1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4" y="365760"/>
            <a:ext cx="6128766" cy="899802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11B5D-EFAB-BEF2-E7CD-BB356737D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456" y="1523358"/>
            <a:ext cx="8134350" cy="4069080"/>
          </a:xfrm>
        </p:spPr>
        <p:txBody>
          <a:bodyPr/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A8D8-89C7-01C6-8AD3-0C5EA9C421FF}"/>
              </a:ext>
            </a:extLst>
          </p:cNvPr>
          <p:cNvSpPr txBox="1"/>
          <p:nvPr/>
        </p:nvSpPr>
        <p:spPr>
          <a:xfrm>
            <a:off x="2834640" y="2172914"/>
            <a:ext cx="5623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NEGATIVE IMPACT</a:t>
            </a:r>
            <a:r>
              <a:rPr lang="en-US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 MENTAL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ADDICATION AND DISTRACTIONS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LACK OF 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FAKE NEWS AND JOBS TOO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SPENDING A LOT OF TIME ON 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NO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SLEEPNESS OR INSOMNIA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TIME CONSUMING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  <a:latin typeface="Maiandra GD" panose="020E0502030308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1D7F-B98B-2394-B1BC-2A0030BE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264" y="2386744"/>
            <a:ext cx="7836408" cy="1645920"/>
          </a:xfrm>
        </p:spPr>
        <p:txBody>
          <a:bodyPr/>
          <a:lstStyle/>
          <a:p>
            <a:r>
              <a:rPr lang="en-US" dirty="0"/>
              <a:t>THANKYOU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A2C41-A8E5-F8F3-24C7-C202D17C5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355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61</TotalTime>
  <Words>59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Arabic</vt:lpstr>
      <vt:lpstr>Arial</vt:lpstr>
      <vt:lpstr>Baskerville Old Face</vt:lpstr>
      <vt:lpstr>Gill Sans MT</vt:lpstr>
      <vt:lpstr>Maiandra GD</vt:lpstr>
      <vt:lpstr>Parcel</vt:lpstr>
      <vt:lpstr>Social media</vt:lpstr>
      <vt:lpstr>Advantages</vt:lpstr>
      <vt:lpstr>Disadvantages</vt:lpstr>
      <vt:lpstr>THANKYOU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creator>Anabiya Sanghar</dc:creator>
  <cp:lastModifiedBy>Anabiya Sanghar</cp:lastModifiedBy>
  <cp:revision>2</cp:revision>
  <dcterms:created xsi:type="dcterms:W3CDTF">2023-10-23T13:15:15Z</dcterms:created>
  <dcterms:modified xsi:type="dcterms:W3CDTF">2023-10-23T14:16:24Z</dcterms:modified>
</cp:coreProperties>
</file>