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2C8DF7-BB70-44DD-A97F-A777EAD6138F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0F69CA3-4BED-4A11-97B3-D3795E1AC4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8DF7-BB70-44DD-A97F-A777EAD6138F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9CA3-4BED-4A11-97B3-D3795E1AC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8DF7-BB70-44DD-A97F-A777EAD6138F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9CA3-4BED-4A11-97B3-D3795E1AC4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8DF7-BB70-44DD-A97F-A777EAD6138F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9CA3-4BED-4A11-97B3-D3795E1AC4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2C8DF7-BB70-44DD-A97F-A777EAD6138F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0F69CA3-4BED-4A11-97B3-D3795E1AC4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8DF7-BB70-44DD-A97F-A777EAD6138F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9CA3-4BED-4A11-97B3-D3795E1AC4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8DF7-BB70-44DD-A97F-A777EAD6138F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9CA3-4BED-4A11-97B3-D3795E1AC4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8DF7-BB70-44DD-A97F-A777EAD6138F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9CA3-4BED-4A11-97B3-D3795E1AC4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8DF7-BB70-44DD-A97F-A777EAD6138F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9CA3-4BED-4A11-97B3-D3795E1AC4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8DF7-BB70-44DD-A97F-A777EAD6138F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9CA3-4BED-4A11-97B3-D3795E1AC4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8DF7-BB70-44DD-A97F-A777EAD6138F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9CA3-4BED-4A11-97B3-D3795E1AC4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2C8DF7-BB70-44DD-A97F-A777EAD6138F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0F69CA3-4BED-4A11-97B3-D3795E1AC4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038600"/>
            <a:ext cx="6858000" cy="838200"/>
          </a:xfrm>
        </p:spPr>
        <p:txBody>
          <a:bodyPr/>
          <a:lstStyle/>
          <a:p>
            <a:r>
              <a:rPr lang="en-US" dirty="0" smtClean="0"/>
              <a:t>Payroll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Team 6 – Jasper, Sridhar, SRV, </a:t>
            </a:r>
            <a:r>
              <a:rPr lang="en-US" dirty="0" err="1" smtClean="0"/>
              <a:t>Rakshitha</a:t>
            </a:r>
            <a:r>
              <a:rPr lang="en-US" dirty="0" smtClean="0"/>
              <a:t>, </a:t>
            </a:r>
            <a:r>
              <a:rPr lang="en-US" dirty="0" err="1" smtClean="0"/>
              <a:t>Rajitha</a:t>
            </a:r>
            <a:r>
              <a:rPr lang="en-US" dirty="0" smtClean="0"/>
              <a:t>, </a:t>
            </a:r>
            <a:r>
              <a:rPr lang="en-US" dirty="0" err="1" smtClean="0"/>
              <a:t>Manasa</a:t>
            </a:r>
            <a:r>
              <a:rPr lang="en-US" dirty="0" smtClean="0"/>
              <a:t>, </a:t>
            </a:r>
            <a:r>
              <a:rPr lang="en-US" dirty="0" err="1" smtClean="0"/>
              <a:t>Nishchey</a:t>
            </a:r>
            <a:r>
              <a:rPr lang="en-US" dirty="0" smtClean="0"/>
              <a:t>, </a:t>
            </a:r>
            <a:r>
              <a:rPr lang="en-US" dirty="0" err="1" smtClean="0"/>
              <a:t>Vikas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4000" dirty="0" smtClean="0">
              <a:latin typeface="+mj-lt"/>
            </a:endParaRPr>
          </a:p>
          <a:p>
            <a:pPr>
              <a:buNone/>
            </a:pPr>
            <a:endParaRPr lang="en-US" sz="4000" dirty="0" smtClean="0">
              <a:latin typeface="+mj-lt"/>
            </a:endParaRPr>
          </a:p>
          <a:p>
            <a:pPr>
              <a:buNone/>
            </a:pPr>
            <a:r>
              <a:rPr lang="en-US" sz="4000" dirty="0" smtClean="0">
                <a:latin typeface="+mj-lt"/>
              </a:rPr>
              <a:t>				Thank you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Payroll system is to automate payroll management in </a:t>
            </a:r>
            <a:r>
              <a:rPr lang="en-US" dirty="0" err="1" smtClean="0">
                <a:latin typeface="+mj-lt"/>
              </a:rPr>
              <a:t>Virtusa</a:t>
            </a:r>
            <a:r>
              <a:rPr lang="en-US" dirty="0" smtClean="0">
                <a:latin typeface="+mj-lt"/>
              </a:rPr>
              <a:t>. </a:t>
            </a:r>
          </a:p>
          <a:p>
            <a:r>
              <a:rPr lang="en-US" dirty="0" smtClean="0">
                <a:latin typeface="+mj-lt"/>
              </a:rPr>
              <a:t>To keep track of their employees complete payroll information.</a:t>
            </a:r>
          </a:p>
          <a:p>
            <a:r>
              <a:rPr lang="en-US" dirty="0" smtClean="0">
                <a:latin typeface="+mj-lt"/>
              </a:rPr>
              <a:t>Employees can login and go through their payroll information.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Payroll System is intended to allow each and every employee of the organization to view their payroll information.</a:t>
            </a:r>
          </a:p>
          <a:p>
            <a:r>
              <a:rPr lang="en-US" dirty="0" smtClean="0">
                <a:latin typeface="+mj-lt"/>
              </a:rPr>
              <a:t>The employee need not register themselves with the system, he/she can access the system with his employee id and password.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Diagram</a:t>
            </a:r>
            <a:endParaRPr lang="en-US" dirty="0"/>
          </a:p>
        </p:txBody>
      </p:sp>
      <p:pic>
        <p:nvPicPr>
          <p:cNvPr id="5" name="Content Placeholder 4" descr="Screenshot (19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1" y="1371600"/>
            <a:ext cx="7315200" cy="47243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6" name="Content Placeholder 5" descr="Screenshot (22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1447800"/>
            <a:ext cx="7772400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 - Employee</a:t>
            </a:r>
            <a:endParaRPr lang="en-US" dirty="0"/>
          </a:p>
        </p:txBody>
      </p:sp>
      <p:pic>
        <p:nvPicPr>
          <p:cNvPr id="6" name="Content Placeholder 5" descr="Screenshot (18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644650"/>
            <a:ext cx="7543799" cy="45275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 Diagram – Employer</a:t>
            </a:r>
            <a:endParaRPr lang="en-US" dirty="0"/>
          </a:p>
        </p:txBody>
      </p:sp>
      <p:pic>
        <p:nvPicPr>
          <p:cNvPr id="5" name="Content Placeholder 4" descr="Screenshot (13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335087"/>
            <a:ext cx="7467600" cy="4705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Diagram – Employee</a:t>
            </a:r>
            <a:endParaRPr lang="en-US" dirty="0"/>
          </a:p>
        </p:txBody>
      </p:sp>
      <p:pic>
        <p:nvPicPr>
          <p:cNvPr id="8" name="Content Placeholder 7" descr="Screenshot (16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1268412"/>
            <a:ext cx="7772400" cy="48387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- Employer</a:t>
            </a:r>
            <a:endParaRPr lang="en-US" dirty="0"/>
          </a:p>
        </p:txBody>
      </p:sp>
      <p:pic>
        <p:nvPicPr>
          <p:cNvPr id="6" name="Content Placeholder 5" descr="Screenshot (15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1219200"/>
            <a:ext cx="7772400" cy="493712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114</TotalTime>
  <Words>113</Words>
  <Application>Microsoft Office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Payroll System</vt:lpstr>
      <vt:lpstr>Introduction</vt:lpstr>
      <vt:lpstr>Scope</vt:lpstr>
      <vt:lpstr>Usecase Diagram</vt:lpstr>
      <vt:lpstr>Class Diagram</vt:lpstr>
      <vt:lpstr>Activity Diagram - Employee</vt:lpstr>
      <vt:lpstr>Activity Diagram – Employer</vt:lpstr>
      <vt:lpstr>Sequence Diagram – Employee</vt:lpstr>
      <vt:lpstr>Sequence Diagram - Employer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 System</dc:title>
  <dc:creator>Windows User</dc:creator>
  <cp:lastModifiedBy>Windows User</cp:lastModifiedBy>
  <cp:revision>16</cp:revision>
  <dcterms:created xsi:type="dcterms:W3CDTF">2019-06-28T07:03:15Z</dcterms:created>
  <dcterms:modified xsi:type="dcterms:W3CDTF">2019-07-10T07:31:57Z</dcterms:modified>
</cp:coreProperties>
</file>