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8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B7EBEB-440E-4D91-BF92-47BD67131799}" v="7" dt="2023-12-27T04:25:56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mesh Lonkar" userId="daff6499327647ea" providerId="LiveId" clId="{D7B7EBEB-440E-4D91-BF92-47BD67131799}"/>
    <pc:docChg chg="undo custSel addSld delSld modSld">
      <pc:chgData name="Prathmesh Lonkar" userId="daff6499327647ea" providerId="LiveId" clId="{D7B7EBEB-440E-4D91-BF92-47BD67131799}" dt="2023-12-27T04:26:47.771" v="165" actId="1076"/>
      <pc:docMkLst>
        <pc:docMk/>
      </pc:docMkLst>
      <pc:sldChg chg="del">
        <pc:chgData name="Prathmesh Lonkar" userId="daff6499327647ea" providerId="LiveId" clId="{D7B7EBEB-440E-4D91-BF92-47BD67131799}" dt="2023-12-27T04:18:33.744" v="38" actId="47"/>
        <pc:sldMkLst>
          <pc:docMk/>
          <pc:sldMk cId="130638167" sldId="256"/>
        </pc:sldMkLst>
      </pc:sldChg>
      <pc:sldChg chg="addSp delSp modSp mod">
        <pc:chgData name="Prathmesh Lonkar" userId="daff6499327647ea" providerId="LiveId" clId="{D7B7EBEB-440E-4D91-BF92-47BD67131799}" dt="2023-12-27T04:26:47.771" v="165" actId="1076"/>
        <pc:sldMkLst>
          <pc:docMk/>
          <pc:sldMk cId="2539196362" sldId="257"/>
        </pc:sldMkLst>
        <pc:spChg chg="mod">
          <ac:chgData name="Prathmesh Lonkar" userId="daff6499327647ea" providerId="LiveId" clId="{D7B7EBEB-440E-4D91-BF92-47BD67131799}" dt="2023-12-27T04:19:41.646" v="43" actId="313"/>
          <ac:spMkLst>
            <pc:docMk/>
            <pc:sldMk cId="2539196362" sldId="257"/>
            <ac:spMk id="2" creationId="{4C7C9EE2-AB7B-7C0C-1FC8-20E35CF4B6CB}"/>
          </ac:spMkLst>
        </pc:spChg>
        <pc:spChg chg="mod">
          <ac:chgData name="Prathmesh Lonkar" userId="daff6499327647ea" providerId="LiveId" clId="{D7B7EBEB-440E-4D91-BF92-47BD67131799}" dt="2023-12-27T04:24:00.921" v="157" actId="20577"/>
          <ac:spMkLst>
            <pc:docMk/>
            <pc:sldMk cId="2539196362" sldId="257"/>
            <ac:spMk id="3" creationId="{F982B97B-A940-5016-BA5F-A9A5A4B44DC0}"/>
          </ac:spMkLst>
        </pc:spChg>
        <pc:spChg chg="add mod">
          <ac:chgData name="Prathmesh Lonkar" userId="daff6499327647ea" providerId="LiveId" clId="{D7B7EBEB-440E-4D91-BF92-47BD67131799}" dt="2023-12-27T04:25:43.181" v="162" actId="20577"/>
          <ac:spMkLst>
            <pc:docMk/>
            <pc:sldMk cId="2539196362" sldId="257"/>
            <ac:spMk id="7" creationId="{0B441F4E-3901-0FA7-F682-DD5DC7F2CBC0}"/>
          </ac:spMkLst>
        </pc:spChg>
        <pc:picChg chg="del">
          <ac:chgData name="Prathmesh Lonkar" userId="daff6499327647ea" providerId="LiveId" clId="{D7B7EBEB-440E-4D91-BF92-47BD67131799}" dt="2023-12-27T04:18:51.319" v="39" actId="478"/>
          <ac:picMkLst>
            <pc:docMk/>
            <pc:sldMk cId="2539196362" sldId="257"/>
            <ac:picMk id="4" creationId="{00000000-0000-0000-0000-000000000000}"/>
          </ac:picMkLst>
        </pc:picChg>
        <pc:picChg chg="add mod">
          <ac:chgData name="Prathmesh Lonkar" userId="daff6499327647ea" providerId="LiveId" clId="{D7B7EBEB-440E-4D91-BF92-47BD67131799}" dt="2023-12-27T04:26:47.771" v="165" actId="1076"/>
          <ac:picMkLst>
            <pc:docMk/>
            <pc:sldMk cId="2539196362" sldId="257"/>
            <ac:picMk id="6" creationId="{E0B5F846-B04D-5BF1-BEE8-8DA575A6DAD5}"/>
          </ac:picMkLst>
        </pc:picChg>
      </pc:sldChg>
      <pc:sldChg chg="modSp add mod">
        <pc:chgData name="Prathmesh Lonkar" userId="daff6499327647ea" providerId="LiveId" clId="{D7B7EBEB-440E-4D91-BF92-47BD67131799}" dt="2023-12-27T04:18:24.041" v="37" actId="20577"/>
        <pc:sldMkLst>
          <pc:docMk/>
          <pc:sldMk cId="404133856" sldId="258"/>
        </pc:sldMkLst>
        <pc:spChg chg="mod">
          <ac:chgData name="Prathmesh Lonkar" userId="daff6499327647ea" providerId="LiveId" clId="{D7B7EBEB-440E-4D91-BF92-47BD67131799}" dt="2023-12-27T04:18:15.787" v="35" actId="20577"/>
          <ac:spMkLst>
            <pc:docMk/>
            <pc:sldMk cId="404133856" sldId="258"/>
            <ac:spMk id="3" creationId="{A28FAAD5-BEA6-D647-CD8F-9337612F188E}"/>
          </ac:spMkLst>
        </pc:spChg>
        <pc:spChg chg="mod">
          <ac:chgData name="Prathmesh Lonkar" userId="daff6499327647ea" providerId="LiveId" clId="{D7B7EBEB-440E-4D91-BF92-47BD67131799}" dt="2023-12-27T04:18:24.041" v="37" actId="20577"/>
          <ac:spMkLst>
            <pc:docMk/>
            <pc:sldMk cId="404133856" sldId="258"/>
            <ac:spMk id="4" creationId="{35DAAE56-6498-6C34-D5D9-05A0333BD3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13/09/2025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13/09/2025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6401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CUSTOMER PREDICTION</a:t>
            </a:r>
            <a:endParaRPr lang="en-US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161300"/>
            <a:ext cx="9144000" cy="275781"/>
          </a:xfrm>
        </p:spPr>
        <p:txBody>
          <a:bodyPr/>
          <a:lstStyle/>
          <a:p>
            <a:r>
              <a:rPr lang="en-GB" sz="1600" b="1" dirty="0" smtClean="0"/>
              <a:t>11/09/2025</a:t>
            </a:r>
            <a:endParaRPr lang="en-GB" sz="1600" b="1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30" y="2803144"/>
            <a:ext cx="4672079" cy="7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9FFFFDA-F346-D454-11DD-56BB64F3A161}"/>
              </a:ext>
            </a:extLst>
          </p:cNvPr>
          <p:cNvSpPr txBox="1">
            <a:spLocks/>
          </p:cNvSpPr>
          <p:nvPr/>
        </p:nvSpPr>
        <p:spPr>
          <a:xfrm>
            <a:off x="1524000" y="5497531"/>
            <a:ext cx="9144000" cy="870483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cap="all" spc="30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cap="none" dirty="0" smtClean="0"/>
              <a:t>Ayesha </a:t>
            </a:r>
            <a:r>
              <a:rPr lang="en-US" sz="1800" b="1" cap="none" dirty="0" err="1" smtClean="0"/>
              <a:t>Nadaf</a:t>
            </a:r>
            <a:r>
              <a:rPr lang="en-US" sz="1800" b="1" cap="none" dirty="0" smtClean="0"/>
              <a:t> </a:t>
            </a:r>
            <a:r>
              <a:rPr lang="en-US" sz="1800" b="1" cap="none" dirty="0" smtClean="0"/>
              <a:t>,Data Analyst Intern</a:t>
            </a:r>
            <a:endParaRPr lang="en-US" sz="1800" b="1" cap="none" dirty="0"/>
          </a:p>
        </p:txBody>
      </p:sp>
    </p:spTree>
    <p:extLst>
      <p:ext uri="{BB962C8B-B14F-4D97-AF65-F5344CB8AC3E}">
        <p14:creationId xmlns:p14="http://schemas.microsoft.com/office/powerpoint/2010/main" val="40413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12" y="160338"/>
            <a:ext cx="8797438" cy="758031"/>
          </a:xfrm>
        </p:spPr>
        <p:txBody>
          <a:bodyPr/>
          <a:lstStyle/>
          <a:p>
            <a:r>
              <a:rPr lang="en-GB" sz="2000" b="1" dirty="0" smtClean="0">
                <a:solidFill>
                  <a:schemeClr val="bg1">
                    <a:lumMod val="10000"/>
                  </a:schemeClr>
                </a:solidFill>
              </a:rPr>
              <a:t>PREDICTIVE MODEL TO UNDERSTAND CUSTOMER bookings</a:t>
            </a:r>
            <a:endParaRPr lang="en-GB" sz="20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447675" y="1676401"/>
            <a:ext cx="4155401" cy="4429124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Evaluation: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The most important variable in the model was </a:t>
            </a:r>
            <a:r>
              <a:rPr lang="en-US" altLang="en-US" sz="12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booking_origin_Australia</a:t>
            </a:r>
            <a:r>
              <a:rPr lang="en-US" altLang="en-US" sz="12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, showing that whether a booking originated in Australia had the strongest influence on </a:t>
            </a:r>
            <a:r>
              <a:rPr lang="en-US" altLang="en-US" sz="1200" b="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Other significant factors included </a:t>
            </a:r>
            <a:r>
              <a:rPr lang="en-US" altLang="en-US" sz="12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length_of_stay</a:t>
            </a:r>
            <a:r>
              <a:rPr lang="en-US" altLang="en-US" sz="12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, </a:t>
            </a:r>
            <a:r>
              <a:rPr lang="en-US" altLang="en-US" sz="12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booking_origin_Malaysia</a:t>
            </a:r>
            <a:r>
              <a:rPr lang="en-US" altLang="en-US" sz="12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, and </a:t>
            </a:r>
            <a:r>
              <a:rPr lang="en-US" altLang="en-US" sz="12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purchase_lead</a:t>
            </a:r>
            <a:r>
              <a:rPr lang="en-US" altLang="en-US" sz="12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, while variables such as </a:t>
            </a:r>
            <a:r>
              <a:rPr lang="en-US" altLang="en-US" sz="12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sales_channel_Mobile</a:t>
            </a:r>
            <a:r>
              <a:rPr lang="en-US" altLang="en-US" sz="12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and </a:t>
            </a:r>
            <a:r>
              <a:rPr lang="en-US" altLang="en-US" sz="1200" b="0" dirty="0" err="1">
                <a:solidFill>
                  <a:schemeClr val="bg1">
                    <a:lumMod val="10000"/>
                  </a:schemeClr>
                </a:solidFill>
                <a:latin typeface="+mn-lt"/>
              </a:rPr>
              <a:t>booking_origin_New</a:t>
            </a:r>
            <a:r>
              <a:rPr lang="en-US" altLang="en-US" sz="12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Zealand contributed little to the model. </a:t>
            </a:r>
            <a:endParaRPr lang="en-US" altLang="en-US" sz="1200" b="0" dirty="0" smtClean="0">
              <a:solidFill>
                <a:schemeClr val="bg1">
                  <a:lumMod val="10000"/>
                </a:schemeClr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The </a:t>
            </a: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accuracy of the model was approximately</a:t>
            </a:r>
            <a:r>
              <a:rPr lang="en-US" sz="120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 0.74 </a:t>
            </a:r>
            <a:r>
              <a:rPr lang="en-US" sz="1200" b="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(both test and cross-validation), indicating reasonably consistent performance across datasets. However, the model may benefit from further refinement</a:t>
            </a:r>
            <a:r>
              <a:rPr lang="en-US" sz="1200" b="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200" b="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I suggest incorporating more customer-centric  and behavioral  features  to enhance predictive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 b="0" dirty="0" smtClean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endParaRPr lang="en-IN" dirty="0">
              <a:latin typeface="+mn-lt"/>
            </a:endParaRPr>
          </a:p>
        </p:txBody>
      </p:sp>
      <p:sp>
        <p:nvSpPr>
          <p:cNvPr id="14" name="AutoShape 7" descr="data:image/png;base64,iVBORw0KGgoAAAANSUhEUgAAA2UAAAIjCAYAAACDALOWAAAAOnRFWHRTb2Z0d2FyZQBNYXRwbG90bGliIHZlcnNpb24zLjEwLjAsIGh0dHBzOi8vbWF0cGxvdGxpYi5vcmcvlHJYcgAAAAlwSFlzAAAPYQAAD2EBqD+naQAAwzRJREFUeJzs3XlcTfn/B/DXaV9uixQlkahURCIUU2MZ+1hmNIjKFkNDaKYaW2U3lsJgLFOYyDox9mUUYshSDMmajGn0nVDSWKrz+8Oj83O1uCWu5fV8PM7j0T2fz/l83udczdx3n+UKoiiKICIiIiIiIqVQUXYAREREREREHzMmZURERERERErEpIyIiIiIiEiJmJQREREREREpEZMyIiIiIiIiJWJSRkREREREpERMyoiIiIiIiJSISRkREREREZESMSkjIiIiIiJSIiZlRERERG/A3bt38eWXX6J69eoQBAERERHKDumNCg0NhSAIcucsLS3h6+tbZX34+vrC0tKyytojelcwKSMiohKio6MhCAIEQcCxY8dKlIuiCAsLCwiCgO7du7+RGP7++2+EhoYiOTlZofrFMZ8+ffqNxPM2LF26FNHR0W+lr/Xr11coSbC0tJT+Tbx8PH78+I3EOHPmTMTFxb2Rtt+GcePGYd++fQgJCcG6devQuXPnN9rfi++JiooKatWqhc8++wzx8fFvtN+qVtHffaIPgZqyAyAioneXlpYW1q9fjzZt2sidT0hIwF9//QVNTc031vfff/+NsLAwWFpaomnTpm+sn3fJ0qVLYWxsXKUjC2VZv349/vzzTwQEBCh8TdOmTTFhwoQS5zU0NKowsv83c+ZMfPnll+jVq9cbaf9N+/3339GzZ08EBga+tT47duwIb29viKKImzdvYunSpWjXrh127dqFLl26vLU4iqWlpUFFpWJjAOX97q9cuRJFRUVVGCHRu4FJGRERlalr167YvHkzFi1aBDW1//9fxvr16+Hs7Ix///1XidF9OPLz86Gjo6PsMF7J3NwcAwcOVHYYr6WoqAhPnz6FlpbWG+8rKysLhoaGVdbe48ePoaGhUW6SY2NjI/ce9e7dG46OjoiIiCgzKVOk3cqq6j/cqKurV2l7RO8KTl8kIqIy9e/fH9nZ2Thw4IB07unTp9iyZQsGDBhQ6jWPHj3ChAkTYGFhAU1NTdja2mLevHkQRVGu3oEDB9CmTRsYGhpCJpPB1tYW33//PQAgPj4eLVq0AAAMHjxYmpJV0al9vr6+kMlkyMjIQPfu3SGTyWBubo4ff/wRAHDhwgW0a9cOurq6qFu3LtavXy93ffGUyCNHjmDEiBGoXr069PX14e3tjfv375fob+nSpXBwcICmpiZq1aqF0aNH48GDB3J1PDw80KhRI5w5cwaffPIJdHR08P3338PS0hIXL15EQkKCdL8eHh4AgHv37iEwMBCNGzeGTCaDvr4+unTpgpSUFLm24+PjIQgCNm3ahBkzZqB27drQ0tJC+/btce3aNbkYdu3ahVu3bkl9VcU6nQcPHiAgIEB67xs0aIA5c+aUGNmYN28eXF1dUb16dWhra8PZ2RlbtmyRqyMIAh49eoQ1a9ZIMRaPIJa1rqi0NU2CIMDf3x8xMTHSe7N3714AwJ07dzBkyBDUrFkTmpqacHBwwM8//1yi3cWLF8PBwQE6OjqoVq0amjdvXuLfyouK/92Ioogff/xRir/YjRs30LdvXxgZGUFHRwetWrXCrl275Noofi9jY2MxadIkmJubQ0dHB7m5uWX2W5rGjRvD2NgYN2/eVKjdkydPonPnzjAwMICOjg7c3d2RmJhYot1jx46hRYsW0NLSQv369fHTTz+V2n9pa8oePHiAcePGwdLSEpqamqhduza8vb3x77//vvJ3v7T3XtH/5hT/W4iLi0OjRo2k97z43wORMnGkjIiIymRpaYnWrVtjw4YN0l/Z9+zZg5ycHPTr1w+LFi2Sqy+KIj7//HMcPnwYQ4cORdOmTbFv3z58++23uHPnDhYuXAgAuHjxIrp37w5HR0eEh4dDU1MT165dkz782dnZITw8HFOmTIGfnx/atm0LAHB1da3wPRQWFqJLly745JNPMHfuXMTExMDf3x+6urqYOHEivLy80KdPHyxfvhze3t5o3bo16tWrJ9eGv78/DA0NERoairS0NCxbtgy3bt2SPuACzxOCsLAwdOjQAV9//bVULykpCYmJiXJ/4c/OzkaXLl3Qr18/DBw4EDVr1oSHhwe++eYbyGQyTJw4EQBQs2ZNAM8/xMfFxaFv376oV68e7t69i59++gnu7u64dOkSatWqJRfv7NmzoaKigsDAQOTk5GDu3Lnw8vLCyZMnAQATJ05ETk4O/vrrL+k9kclkr3yWz549KzE6qqOjAx0dHeTn58Pd3R137tzBiBEjUKdOHRw/fhwhISHIzMyUW78WGRmJzz//HF5eXnj69CliY2PRt29f7Ny5E926dQMArFu3DsOGDYOLiwv8/PwAAPXr139ljKX5/fffsWnTJvj7+8PY2BiWlpa4e/cuWrVqJX1QNzExwZ49ezB06FDk5uZK0zpXrlyJMWPG4Msvv8TYsWPx+PFjnD9/HidPnizzDxOffPIJ1q1bh0GDBknTCYvdvXsXrq6uyM/Px5gxY1C9enWsWbMGn3/+ObZs2YLevXvLtTVt2jRoaGggMDAQT548qfBU0fv37+P+/fto0KDBK9v9/fff0aVLFzg7O2Pq1KlQUVFBVFQU2rVrh6NHj8LFxQXA8z9mfPbZZzAxMUFoaCgKCgowdepU6d9refLy8tC2bVukpqZiyJAhaNasGf7991/s2LEDf/31V4V/9xX9b06xY8eOYdu2bRg1ahT09PSwaNEifPHFF8jIyED16tUr9GyJqpRIRET0kqioKBGAmJSUJC5ZskTU09MT8/PzRVEUxb59+4qffvqpKIqiWLduXbFbt27SdXFxcSIAcfr06XLtffnll6IgCOK1a9dEURTFhQsXigDE//3vf2XGkJSUJAIQo6KiKhxzMR8fHxGAOHPmTOnc/fv3RW1tbVEQBDE2NlY6f/nyZRGAOHXq1BJtOjs7i0+fPpXOz507VwQgbt++XRRFUczKyhI1NDTEzz77TCwsLJTqLVmyRAQg/vzzz9I5d3d3EYC4fPnyEvfg4OAguru7lzj/+PFjuXZFURRv3rwpampqiuHh4dK5w4cPiwBEOzs78cmTJ9L5yMhIEYB44cIF6Vy3bt3EunXrluirLHXr1hUBlDiKn9e0adNEXV1d8cqVK3LXBQcHi6qqqmJGRoZ0rvjfUrGnT5+KjRo1Etu1ayd3XldXV/Tx8SkRi4+PT6mxT506VXz5ow0AUUVFRbx48aLc+aFDh4pmZmbiv//+K3e+X79+ooGBgRRjz549RQcHh5IPRAEAxNGjR8udCwgIEAGIR48elc49fPhQrFevnmhpaSm9z8XvpZWVVYnnVV5/Q4cOFf/3v/+JWVlZ4smTJ8X27duLAMT58+eX225RUZFobW0tdurUSSwqKpLO5+fni/Xq1RM7duwonevVq5eopaUl3rp1Szp36dIlUVVVtcTzr1u3rtx7OGXKFBGAuG3bthLxF/db3u/+y++9ov/NKX4+GhoacudSUlJEAOLixYtL9EX0NnH6IhERlcvT0xP//fcfdu7ciYcPH2Lnzp1ljhDs3r0bqqqqGDNmjNz5CRMmQBRF7NmzBwCkdTbbt29/K4v2hw0bJv1saGgIW1tb6OrqwtPTUzpva2sLQ0ND3Lhxo8T1fn5+ciNdX3/9NdTU1LB7924AwMGDB/H06VMEBATIrcsZPnw49PX1S0xN09TUxODBgxWOX1NTU2q3sLAQ2dnZ0pTPs2fPlqg/ePBguRGV4tGG0u6tIlq2bIkDBw7IHcWjQJs3b0bbtm1RrVo1/Pvvv9LRoUMHFBYW4siRI1I72tra0s/3799HTk4O2rZtW+q9VAV3d3fY29tLr0VRxNatW9GjRw+IoigXb6dOnZCTkyPFYmhoiL/++gtJSUlVEsvu3bvh4uIit3mOTCaDn58f0tPTcenSJbn6Pj4+cs/rVVavXg0TExPUqFEDLVu2RGJiIsaPH19iQ5eX201OTsbVq1cxYMAAZGdnS8/j0aNHaN++PY4cOYKioiIUFhZi37596NWrF+rUqSNdb2dnh06dOr0yvq1bt6JJkyYlRgQBlJh6qghF/5tTrEOHDnIjro6OjtDX13/t3w2i18Xpi0REVC4TExN06NAB69evR35+PgoLC/Hll1+WWvfWrVuoVasW9PT05M7b2dlJ5QDw1VdfYdWqVRg2bBiCg4PRvn179OnTB19++WWVbzagpaUFExMTuXMGBgaoXbt2iQ+BBgYGpa4Vs7a2lnstk8lgZmaG9PR0AP9/X7a2tnL1NDQ0YGVlJZUXMzc3r9A0tKKiIkRGRmLp0qW4efMmCgsLpbLSply9+GEZAKpVqwYApd5bRRgbG6NDhw6lll29ehXnz58v8ayLZWVlST/v3LkT06dPR3JyMp48eSKdr8yHckW8PB31f//7Hx48eIAVK1ZgxYoV5cYbFBSEgwcPwsXFBQ0aNMBnn32GAQMGwM3NrVKx3Lp1Cy1btixx/sXfkUaNGpUZ+6v07NkT/v7+EAQBenp6cHBwgK6ubol6L7d79epVAM+TtbLk5OTgyZMn+O+//0r8TgDP//0X/6GiLNevX8cXX3yhyK0oRNH/5hR7+XcDeP778bq/G0Svi0kZERG90oABAzB8+HD8888/6NKly2vvKKetrY0jR47g8OHD2LVrF/bu3YuNGzeiXbt22L9/P1RVVasmcKDMtso6L760OcCbUJGRD+D51vCTJ0/GkCFDMG3aNBgZGUFFRQUBAQGljjQq496KiorQsWNHfPfdd6WW29jYAACOHj2Kzz//HJ988gmWLl0KMzMzqKurIyoqqtzNM15UVvL2YrL6opefd/EzGzhwYJlJiKOjI4DnH+7T0tKwc+dO7N27F1u3bsXSpUsxZcoUhIWFKRTv66jov5XatWuXmTiX127xM/nhhx/K/AoKmUwml0S/j5T5e09UHiZlRET0Sr1798aIESPwxx9/YOPGjWXWq1u3Lg4ePIiHDx/K/eX68uXLUnkxFRUVtG/fHu3bt8eCBQswc+ZMTJw4EYcPH0aHDh3e2KhJZVy9ehWffvqp9DovLw+ZmZno2rUrgP+/r7S0NFhZWUn1nj59ips3byr0IRkoO9nYsmULPv30U6xevVru/IMHD2BsbFyhe3lVX5VVv3595OXlvfJet27dCi0tLezbt09uu/SoqCiFY6xWrVqJXS2BkqMiZTExMYGenh4KCwsVem90dXXx1Vdf4auvvsLTp0/Rp08fzJgxAyEhIRXeWr9u3bpIS0srcb6035G3qXhKn76+frnPxMTEBNra2tLI2otKu6/S+vnzzz/LrVORf5sV+W8O0buMa8qIiOiVZDIZli1bhtDQUPTo0aPMel27dkVhYSGWLFkid37hwoUQBEHawfHevXslri3+63zxX+KLp1yV9uH7bVuxYgWePXsmvV62bBkKCgqk++nQoQM0NDSwaNEiub+4r169Gjk5OdKOgq+iq6tb6v2qqqqW+Ev+5s2bcefOnUrczf/3lZOTU+nrX+bp6YkTJ05g3759JcoePHiAgoICAM/vRRAEuVGt9PR0xMXFlRpjac+jfv36yMnJwfnz56VzmZmZ+PXXXxWKVVVVFV988QW2bt1aaoLwv//9T/o5OztbrkxDQwP29vYQRVHu34SiunbtilOnTuHEiRPSuUePHmHFihWwtLSUW/v2Njk7O6N+/fqYN28e8vLySpQXPxNVVVV06tQJcXFxyMjIkMpTU1NLfe9f9sUXXyAlJaXU96r433hFfvcV/W8O0buOI2VERKSQ8taaFOvRowc+/fRTTJw4Eenp6WjSpAn279+P7du3IyAgQPprfHh4OI4cOYJu3bqhbt26yMrKwtKlS1G7dm1pA4T69evD0NAQy5cvh56eHnR1ddGyZcsKr7GpCk+fPkX79u3h6emJtLQ0LF26FG3atMHnn38O4PnoQUhICMLCwtC5c2d8/vnnUr0WLVoo/IXLzs7OWLZsGaZPn44GDRqgRo0aaNeuHbp3747w8HAMHjwYrq6uuHDhAmJiYuRG5SrK2dkZGzduxPjx49GiRQvIZLJyE+5X+fbbb7Fjxw50794dvr6+cHZ2xqNHj3DhwgVs2bIF6enpMDY2Rrdu3bBgwQJ07twZAwYMQFZWFn788Uc0aNBALskqjvHgwYNYsGABatWqhXr16qFly5bo168fgoKC0Lt3b4wZMwb5+flYtmwZbGxsFN4sZPbs2Th8+DBatmyJ4cOHw97eHvfu3cPZs2dx8OBB6Q8Hn332GUxNTeHm5oaaNWsiNTUVS5YsQbdu3UqsY1JEcHCw9BUTY8aMgZGREdasWYObN29i69atb+QLnBWhoqKCVatWoUuXLnBwcMDgwYNhbm6OO3fu4PDhw9DX18dvv/0GAAgLC8PevXvRtm1bjBo1CgUFBdJ3ub38Hr7s22+/xZYtW9C3b18MGTIEzs7OuHfvHnbs2IHly5ejSZMmFfrdV/S/OUTvPCXt+khERO+w0raXL83LW+KL4vPtvceNGyfWqlVLVFdXF62trcUffvhBbpvtQ4cOiT179hRr1aolamhoiLVq1RL79+9fYjv17du3i/b29qKamtort8cva0t8XV3dEnXd3d1L3eb85fspbjMhIUH08/MTq1WrJspkMtHLy0vMzs4ucf2SJUvEhg0biurq6mLNmjXFr7/+Wrx//75CfYuiKP7zzz9it27dRD09PRGAtD3+48ePxQkTJohmZmaitra26ObmJp44cUJ0d3eX20K/eLvzzZs3y7V78+bNEs8vLy9PHDBggGhoaCgCeOX2+KW91y97+PChGBISIjZo0EDU0NAQjY2NRVdXV3HevHlyXymwevVq0draWtTU1BQbNmwoRkVFlbqd/eXLl8VPPvlE1NbWFgHIba2+f/9+sVGjRqKGhoZoa2sr/vLLL2Vuif/ytvTF7t69K44ePVq0sLAQ1dXVRVNTU7F9+/biihUrpDo//fST+Mknn4jVq1cXNTU1xfr164vffvutmJOTU+6zKK/v69evi19++aVoaGgoamlpiS4uLuLOnTvl6pT1Xlamv4q0e+7cObFPnz7S/datW1f09PQUDx06JFcvISFBdHZ2FjU0NEQrKytx+fLlpT7/l7fEF0VRzM7OFv39/UVzc3NRQ0NDrF27tujj4yP39QRl/e6X9nUIivw3p7znU1qMRG+bIIpc2UhERFSa6OhoDB48GElJSWjevLmywyEiog8U15QREREREREpEZMyIiIiIiIiJWJSRkREREREpERcU0ZERERERKREHCkjIiIiIiJSIiZlRERERERESsQvjyZ6TxUVFeHvv/+Gnp4eBEFQdjhERERE9BJRFPHw4UPUqlWr3C+HZ1JG9J76+++/YWFhoewwiIiIiOgVbt++jdq1a5dZzqSM6D2lp6cH4Pkvub6+vpKjISIiIqKX5ebmwsLCQvrcVhYmZUTvqeIpi/r6+kzKiIiIiN5hr1pqwo0+iIiIiIiIlIhJGRERERERkRIxKSMiIiIiIlIiJmVERERERERKxI0+iN5zC1KyoSV7quwwiIiIiN5pwU7Gyg6hTBwpIyIiIiIiUiImZUREREREREr0USZlHh4eCAgIeKN9WFpaIiIiQqkxVBVBEBAXF6dw/fj4eAiCgAcPHryxmN510dHRMDQ0lF6HhoaiadOmSouHiIiIiN5dH2VS9i7Ytm0bpk2bpuwwFJKZmYkuXbooXN/V1RWZmZkwMDCo0jj++usvaGhooFGjRlXaLvDmE8nAwEAcOnTojbRNRERERO83JmVKYmRkBD09PWWHUa6nT59vHmFqagpNTU2Fr9PQ0ICpqekrv7m8oqKjo+Hp6Ync3FycPHmySttWVPEzqSiZTIbq1atXcTRERERE9CH4aJOygoIC+Pv7w8DAAMbGxpg8eTJEUQQA3L9/H97e3qhWrRp0dHTQpUsXXL16Ve76rVu3wsHBAZqamrC0tMT8+fPL7W/VqlUwNDSURktenr5oaWmJmTNnYsiQIdDT00OdOnWwYsUKuTaOHz+Opk2bQktLC82bN0dcXBwEQUBycrJC95yQkAAXFxdoamrCzMwMwcHBKCgokMo9PDzg7++PgIAAGBsbo1OnTgBKTl98VRwvjzoVT+Xbt28f7OzsIJPJ0LlzZ2RmZioUNwCIooioqCgMGjQIAwYMwOrVq+XKSxvpSk5OhiAISE9PBwDcunULPXr0QLVq1aCrqwsHBwfs3r0b6enp+PTTTwEA1apVgyAI8PX1LfeZLFiwAI0bN4auri4sLCwwatQo5OXllRn/y9MXk5KS0LFjRxgbG8PAwADu7u44e/asws+DiIiIiD4cH21StmbNGqipqeHUqVOIjIzEggULsGrVKgCAr68vTp8+jR07duDEiRMQRRFdu3bFs2fPAABnzpyBp6cn+vXrhwsXLiA0NBSTJ09GdHR0qX3NnTsXwcHB2L9/P9q3b19mTPPnz0fz5s1x7tw5jBo1Cl9//TXS0tIAALm5uejRowcaN26Ms2fPYtq0aQgKClL4fu/cuYOuXbuiRYsWSElJwbJly7B69WpMnz69xHPR0NBAYmIili9fXqKdysaRn5+PefPmYd26dThy5AgyMjIQGBiocPyHDx9Gfn4+OnTogIEDByI2NhaPHj1S+HoAGD16NJ48eYIjR47gwoULmDNnDmQyGSwsLLB161YAQFpaGjIzMxEZGSldV9ozUVFRwaJFi3Dx4kWsWbMGv//+O7777juFY3n48CF8fHxw7Ngx/PHHH7C2tkbXrl3x8OHDMq958uQJcnNz5Q4iIiIiev99tN9TZmFhgYULF0IQBNja2uLChQtYuHAhPDw8sGPHDiQmJsLV1RUAEBMTAwsLC8TFxaFv375YsGAB2rdvj8mTJwMAbGxscOnSJfzwww/SCEuxoKAgrFu3DgkJCXBwcCg3pq5du2LUqFHSdQsXLsThw4dha2uL9evXQxAErFy5ElpaWrC3t8edO3cwfPhwhe536dKlsLCwwJIlSyAIAho2bIi///4bQUFBmDJlClRUnufn1tbWmDt3bpntVDaOZ8+eYfny5ahfvz4AwN/fH+Hh4QrFDgCrV69Gv379oKqqikaNGsHKygqbN28u8bzLk5GRgS+++AKNGzcGAFhZWUllRkZGAIAaNWrIbdABlP5MXh7lnD59OkaOHImlS5cqFEu7du3kXq9YsQKGhoZISEhA9+7dS71m1qxZCAsLU6h9IiIiInp/fLQjZa1atZJb89S6dWtcvXoVly5dgpqaGlq2bCmVVa9eHba2tkhNTQUApKamws3NTa49Nzc3XL16FYWFhdK5+fPnY+XKlTh27NgrEzIAcHR0lH4WBAGmpqbIysoC8HwEx9HREVpaWlIdFxcXhe83NTUVrVu3lrtnNzc35OXl4a+//pLOOTs7l9tOZePQ0dGREjIAMDMzk+7tVR48eIBt27Zh4MCB0rmBAweWmML4KmPGjMH06dPh5uaGqVOn4vz58wpdV9ozOXjwINq3bw9zc3Po6elh0KBByM7ORn5+vkJt3r17F8OHD4e1tTUMDAygr6+PvLw8ZGRklHlNSEgIcnJypOP27dsK9UVERERE77aPNil7G9q2bYvCwkJs2rRJofrq6upyrwVBQFFR0ZsIrUy6urpvpN3S7q14Dd+rrF+/Ho8fP0bLli2hpqYGNTU1BAUF4dixY7hy5QoASCN9L7ZZPN202LBhw3Djxg0MGjQIFy5cQPPmzbF48eJX9v/yM0lPT0f37t3h6OiIrVu34syZM/jxxx8BKL4RiI+PD5KTkxEZGYnjx48jOTkZ1atXL/d6TU1N6Ovryx1ERERE9P77aJOyl3fvK17XY29vj4KCArny7OxspKWlwd7eHgBgZ2eHxMREuesTExNhY2MDVVVV6ZyLiwv27NmDmTNnYt68ea8Vb/EUyydPnkjnkpKSFL7ezs5OWh/3Ysx6enqoXbv2W4ujMlavXo0JEyYgOTlZOlJSUtC2bVv8/PPPAAATExMAkNs8pLQNUCwsLDBy5Ehs27YNEyZMwMqVKwE83zESgNxIZ1nOnDmDoqIizJ8/H61atYKNjQ3+/vvvCt1TYmIixowZg65du0obxvz7778VaoOIiIiIPgwfbVKWkZGB8ePHIy0tDRs2bMDixYsxduxYWFtbo2fPnhg+fDiOHTuGlJQUDBw4EObm5ujZsycAYMKECTh06BCmTZuGK1euYM2aNViyZEmpG1e4urpi9+7dCAsLK/fLpF9lwIABKCoqgp+fH1JTU7Fv3z4p0VNk6/lRo0bh9u3b+Oabb3D58mVs374dU6dOxfjx46VRprcRR0UlJyfj7NmzGDZsGBo1aiR39O/fH2vWrEFBQQEaNGgACwsLhIaG4urVq9i1a1eJHTEDAgKwb98+3Lx5E2fPnsXhw4dhZ2cHAKhbty4EQcDOnTvxv//9r9ydFBs0aIBnz55h8eLFuHHjBtatW1fqpijlsba2xrp165CamoqTJ0/Cy8sL2traFX9ARERERPTe+2iTMm9vb/z3339wcXHB6NGjMXbsWPj5+QEAoqKi4OzsjO7du6N169YQRRG7d++WpuA1a9YMmzZtQmxsLBo1aoQpU6YgPDy8zE0n2rRpg127dmHSpEkKTZcrjb6+Pn777TckJyejadOmmDhxIqZMmQIAcuu7ymJubo7du3fj1KlTaNKkCUaOHImhQ4di0qRJbzWOilq9ejXs7e3RsGHDEmW9e/dGVlaW9N5s2LABly9fhqOjI+bMmVNiZ8nCwkKMHj0adnZ26Ny5M2xsbKSNOczNzREWFobg4GDUrFkT/v7+ZcbUpEkTLFiwAHPmzEGjRo0QExODWbNmVfi+7t+/j2bNmmHQoEEYM2YMatSoUaE2iIiIiOjDIIiKLuyhd05MTAwGDx6MnJwcpY6yvCtxfGxyc3NhYGCAqUduQEv2bn8ROREREZGyBTsZv/U+iz+v5eTklLsfwEe7Jf77aO3atbCysoK5uTlSUlIQFBQET0/Pt54IvStxEBERERF9CJiUvUf++ecfTJkyBf/88w/MzMzQt29fzJgxAwAwcuRI/PLLL6VeN3DgwAqveapsHJUhk8nKLNuzZw/atm1b6bY/BuObVOdOjERERETvMU5f/EBkZWUhNze31DJ9ff13er3StWvXyiwzNzfnCFwZFB0OJyIiIiLl4PTFj0yNGjXe6cSrPA0aNFB2CERERERESvPR7r5IRERERET0LmBSRkREREREpERMyoiIiIiIiJSISRkREREREZESMSkjIiIiIiJSIiZlRERERERESsSkjIiIiIiISImYlBERERERESkRkzIiIiIiIiIlYlJGRERERESkREzKiIiIiIiIlIhJGRERERERkRKpKTsAIno9C1KyoSV7quwwiIjoAxHsZKzsEIg+OhwpIyIiIiIiUiImZURERERERErEpIwAAB4eHggICFB2GIiPj4cgCHjw4MEb6+Off/5Bx44doaurC0NDwzfWDxERERGRIpiUkdIoKxFcuHAhMjMzkZycjCtXrrxWW5aWloiIiKiawIiIiIjoo8SNPuijc/36dTg7O8Pa2lrZoRARERERcaSMSnry5AkCAwNhbm4OXV1dtGzZEvHx8VJ5dHQ0DA0NsW/fPtjZ2UEmk6Fz587IzMyU6hQUFGDMmDEwNDRE9erVERQUBB8fH/Tq1QsA4Ovri4SEBERGRkIQBAiCgPT0dOn6M2fOoHnz5tDR0YGrqyvS0tIUjn/ZsmWoX78+NDQ0YGtri3Xr1klllpaW2Lp1K9auXQtBEODr61tuW6IoIjQ0FHXq1IGmpiZq1aqFMWPGAHg+0nfr1i2MGzdOugcAyM7ORv/+/WFubg4dHR00btwYGzZskNpcu3YtqlevjidPnsj11atXLwwaNEjh+yQiIiKiDwOTMirB398fJ06cQGxsLM6fP4++ffuic+fOuHr1qlQnPz8f8+bNw7p163DkyBFkZGQgMDBQKp8zZw5iYmIQFRWFxMRE5ObmIi4uTiqPjIxE69atMXz4cGRmZiIzMxMWFhZS+cSJEzF//nycPn0aampqGDJkiEKx//rrrxg7diwmTJiAP//8EyNGjMDgwYNx+PBhAEBSUhI6d+4MT09PZGZmIjIystz2tm7dioULF+Knn37C1atXERcXh8aNGwMAtm3bhtq1ayM8PFy6BwB4/PgxnJ2dsWvXLvz555/w8/PDoEGDcOrUKQBA3759UVhYiB07dkj9ZGVlYdeuXeXe55MnT5Cbmyt3EBEREdH7j9MXSU5GRgaioqKQkZGBWrVqAQACAwOxd+9eREVFYebMmQCAZ8+eYfny5ahfvz6A54lceHi41M7ixYsREhKC3r17AwCWLFmC3bt3S+UGBgbQ0NCAjo4OTE1NS8QxY8YMuLu7AwCCg4PRrVs3PH78GFpaWuXGP2/ePPj6+mLUqFEAgPHjx+OPP/7AvHnz8Omnn8LExASamprQ1tYutd/SnoepqSk6dOgAdXV11KlTBy4uLgAAIyMjqKqqQk9PT64tc3NzuQT1m2++wb59+7Bp0ya4uLhAW1sbAwYMQFRUFPr27QsA+OWXX1CnTh14eHiUGcusWbMQFhb2ypiJiIiI6P3CkTKSc+HCBRQWFsLGxgYymUw6EhIScP36damejo6OlJABgJmZGbKysgAAOTk5uHv3rpS8AICqqiqcnZ0VjsPR0VGubQBS++VJTU2Fm5ub3Dk3NzekpqYq3PeL+vbti//++w9WVlYYPnw4fv31VxQUFJR7TWFhIaZNm4bGjRvDyMgIMpkM+/btQ0ZGhlRn+PDh2L9/P+7cuQPg+ZRQX19faQpkaUJCQpCTkyMdt2/frtQ9EREREdG7hSNlJCcvLw+qqqo4c+YMVFVV5cpkMpn0s7q6ulyZIAgQRbHK4nix/eJEpaioqMraV5SFhQXS0tJw8OBBHDhwAKNGjcIPP/yAhISEEs+g2A8//IDIyEhERESgcePG0NXVRUBAAJ4+fSrVcXJyQpMmTbB27Vp89tlnuHjxInbt2lVuLJqamtDU1KzS+yMiIiIi5eNIGclxcnJCYWEhsrKy0KBBA7lDkel+wPOpiTVr1kRSUpJ0rrCwEGfPnpWrp6GhgcLCwiqN387ODomJiXLnEhMTYW9vX+k2tbW10aNHDyxatAjx8fE4ceIELly4AKD0e0hMTETPnj0xcOBANGnSBFZWVqVuvT9s2DBER0cjKioKHTp0kFtTR0REREQfD46UkRwbGxt4eXnB29sb8+fPh5OTE/73v//h0KFDcHR0RLdu3RRq55tvvsGsWbPQoEEDNGzYEIsXL8b9+/flpudZWlri5MmTSE9Ph0wmg5GR0WvH/+2338LT0xNOTk7o0KEDfvvtN2zbtg0HDx6sVHvR0dEoLCxEy5YtoaOjg19++QXa2tqoW7eudA9HjhxBv379oKmpCWNjY1hbW2PLli04fvw4qlWrhgULFuDu3bslEsMBAwYgMDAQK1euxNq1a1/73omIiIjo/cSRMiohKioK3t7emDBhAmxtbdGrVy8kJSWhTp06CrcRFBSE/v37w9vbG61bt4ZMJkOnTp3kNuoIDAyEqqoq7O3tYWJiIrfmqrJ69eqFyMhIzJs3Dw4ODvjpp58QFRVV7gYa5TE0NMTKlSvh5uYGR0dHHDx4EL/99huqV68OAAgPD0d6ejrq168PExMTAMCkSZPQrFkzdOrUCR4eHjA1NZW+CuBFBgYG+OKLLyCTyUotJyIiIqKPgyBW5UIgojIUFRXBzs4Onp6emDZtmrLDeWe0b98eDg4OWLRoUYWvzc3NhYGBAaYeuQEtmd4biI6IiD5GwU7Gyg6B6INR/HktJycH+vr6Zdbj9EV6I27duoX9+/fD3d0dT548wZIlS3Dz5k0MGDBA2aG9E+7fv4/4+HjEx8dj6dKlyg6HiIiIiJSISRm9ESoqKoiOjkZgYCBEUUSjRo1w8OBB2NnZvVa7Dg4OuHXrVqllP/30E7y8vCrUXkxMDEaMGFFqWd26dXHx4sUKx6gIJycn3L9/H3PmzIGtre1rtTW+SfVy//JCRERERO82Tl+k98qtW7fw7NmzUstq1qwJPb2KTeN7+PAh7t69W2qZurq6tKHHu0jR4XAiIiIiUg5OX6QPUlUnSXp6ehVO5IiIiIiIqhJ3XyQiIiIiIlIiJmVERERERERKxKSMiIiIiIhIiZiUERERERERKRGTMiIiIiIiIiViUkZERERERKRETMqIiIiIiIiUiEkZERERERGREjEpIyIiIiIiUiImZURERERERErEpIyIiIiIiEiJmJQREREREREpkZqyAyCi17MgJRtasqfKDoOIiCop2MlY2SEQkZJxpIyIiIiIiEiJmJQREREREREp0UeZlHl4eCAgIOCN9mFpaYmIiAilxlBVBEFAXFycwvXj4+MhCAIePHjwxmJ6XRW9p9eRnp4OQRCQnJz8VvojIiIiovfLR5mUvQu2bduGadOmKTsMhWRmZqJLly4K13d1dUVmZiYMDAyqpP/Q0FAIgoDOnTuXKPvhhx8gCAI8PDyqpK83wcLCApmZmWjUqJGyQyEiIiKidxCTMiUxMjKCnp6essMo19OnzzePMDU1haampsLXaWhowNTUFIIgVFksZmZmOHz4MP766y+58z///DPq1KlTZf28CaqqqjA1NYWaGvfVISIiIqKSPtqkrKCgAP7+/jAwMICxsTEmT54MURQBAPfv34e3tzeqVasGHR0ddOnSBVevXpW7fuvWrXBwcICmpiYsLS0xf/78cvtbtWoVDA0NcejQIQAlpy9aWlpi5syZGDJkCPT09FCnTh2sWLFCro3jx4+jadOm0NLSQvPmzREXF1ehaXEJCQlwcXGBpqYmzMzMEBwcjIKCAqncw8MD/v7+CAgIgLGxMTp16gSg5FS/V8Xx8vTF6OhoGBoaYt++fbCzs4NMJkPnzp2RmZmpUNwAUKNGDXz22WdYs2aNXBz//vsvunXrJlc3KSkJHTt2hLGxMQwMDODu7o6zZ8+W235QUBBsbGygo6MDKysrTJ48Gc+ePQPwfPqhiooKTp8+LXdNREQE6tati6KiIty/fx9eXl4wMTGBtrY2rK2tERUVJV3/4vMpLCzE0KFDUa9ePWhra8PW1haRkZEKPwsiIiIi+rB8tEnZmjVroKamhlOnTiEyMhILFizAqlWrAAC+vr44ffo0duzYgRMnTkAURXTt2lX6kH7mzBl4enqiX79+uHDhAkJDQzF58mRER0eX2tfcuXMRHByM/fv3o3379mXGNH/+fDRv3hznzp3DqFGj8PXXXyMtLQ0AkJubix49eqBx48Y4e/Yspk2bhqCgIIXv986dO+jatStatGiBlJQULFu2DKtXr8b06dNLPBcNDQ0kJiZi+fLlJdqpbBz5+fmYN28e1q1bhyNHjiAjIwOBgYEKxw8AQ4YMkXvGP//8M7y8vKChoSFX7+HDh/Dx8cGxY8fwxx9/wNraGl27dsXDhw/LbFtPTw/R0dG4dOkSIiMjsXLlSixcuBDA84S5Q4cOUpJVLCoqCr6+vlBRUcHkyZNx6dIl7NmzB6mpqVi2bBmMjUvf4rioqAi1a9fG5s2bcenSJUyZMgXff/89Nm3aVO79P3nyBLm5uXIHEREREb3/Ptr5VBYWFli4cCEEQYCtrS0uXLiAhQsXwsPDAzt27EBiYiJcXV0BADExMbCwsEBcXBz69u2LBQsWoH379pg8eTIAwMbGBpcuXcIPP/wAX19fuX6CgoKwbt06JCQkwMHBodyYunbtilGjRknXLVy4EIcPH4atrS3Wr18PQRCwcuVKaGlpwd7eHnfu3MHw4cMVut+lS5fCwsICS5YsgSAIaNiwIf7++28EBQVhypQpUFF5np9bW1tj7ty5ZbZT2TiePXuG5cuXo379+gAAf39/hIeHKxR7se7du2PkyJE4cuQInJ2dsWnTJhw7dgw///yzXL127drJvV6xYgUMDQ2RkJCA7t27l9r2pEmTpJ8tLS0RGBiI2NhYfPfddwCAYcOGYeTIkViwYAE0NTVx9uxZXLhwAdu3bwcAZGRkwMnJCc2bN5faKIu6ujrCwsKk1/Xq1cOJEyewadMmeHp6lnndrFmz5K4jIiIiog/DRztS1qpVK7k1T61bt8bVq1dx6dIlqKmpoWXLllJZ9erVYWtri9TUVABAamoq3Nzc5Npzc3PD1atXUVhYKJ2bP38+Vq5ciWPHjr0yIQMAR0dH6WdBEGBqaoqsrCwAQFpaGhwdHaGlpSXVcXFxUfh+U1NT0bp1a7l7dnNzQ15entw6LWdn53LbqWwcOjo6UkIGPF8jVnxvilJXV8fAgQMRFRWFzZs3w8bGRu6ZFbt79y6GDx8Oa2trGBgYQF9fH3l5ecjIyCiz7Y0bN8LNzQ2mpqaQyWSYNGmSXP1evXpBVVUVv/76K4DnUzI//fRTKfn6+uuvERsbi6ZNm+K7777D8ePHy72XH3/8Ec7OzjAxMYFMJsOKFSvKjQ8AQkJCkJOTIx23b98utz4RERERvR8+2qTsbWjbti0KCwtfOS2tmLq6utxrQRBQVFT0JkIrk66u7htpt7R7K17DVxFDhgzB5s2b8eOPP2LIkCGl1vHx8UFycjIiIyNx/PhxJCcno3r16tLGJS87ceIEvLy80LVrV+zcuRPnzp3DxIkT5epraGjA29sbUVFRePr0KdavXy/Xf5cuXXDr1i2MGzcOf//9N9q3b1/m9MzY2FgEBgZi6NCh2L9/P5KTkzF48OAy4yumqakJfX19uYOIiIiI3n8fbVJ28uRJudfFa4/s7e1RUFAgV56dnY20tDTY29sDAOzs7JCYmCh3fWJiImxsbKCqqiqdc3FxwZ49ezBz5kzMmzfvteItnmL55MkT6VxSUpLC19vZ2Unr416MWU9PD7Vr135rcbwuBwcHODg44M8//8SAAQNKrZOYmIgxY8aga9eu0mYs//77b5ltHj9+HHXr1sXEiRPRvHlzWFtb49atWyXqDRs2DAcPHsTSpUtRUFCAPn36yJWbmJjAx8cHv/zyCyIiIkps1PJifK6urhg1ahScnJzQoEEDXL9+vQJPgYiIiIg+JB9tUpaRkYHx48cjLS0NGzZswOLFizF27FhYW1ujZ8+eGD58OI4dO4aUlBQMHDgQ5ubm6NmzJwBgwoQJOHToEKZNm4YrV65gzZo1WLJkSakjI66urti9ezfCwsLK/TLpVxkwYACKiorg5+eH1NRU7Nu3T0r0FNl6ftSoUbh9+za++eYbXL58Gdu3b8fUqVMxfvx4aT3Z24ijKvz+++/IzMyEoaFhqeXW1tZYt24dUlNTcfLkSXh5eUFbW7vM9qytrZGRkYHY2Fhcv34dixYtkqYpvsjOzg6tWrVCUFAQ+vfvL9fmlClTsH37dly7dg0XL17Ezp07YWdnV2Z/p0+fxr59+3DlyhVMnjz5rSa2RERERPRu+WiTMm9vb/z3339wcXHB6NGjMXbsWPj5+QF4vques7MzunfvjtatW0MURezevVuagtesWTNs2rQJsbGxaNSoEaZMmYLw8PASm3wUa9OmDXbt2oVJkyZh8eLFlYpXX18fv/32G5KTk9G0aVNMnDgRU6ZMAQC59V1lMTc3x+7du3Hq1Ck0adIEI0eOxNChQ+U2uHgbcVQFXV3dMhMyAFi9ejXu37+PZs2aYdCgQRgzZgxq1KhRZv3PP/8c48aNg7+/P5o2bYrjx49Lm7i8bOjQoXj69GmJqZMaGhoICQmBo6MjPvnkE6iqqiI2NrbUNkaMGIE+ffrgq6++QsuWLZGdnS1t8EJEREREHx9BrMzCHnonxMTEYPDgwcjJySl3JOhjieNtmDZtGjZv3ozz588rOxTk5ubCwMAAU4/cgJbs3f4iciIiKluwU+lfoUJE77/iz2s5OTnl7gfw0W6J/z5au3YtrKysYG5ujpSUFAQFBcHT0/OtJ0LvShxvU15eHtLT07FkyZIS3+2mbOObVOemH0RERETvsY92+uL76J9//sHAgQNhZ2eHcePGoW/fvtJmEiNHjoRMJiv1GDly5FuLozLKilsmk+Ho0aNVGHnl+fv7w9nZGR4eHmXu+khEREREVBmcvviByMrKQm5ubqll+vr65a6pUrZr166VWWZubv5Bj8C9DkWHw4mIiIhIOTh98SNTo0aNdzrxKk+DBg2UHQIRERERkdJw+iIREREREZESMSkjIiIiIiJSIiZlRERERERESsSkjIiIiIiISImYlBERERERESkRkzIiIiIiIiIlYlJGRERERESkREzKiIiIiIiIlIhJGRERERERkRIxKSMiIiIiIlIiJmVERERERERKxKSMiIiIiIhIidSUHQARvZ4FKdnQkj1VdhhE9J4IdjJWdghERPQSjpQREREREREpEZMyIiIiIiIiJWJSRkonCALi4uKUHUaZ3lZ87/pzICIiIqI3g0kZERERERGREjEpozfq2bNnyg6BiIiIiOidxqSMJB4eHvD394e/vz8MDAxgbGyMyZMnQxRFAKVPrzM0NER0dDQAID09HYIgYOPGjXB3d4eWlhZiYmIAAD///DMcHBygqakJMzMz+Pv7y7Xz77//onfv3tDR0YG1tTV27NghlRUWFmLo0KGoV68etLW1YWtri8jISLnr4+Pj4eLiAl1dXRgaGsLNzQ23bt2Syrdv345mzZpBS0sLVlZWCAsLQ0FBQaWe0+3bt+Hp6QlDQ0MYGRmhZ8+eSE9Pl8qTkpLQsWNHGBsbw8DAAO7u7jh79qxcG1evXsUnn3wCLS0t2Nvb48CBA5WKhYiIiIjef0zKSM6aNWugpqaGU6dOITIyEgsWLMCqVasq1EZwcDDGjh2L1NRUdOrUCcuWLcPo0aPh5+eHCxcuYMeOHWjQoIHcNWFhYfD09MT58+fRtWtXeHl54d69ewCAoqIi1K5dG5s3b8alS5cwZcoUfP/999i0aRMAoKCgAL169YK7uzvOnz+PEydOwM/PD4IgAACOHj0Kb29vjB07FpcuXcJPP/2E6OhozJgxo8LP59mzZ+jUqRP09PRw9OhRJCYmQiaToXPnznj69Pm29A8fPoSPjw+OHTuGP/74A9bW1ujatSsePnwo3U+fPn2goaGBkydPYvny5QgKCnpl30+ePEFubq7cQURERETvP35PGcmxsLDAwoULIQgCbG1tceHCBSxcuBDDhw9XuI2AgAD06dNHej19+nRMmDABY8eOlc61aNFC7hpfX1/0798fADBz5kwsWrQIp06dQufOnaGuro6wsDCpbr169XDixAls2rQJnp6eyM3NRU5ODrp374769esDAOzs7KT6YWFhCA4Oho+PDwDAysoK06ZNw3fffYepU6dW4OkAGzduRFFREVatWiUlfVFRUTA0NER8fDw+++wztGvXTu6aFStWwNDQEAkJCejevTsOHjyIy5cvY9++fahVq5Z0z126dCm371mzZsk9ByIiIiL6MHCkjOS0atVKSjYAoHXr1rh69SoKCwsVbqN58+bSz1lZWfj777/Rvn37cq9xdHSUftbV1YW+vj6ysrKkcz/++COcnZ1hYmICmUyGFStWICMjAwBgZGQEX19fdOrUCT169EBkZCQyMzOla1NSUhAeHg6ZTCYdw4cPR2ZmJvLz8xW+r+K2rl27Bj09PaktIyMjPH78GNevXwcA3L17F8OHD4e1tTUMDAygr6+PvLw8Kd7U1FRYWFhICRnw/Dm/SkhICHJycqTj9u3bFYqdiIiIiN5NHCkjhQmCIK0vK1baRh66urrSz9ra2gq1ra6uXqKvoqIiAEBsbCwCAwMxf/58tG7dGnp6evjhhx9w8uRJqX5UVBTGjBmDvXv3YuPGjZg0aRIOHDiAVq1aIS8vD2FhYXKjd8W0tLQUiq9YXl4enJ2dpbVyLzIxMQEA+Pj4IDs7G5GRkahbty40NTXRunVraXpjZWlqakJTU/O12iAiIiKidw+TMpLzYqIDQFoTpaqqChMTE7kRqKtXr75ypElPTw+WlpY4dOgQPv3000rFlJiYCFdXV4waNUo6Vzwq9SInJyc4OTkhJCQErVu3xvr169GqVSs0a9YMaWlpJdaxVUazZs2wceNG1KhRA/r6+mXGu3TpUnTt2hXA841B/v33X6nczs4Ot2/fRmZmJszMzAA8f85ERERE9HHi9EWSk5GRgfHjxyMtLQ0bNmzA4sWLpbVg7dq1w5IlS3Du3DmcPn0aI0eOLDHCVZrQ0FDMnz8fixYtwtWrV3H27FksXrxY4Zisra1x+vRp7Nu3D1euXMHkyZORlJQkld+8eRMhISE4ceIEbt26hf379+Pq1avSurIpU6Zg7dq1CAsLw8WLF5GamorY2FhMmjSpgk8H8PLygrGxMXr27ImjR4/i5s2biI+Px5gxY/DXX39J8a5btw6pqak4efIkvLy85EYMO3ToABsbG/j4+CAlJQVHjx7FxIkTKxwLEREREX0YmJSRHG9vb/z3339wcXHB6NGjMXbsWPj5+QEA5s+fDwsLC7Rt2xYDBgxAYGAgdHR0Xtmmj48PIiIisHTpUjg4OKB79+64evWqwjGNGDECffr0wVdffYWWLVsiOztbbtRMR0cHly9fxhdffAEbGxv4+flh9OjRGDFiBACgU6dO2LlzJ/bv348WLVqgVatWWLhwIerWrVvBp/O8ryNHjqBOnTro06cP7OzsMHToUDx+/FgaOVu9ejXu37+PZs2aYdCgQRgzZgxq1KghtaGiooJff/1Ves7Dhg2r1E6QRERERPRhEMSXFwnRR8vDwwNNmzZFRESEskMhBeTm5sLAwABTj9yAlkxP2eEQ0Xsi2MlY2SEQEX00ij+v5eTklLn0BeCaMqL33vgm1cv9JSciIiKidxunL9JHLSYmRm6r/BcPBwcHZYdHRERERB8BTl+kj9rDhw9x9+7dUsvU1dUrte7sbVF0OJyIiIiIlIPTF4kUoKenBz09rsciIiIiIuXh9EUiIiIiIiIlYlJGRERERESkREzKiIiIiIiIlIhJGRERERERkRIxKSMiIiIiIlIiJmVERERERERKxKSMiIiIiIhIiZiUERERERERKRGTMiIiIiIiIiViUkZERERERKRETMqIiIiIiIiUiEkZERERERGREqkpOwAiej0LUrKhJXuq7DCIPhrBTsbKDoGIiD4wHCkjIiIiIiJSIiZlRERERERESsSkjAAAoijCz88PRkZGEAQBhoaGCAgIkMotLS0RERGhcHvp6ekQBAHJyclVHuvLKhpbVYuOjoahoaHS+iciIiKi9xuTMgIA7N27F9HR0di5cycyMzPRqFEjufKkpCT4+flVaZ/vYzJTWgL41Vdf4cqVK8oJiIiIiIjee9zogwAA169fh5mZGVxdXQEAamry/zRMTEyUEdZbIYoiCgsLS9yzorS1taGtrV3FURERERHRx4IjZQRfX1988803yMjIgCAIsLS0LFHn5RGiy5cvo02bNtDS0oK9vT0OHjwIQRAQFxcnd92NGzfw6aefQkdHB02aNMGJEycAAPHx8Rg8eDBycnIgCAIEQUBoaOgrY83KykKPHj2gra2NevXqISYmRq68tGmTDx48gCAIiI+Pl/oWBAF79uyBs7MzNDU1cezYMVy/fh09e/ZEzZo1IZPJ0KJFCxw8eFBqx8PDA7du3cK4ceOkmIHSR/yWLVuG+vXrQ0NDA7a2tli3bp1cuSAIWLVqFXr37g0dHR1YW1tjx44d5d77kydPkJubK3cQERER0fuPSRkhMjIS4eHhqF27NjIzM5GUlFRu/cLCQvTq1Qs6Ojo4efIkVqxYgYkTJ5Zad+LEiQgMDERycjJsbGzQv39/FBQUwNXVFREREdDX10dmZiYyMzMRGBj4ylh9fX1x+/ZtHD58GFu2bMHSpUuRlZVVqfsODg7G7NmzkZqaCkdHR+Tl5aFr1644dOgQzp07h86dO6NHjx7IyMgAAGzbtg21a9dGeHi4FHNpfv31V4wdOxYTJkzAn3/+iREjRmDw4ME4fPiwXL2wsDB4enri/Pnz6Nq1K7y8vHDv3r0y4501axYMDAykw8LColL3TURERETvFk5fJBgYGEBPTw+qqqowNTV9Zf0DBw7g+vXriI+Pl+rPmDEDHTt2LFE3MDAQ3bp1A/A8CXFwcMC1a9fQsGFDGBgYQBAEhfoEgCtXrmDPnj04deoUWrRoAQBYvXo17OzsFL1VOeHh4XIxGxkZoUmTJtLradOm4ddff8WOHTvg7+8PIyMjqKqqQk9Pr9yY582bB19fX4waNQoAMH78ePzxxx+YN28ePv30U6mer68v+vfvDwCYOXMmFi1ahFOnTqFz586lthsSEoLx48dLr3Nzc5mYEREREX0AOFJGFZaWlgYLCwu5xMTFxaXUuo6OjtLPZmZmAFDpka3U1FSoqanB2dlZOtewYcNKbxbSvHlzudd5eXkIDAyEnZ0dDA0NIZPJkJqaKo2UVSRONzc3uXNubm5ITU2VO/fis9HV1YW+vn65z0ZTUxP6+vpyBxERERG9/zhSRm+Uurq69HPxGqyioqI31p+KyvO/M4iiKJ179uxZqXV1dXXlXgcGBuLAgQOYN28eGjRoAG1tbXz55Zd4+vTpG4n1xWcDPH8+b/LZEBEREdG7iSNlVGG2tra4ffs27t69K5171Tq00mhoaKCwsFDh+g0bNkRBQQHOnDkjnUtLS8ODBw+k18W7RL643kvR70pLTEyEr68vevfujcaNG8PU1BTp6ekVjtnOzg6JiYkl2ra3t1coDiIiIiL6uHCkjCqsY8eOqF+/Pnx8fDB37lw8fPgQkyZNAvD/o2GKsLS0RF5eHg4dOoQmTZpAR0cHOjo6Zda3tbVF586dMWLECCxbtgxqamoICAiQ245eW1sbrVq1wuzZs1GvXj1kZWVJsb2KtbU1tm3bhh49ekAQBEyePLnEyJWlpSWOHDmCfv36QVNTE8bGxiXa+fbbb+Hp6QknJyd06NABv/32G7Zt2ya3kyMRERERUTGOlFGFqaqqIi4uDnl5eWjRogWGDRsm7b6opaWlcDuurq4YOXIkvvrqK5iYmGDu3LmvvCYqKgq1atWCu7s7+vTpAz8/P9SoUUOuzs8//4yCggI4OzsjICAA06dPVyieBQsWoFq1anB1dUWPHj3QqVMnNGvWTK5OeHg40tPTUb9+/TK/u61Xr16IjIzEvHnz4ODggJ9++glRUVHw8PBQKA4iIiIi+rgI4ouLb4gqKTExEW3atMG1a9dQv359ZYfzUcjNzYWBgQGmHrkBLZmessMh+mgEO5UcISciIipN8ee1nJyccjdp4/RFqpRff/0VMpkM1tbWuHbtGsaOHQs3NzcmZEowvkl17sRIRERE9B5jUkaV8vDhQwQFBSEjIwPGxsbo0KED5s+f/1ptHj16FF26dCmzPC8v77XaJyIiIiJ6F3H6Ir0z/vvvP9y5c6fM8gYNGrzFaN59ig6HExEREZFycPoivXe0tbWZeBERERHRR4e7LxIRERERESkRkzIiIiIiIiIlYlJGRERERESkREzKiIiIiIiIlIhJGRERERERkRIxKSMiIiIiIlIiJmVERERERERKxKSMiIiIiIhIiZiUERERERERKRGTMiIiIiIiIiViUkZERERERKREasoOgIhez4KUbGjJnio7DKIPRrCTsbJDICKijwxHyoiIiIiIiJSISRkREREREZESMSmjt04URfj5+cHIyAiCIMDQ0BABAQFSuaWlJSIiIhRuLz09HYIgIDk5uUrjrGgcRERERESVwaSM3rq9e/ciOjoaO3fuRGZmJho1aiRXnpSUBD8/vyrtMzo6GoaGhlXaJhERERFRVeBGH/TWXb9+HWZmZnB1dQUAqKnJ/zM0MTFRRljvjKdPn0JDQ0PZYRARERHRW8KRMnqrfH198c033yAjIwOCIMDS0rJEnZenDV6+fBlt2rSBlpYW7O3tcfDgQQiCgLi4OLnrbty4gU8//RQ6Ojpo0qQJTpw4AQCIj4/H4MGDkZOTA0EQIAgCQkNDFYo3Pz8fQ4YMgZ6eHurUqYMVK1bIlV+4cAHt2rWDtrY2qlevDj8/P+Tl5UnlHh4eclMzAaBXr17w9fWVu99p06bB29sb+vr6VT5KSERERETvNiZl9FZFRkYiPDwctWvXRmZmJpKSksqtX1hYiF69ekFHRwcnT57EihUrMHHixFLrTpw4EYGBgUhOToaNjQ369++PgoICuLq6IiIiAvr6+sjMzERmZiYCAwMVinf+/Plo3rw5zp07h1GjRuHrr79GWloaAODRo0fo1KkTqlWrhqSkJGzevBkHDx6Ev79/xR4KgHnz5qFJkyY4d+4cJk+eXGqdJ0+eIDc3V+4gIiIiovcfpy/SW2VgYAA9PT2oqqrC1NT0lfUPHDiA69evIz4+Xqo/Y8YMdOzYsUTdwMBAdOvWDQAQFhYGBwcHXLt2DQ0bNoSBgQEEQVCozxd17doVo0aNAgAEBQVh4cKFOHz4MGxtbbF+/Xo8fvwYa9euha6uLgBgyZIl6NGjB+bMmYOaNWsq3E+7du0wYcKEcuvMmjULYWFhFYqfiIiIiN59HCmjd1paWhosLCzkkikXF5dS6zo6Oko/m5mZAQCysrJeq/8X2yxO6orbTE1NRZMmTaSEDADc3NxQVFQkjaYpqnnz5q+sExISgpycHOm4fft2hfogIiIioncTR8rog6Guri79LAgCAKCoqKjK2ixutyJtqqioQBRFuXPPnj0rUe/FxK4smpqa0NTUVLhvIiIiIno/cKSM3mm2tra4ffs27t69K5171Tq00mhoaKCwsLAqQ4OdnR1SUlLw6NEj6VxiYiJUVFRga2sL4PlOkpmZmVJ5YWEh/vzzzyqNg4iIiIjeb0zK6J3WsWNH1K9fHz4+Pjh//jwSExMxadIkAP8/GqYIS0tL5OXl4dChQ/j333+Rn5//2rF5eXlBS0sLPj4++PPPP3H48GF88803GDRokLSerF27dti1axd27dqFy5cv4+uvv8aDBw9eu28iIiIi+nAwKaN3mqqqKuLi4pCXl4cWLVpg2LBh0u6LWlpaCrfj6uqKkSNH4quvvoKJiQnmzp372rHp6Ohg3759uHfvHlq0aIEvv/wS7du3x5IlS6Q6Q4YMgY+PD7y9veHu7g4rKyt8+umnr903EREREX04BPHlBS9E77jExES0adMG165dQ/369ZUdjtLk5ubCwMAAU4/cgJZMT9nhEH0wgp2MlR0CERF9IIo/r+Xk5EBfX7/Metzog955v/76K2QyGaytrXHt2jWMHTsWbm5uH3VCRkREREQfDiZl9M57+PAhgoKCkJGRAWNjY3To0AHz589/rTaPHj2KLl26lFmel5f3Wu2/TeObVC/3Ly9ERERE9G7j9EX6KP3333+4c+dOmeUNGjR4i9FUjqLD4URERESkHJy+SFQObW3t9yLxIiIiIqIPH3dfJCIiIiIiUiImZURERERERErEpIyIiIiIiEiJmJQREREREREpEZMyIiIiIiIiJWJSRkREREREpERMyoiIiIiIiJSISRkREREREZESMSkjIiIiIiJSIiZlRERERERESsSkjIiIiIiISImYlBERERERESmRmrIDIKLXsyAlG1qyp8oOgz4SwU7Gyg6BiIjog8ORMiIiIiIiIiViUkZERERERKRETMrovSAIAuLi4pQdBhERERFRlWNS9h551xITS0tLREREKDsMIiIiIqL3GpMyeqMKCwtRVFSk7DCIiIiIiN5ZTMoqaefOnTA0NERhYSEAIDk5GYIgIDg4WKozbNgwDBw4ENnZ2ejfvz/Mzc2ho6ODxo0bY8OGDXLteXh4YMyYMfjuu+9gZGQEU1NThIaGSuWWlpYAgN69e0MQBOl1SkoKPv30U+jp6UFfXx/Ozs44ffq0Qvdw7NgxtG3bFtra2rCwsMCYMWPw6NEjAMDatWshk8lw9epVqf6oUaPQsGFD5Ofnw8PDA7du3cK4ceMgCAIEQQAAREdHw9DQEDt27IC9vT00NTWRkZGBpKQkdOzYEcbGxjAwMIC7uzvOnj1boWeemZmJLl26QFtbG1ZWVtiyZYtceVBQEGxsbKCjowMrKytMnjwZz549k6szffp01KhRA3p6ehg2bBiCg4PRtGlTqbygoABjxoyBoaEhqlevjqCgIPj4+KBXr15Snb1796JNmzZSne7du+P69ety/Rw/fhxNmzaFlpYWmjdvjri4OAiCgOTkZKnOn3/+iS5dukAmk6FmzZoYNGgQ/v333wo9EyIiIiJ6/zEpq6S2bdvi4cOHOHfuHAAgISEBxsbGiI+Pl+okJCTAw8MDjx8/hrOzM3bt2oU///wTfn5+GDRoEE6dOiXX5po1a6Crq4uTJ09i7ty5CA8Px4EDBwAASUlJAICoqChkZmZKr728vFC7dm0kJSXhzJkzCA4Ohrq6+ivjv379Ojp37owvvvgC58+fx8aNG3Hs2DH4+/sDALy9vdG1a1d4eXmhoKAAu3btwqpVqxATEwMdHR1s27YNtWvXRnh4ODIzM5GZmSm1nZ+fjzlz5mDVqlW4ePEiatSogYcPH8LHxwfHjh3DH3/8AWtra3Tt2hUPHz5U+JlPnjwZX3zxBVJSUuDl5YV+/fohNTVVKtfT00N0dDQuXbqEyMhIrFy5EgsXLpTKY2JiMGPGDMyZMwdnzpxBnTp1sGzZMrk+5syZg5iYGERFRSExMRG5ubklpow+evQI48ePx+nTp3Ho0CGoqKigd+/e0ohgbm4uevTogcaNG+Ps2bOYNm0agoKC5Np48OAB2rVrBycnJ5w+fRp79+7F3bt34enpWeb9P3nyBLm5uXIHEREREb3/BFEURWUH8b5ydnZG//79ERgYiN69e6NFixYICwtDdnY2cnJyULt2bVy5cgXW1tYlru3evTsaNmyIefPmAXg+UlZYWIijR49KdVxcXNCuXTvMnj0bwPM1Zb/++qvcqI2+vj4WL14MHx+fCsU+bNgwqKqq4qeffpLOHTt2DO7u7nj06BG0tLRw//59ODo6okePHti2bRvGjBmD77//XqpvaWmJgIAABAQESOeio6MxePBgJCcno0mTJmX2X1RUBENDQ6xfvx7du3d/ZbyCIGDkyJFySVSrVq3QrFkzLF26tNRr5s2bh9jYWGnksFWrVmjevDmWLFki1WnTpg3y8vKkESxTU1MEBgYiMDAQwPPpl1ZWVnBycipzPd+///4LExMTXLhwAY0aNcLy5csxadIk/PXXX9DS0gIArFq1CsOHD8e5c+fQtGlTTJ8+HUePHsW+ffukdv766y9YWFggLS0NNjY2JfoJDQ1FWFhYifNTj9yAlkyvnKdHVHX4PWVERESKy83NhYGBAXJycqCvr19mPY6UvQZ3d3fEx8dDFEUcPXoUffr0gZ2dHY4dO4aEhATUqlUL1tbWKCwsxLRp09C4cWMYGRlBJpNh3759yMjIkGvP0dFR7rWZmRmysrLKjWH8+PEYNmwYOnTogNmzZ5eYRleWlJQUREdHQyaTSUenTp1QVFSEmzdvAgCqVauG1atXY9myZahfv77c1MzyaGholLiXu3fvYvjw4bC2toaBgQH09fWRl5dX4hmUp3Xr1iVevzhStnHjRri5ucHU1BQymQyTJk2Saz8tLQ0uLi5ybbz4OicnB3fv3pU7p6qqCmdnZ7lrrl69iv79+8PKygr6+vrSVNLivtLS0uDo6CglZC/3Azx//ocPH5Z7/g0bNgSAMt/DkJAQ5OTkSMft27dLf1BERERE9F5RU3YA7zMPDw/8/PPPSElJgbq6Oho2bAgPDw/Ex8fj/v37cHd3BwD88MMPiIyMREREBBo3bgxdXV0EBATg6dOncu29PO1QEIRXbpIRGhqKAQMGYNeuXdizZw+mTp2K2NhY9O7du9zr8vLyMGLECIwZM6ZEWZ06daSfjxw5AlVVVWRmZuLRo0fQ03v1iIy2tra0xqyYj48PsrOzERkZibp160JTUxOtW7cu8Qwq68SJE/Dy8kJYWBg6deoEAwMDxMbGYv78+VXS/ot69OiBunXrYuXKlahVqxaKiorQqFGjCt1LXl4eevTogTlz5pQoMzMzK/UaTU1NaGpqVjpuIiIiIno3caTsNRSvK1u4cKGUgBUnZfHx8fDw8AAAJCYmomfPnhg4cCCaNGkCKysrXLlypcL9qaurSxuLvMjGxgbjxo3D/v370adPH0RFRb2yrWbNmuHSpUto0KBBiUNDQwPA880q5syZg99++w0ymUxab1ZMQ0Oj1HhKk5iYiDFjxqBr165wcHCApqZmhTe1+OOPP0q8trOzk2KtW7cuJk6ciObNm8Pa2hq3bt2Sq29rayutxSv24msDAwPUrFlT7lxhYaHchiTZ2dlIS0vDpEmT0L59e9jZ2eH+/fsl+rlw4QKePHlSaj/A8+d/8eJFWFpalnj+urq6FXksRERERPSeq7Kk7MGDB1XV1HujWrVqcHR0RExMjJSAffLJJzh79iyuXLkiJWrW1tY4cOAAjh8/jtTUVIwYMQJ3796tcH+WlpY4dOgQ/vnnH9y/fx///fcf/P39ER8fj1u3biExMRFJSUlSolKeoKAgHD9+HP7+/khOTsbVq1exfft2KfF6+PAhBg0ahDFjxqBLly6IiYnBxo0b5XY8tLS0xJEjR3Dnzp1XJljW1tZYt24dUlNTcfLkSXh5eUFbW7tC979582b8/PPPuHLlCqZOnYpTp05J8VpbWyMjIwOxsbG4fv06Fi1ahF9//VXu+m+++QarV6/GmjVrcPXqVUyfPh3nz5+XG9X75ptvMGvWLGzfvh1paWkYO3Ys7t+/L9WpVq0aqlevjhUrVuDatWv4/fffMX78eLl+BgwYgKKiIvj5+SE1NRX79u2T1g4WtzN69Gjcu3cP/fv3R1JSEq5fv459+/Zh8ODBCie6RERERPRhqFRSNmfOHGzcuFF67enpierVq8Pc3BwpKSlVFtz7wN3dHYWFhVJSZmRkBHt7e5iamsLW1hYAMGnSJDRr1gydOnWCh4cHTE1N5TbrUNT8+fNx4MABWFhYwMnJCaqqqsjOzoa3tzdsbGzg6emJLl26lLoZxMscHR2RkJCAK1euoG3btnBycsKUKVNQq1YtAMDYsWOhq6uLmTNnAgAaN26MmTNnYsSIEbhz5w4AIDw8HOnp6ahfvz5MTEzK7W/16tW4f/8+mjVrJiV7NWrUqND9h4WFITY2Fo6Ojli7di02bNgAe3t7AMDnn3+OcePGwd/fH02bNsXx48cxefJkueu9vLwQEhKCwMBANGvWDDdv3oSvr6/c2q+goCD0798f3t7eaN26tbTWrriOiooKYmNjcebMGTRq1Ajjxo3DDz/8INePvr4+fvvtNyQnJ6Np06aYOHEipkyZAgBSO7Vq1UJiYiIKCwvx2WefoXHjxggICIChoSFUVDiATURERPQxqdTui/Xq1UNMTAxcXV1x4MABeHp6YuPGjdi0aRMyMjKwf//+NxErUZXr2LEjTE1NsW7dulLLi4qKYGdnB09PT0ybNq3S/cTExGDw4MHIycmp8AhhWYp38+Hui/Q2cfdFIiIixSm6+2KlNvr4559/YGFhAeD5lyh7enris88+g6WlJVq2bFm5iInesPz8fCxfvhydOnWCqqoqNmzYgIMHD0rfBQcAt27dwv79++Hu7o4nT55gyZIluHnzJgYMGFChvtauXQsrKytp9DgoKAienp5VlpARERER0YejUklZtWrVcPv2bVhYWGDv3r2YPn06AEAURa6HeUd06dJF7jvPXvT999/Lfd+YssXExGDEiBGlltWtWxcXL16skn4EQcDu3bsxY8YMPH78GLa2tti6dSs6dOgg1VFRUUF0dDQCAwMhiiIaNWqEgwcPKrRO70X//PMPpkyZgn/++QdmZmbo27cvZsyYUSX38bLxTaqX+5cXIiIiInq3VWr6or+/P3bu3Alra2ucO3cO6enpkMlkiI2Nxdy5c+V2qyPluHPnDv77779Sy4yMjGBkZPSWIyrbw4cPy9z4RF1dHXXr1n3LEb0fFB0OJyIiIiLleKPTFxcuXAhLS0vcvn0bc+fOhUwmAwBkZmZi1KhRlYuYqpS5ubmyQ1CYnp6eQt9/RkRERET0IarUSBkRKR9HyoiIiIjebYp+Xqv03tvr1q1DmzZtUKtWLelLeiMiIrB9+/bKNklERERERPTRqVRStmzZMowfPx5dunTBgwcPpM09DA0NERERUZXxERERERERfdAqlZQtXrwYK1euxMSJE6Gqqiqdb968OS5cuFBlwREREREREX3oKpWU3bx5E05OTiXOa2pq4tGjR68dFBERERER0ceiUklZvXr1kJycXOL83r17K/x9TkRERERERB+zSm2JP378eIwePRqPHz+GKIo4deoUNmzYgFmzZmHVqlVVHSMREREREdEHq1JJ2bBhw6CtrY1JkyYhPz8fAwYMQK1atRAZGYl+/fpVdYxEREREREQfrAonZQUFBVi/fj06deoELy8v5OfnIy8vDzVq1HgT8REREREREX3QKrymTE1NDSNHjsTjx48BADo6OkzIiIiIiIiIKqlSG324uLjg3LlzVR0LERERERHRR6dSa8pGjRqFCRMm4K+//oKzszN0dXXlyh0dHaskOCIiIiIiog+dIIqiWNGLVFRKDrAJggBRFCEIAgoLC6skOCIqW25uLgwMDDD1yA1oyfSUHQ6VI9jJWNkhEBERkRIUf17LycmBvr5+mfUqNVJ28+bNSgdGRERERERE/69SSVndunWrOg4iIiIiIqKPUqWSsrVr15Zb7u3tXalgiIiIiIiIPjaVSsrGjh0r9/rZs2fIz8+HhoYGdHR0mJQREREREREpqFJb4t+/f1/uyMvLQ1paGtq0aYMNGzZUdYxEH5TCwkIUFRUpOwwiIiIiekdUKikrjbW1NWbPnl1iFI3eDg8PD4wZMwbfffcdjIyMYGpqitDQUABAeno6BEFAcnKyVP/BgwcQBAHx8fEAgPj4eAiCgH379sHJyQna2tpo164dsrKysGfPHtjZ2UFfXx8DBgxAfn6+wjH5+/vD398fBgYGMDY2xuTJk/Hihp/r1q1D8+bNoaenB1NTUwwYMABZWVlS+f379+Hl5QUTExNoa2vD2toaUVFRAICnT5/C398fZmZm0NLSQt26dTFr1iy5exw2bBhMTEygr6+Pdu3aISUlRSoPDQ1F06ZNsW7dOlhaWsLAwAD9+vXDw4cPpToPHz6El5cXdHV1YWZmhoULF8LDwwMBAQFSnSdPniAwMBDm5ubQ1dVFy5YtpecKANHR0TA0NMSOHTtgb28PTU1NZGRkID4+Hi4uLtDV1YWhoSHc3Nxw69YthZ4tEREREX04qiwpAwA1NTX8/fffVdkkVcCaNWugq6uLkydPYu7cuQgPD8eBAwcq1EZoaCiWLFmC48eP4/bt2/D09ERERATWr1+PXbt2Yf/+/Vi8eHGFYlJTU8OpU6cQGRmJBQsWYNWqVVL5s2fPMG3aNKSkpCAuLg7p6enw9fWVyidPnoxLly5hz549SE1NxbJly2Bs/Hx78UWLFmHHjh3YtGkT0tLSEBMTA0tLS+navn37SknlmTNn0KxZM7Rv3x737t2T6ly/fh1xcXHYuXMndu7ciYSEBMyePVsqHz9+PBITE7Fjxw4cOHAAR48exdmzZ+Xu0d/fHydOnEBsbCzOnz+Pvn37onPnzrh69apUJz8/H3PmzMGqVatw8eJFGBkZoVevXnB3d8f58+dx4sQJ+Pn5QRCEMp/lkydPkJubK3cQERER0fuvUmvKduzYIfdaFEVkZmZiyZIlcHNzq5LAqOIcHR0xdepUAM9HLpcsWYJDhw7B2tpa4TamT58uvYdDhw5FSEgIrl+/DisrKwDAl19+icOHDyMoKEih9iwsLLBw4UIIggBbW1tcuHABCxcuxPDhwwEAQ4YMkepaWVlh0aJFaNGiBfLy8iCTyZCRkQEnJyc0b94cAOSSroyMDFhbW6NNmzYQBEFuV9Bjx47h1KlTyMrKgqamJgBg3rx5iIuLw5YtW+Dn5wcAKCoqQnR0NPT0nn/P16BBg3Do0CHMmDEDDx8+xJo1a7B+/Xq0b98eABAVFYVatWrJxRAVFYWMjAzpfGBgIPbu3YuoqCjMnDkTwPPkc+nSpWjSpAkA4N69e8jJyUH37t1Rv359AICdnV25z3LWrFkICwtT6LkTERER0fujUklZr1695F4LggATExO0a9cO8+fPr4q4qBIcHR3lXpuZmclNBaxoGzVr1oSOjo6UkBWfO3XqlMLttWrVSm70p3Xr1pg/fz4KCwuhqqqKM2fOIDQ0FCkpKbh//7601iojIwP29vb4+uuv8cUXX+Ds2bP47LPP0KtXL7i6ugIAfH190bFjR9ja2qJz587o3r07PvvsMwBASkoK8vLyUL16dbl4/vvvP1y/fl16bWlpKSVkgPwzu3HjBp49ewYXFxep3MDAALa2ttLrCxcuoLCwEDY2NnL9PHnyRK5vDQ0NuWdrZGQEX19fdOrUCR07dkSHDh3g6ekJMzOzMp9lSEgIxo8fL73Ozc2FhYVFmfWJiIiI6P1QqaSMmxS8m9TV1eVeC4KAoqIiqKg8n6X64lquZ8+evbINQRDKbLMqPHr0CJ06dUKnTp0QExMDExMTZGRkoFOnTnj69CkAoEuXLrh16xZ2796NAwcOoH379hg9ejTmzZuHZs2a4ebNm9izZw8OHjwIT09PdOjQAVu2bEFeXh7MzMzk1nYVMzQ0LPV+K3N/eXl5UnKpqqoqVyaTyaSftbW1S0xNjIqKwpgxY7B3715s3LgRkyZNwoEDB9CqVatS+9LU1JRG/YiIiIjow1GpNWXh4eGlbvbw33//ITw8/LWDoqplYmICAMjMzJTOvbjpx5t08uRJudd//PEHrK2toaqqisuXLyM7OxuzZ89G27Zt0bBhw1JH9kxMTODj44NffvkFERERWLFihVSmr6+Pr776CitXrsTGjRuxdetW3Lt3D82aNcM///wDNTU1NGjQQO4oXpP2KlZWVlBXV0dSUpJ0LicnB1euXJFeOzk5obCwEFlZWSX6MTU1fWUfTk5OCAkJwfHjx9GoUSOsX79eodiIiIiI6MNRqaQsLCwMeXl5Jc7n5+dzzcs7SFtbG61atcLs2bORmpqKhIQETJo06a30nZGRgfHjxyMtLQ0bNmzA4sWLpR0669SpAw0NDSxevBg3btzAjh07MG3aNLnrp0yZgu3bt+PatWu4ePEidu7cKa29WrBgATZs2IDLly/jypUr2Lx5M0xNTWFoaIgOHTqgdevW6NWrF/bv34/09HQcP34cEydOxOnTpxWKXU9PDz4+Pvj2229x+PBhXLx4EUOHDoWKioo06mVjYwMvLy94e3tj27ZtuHnzJk6dOoVZs2Zh165dZbZ98+ZNhISE4MSJE7h16xb279+Pq1evvnJdGRERERF9eCqVlImiWOoucSkpKTAyMnrtoKjq/fzzzygoKICzszMCAgIwffr0t9Kvt7c3/vvvP7i4uGD06NEYO3astMmGiYkJoqOjsXnzZtjb22P27NmYN2+e3PUaGhoICQmBo6MjPvnkE6iqqiI2NhbA86Rp7ty5aN68OVq0aIH09HTs3r1bSpp2796NTz75BIMHD4aNjQ369euHW7duoWbNmgrHv2DBArRu3Rrdu3dHhw4d4ObmBjs7O2hpaUl1oqKi4O3tjQkTJsDW1ha9evVCUlIS6tSpU2a7Ojo6uHz5Mr744gvY2NjAz88Po0ePxogRIyryeImIiIjoAyCILy40eoVq1apBEATk5ORAX19fLjErLCxEXl4eRo4ciR9//PGNBEvvFw8PDzRt2hQRERHKDqXKPHr0CObm5pg/fz6GDh2q1Fhyc3NhYGCAqUduQEum9+oLSGmCnRSbMktEREQfluLPa8X5U1kqtNFHREQERFHEkCFDEBYWBgMDA6lMQ0MDlpaWaN26deWjJnrHnDt3DpcvX4aLiwtycnKkNZM9e/ZUcmT/b3yT6uX+khMRERHRu61CSZmPjw8AoF69enB1dS2xcx19PIq3rC/LpUuX3mI0b9a8efOQlpYGDQ0NODs74+jRowpvFkJERERE9CoVmr5YmsePH0vblxfjX+0/fAUFBUhPTy+z3NLSEmpqlfrGBVKQosPhRERERKQcb2T6YrH8/Hx899132LRpE7Kzs0uUFxYWVqZZeo8UbzVPRERERESvp1K7L3777bf4/fffsWzZMmhqamLVqlUICwtDrVq1sHbt2qqOkYiIiIiI6INVqZGy3377DWvXroWHhwcGDx6Mtm3bokGDBqhbty5iYmLg5eVV1XESERERERF9kCo1Unbv3j1YWVkBeL5+7N69ewCANm3a4MiRI1UXHRERERER0QeuUkmZlZUVbt68CQBo2LAhNm3aBOD5CJqhoWGVBUdERERERPShq1RSNnjwYKSkpAAAgoOD8eOPP0JLSwvjxo3Dt99+W6UBEhERERERfchee0t8ALh16xbOnDmDBg0awNHRsSriIqJX4Jb4RERERO+2N7ol/oseP36MunXrom7duq/bFBERERER0UenUtMXCwsLMW3aNJibm0Mmk+HGjRsAgMmTJ2P16tVVGiAREREREdGHrFJJ2YwZMxAdHY25c+dCQ0NDOt+oUSOsWrWqyoIjIiIiIiL60FUqKVu7di1WrFgBLy8vqKqqSuebNGmCy5cvV1lwREREREREH7pKJWV37txBgwYNSpwvKirCs2fPXjsoIiIiIiKij0WlkjJ7e3scPXq0xPktW7bAycnptYMiIiIiIiL6WFRq98UpU6bAx8cHd+7cQVFREbZt24a0tDSsXbsWO3furOoYiagcC1KyoSV7quwwCECwk7GyQyAiIqL3UIVGym7cuAFRFNGzZ0/89ttvOHjwIHR1dTFlyhSkpqbit99+Q8eOHd9UrERERERERB+cCo2UWVtbIzMzEzVq1EDbtm1hZGSECxcuoGbNmm8qPiIiIiIiog9ahUbKRFGUe71nzx48evSoSgOqSh4eHggICHijfVhaWiIiIkKpMVQVQRAQFxencP34+HgIgoAHDx68sZgq41XvyduWnp4OQRCQnJys7FCIiIiI6B1UqTVlxV5O0qikbdu2QV1dXdlhKCQzMxPVqlVTuL6rqysyMzNhYGBQJf2HhoYiLi7ug0teLCwskJmZCWNjrjciIiIiopIqlJQJggBBEEqco7IZGRkpO4RXevr0KTQ0NGBqalqh6ypzzcdIVVWVz4mIiIiIylTh6Yu+vr7o06cP+vTpg8ePH2PkyJHS6+LjXVJQUAB/f38YGBjA2NgYkydPlkb47t+/D29vb1SrVg06Ojro0qULrl69Knf91q1b4eDgAE1NTVhaWmL+/Pnl9rdq1SoYGhri0KFDAEpOX7S0tMTMmTMxZMgQ6OnpoU6dOlixYoVcG8ePH0fTpk2hpaWF5s2bIy4urkLT3xISEuDi4gJNTU2YmZkhODgYBQUFUrmHhwf8/f0REBAAY2NjdOrUCUDJ6YuviuPl6YvR0dEwNDTEvn37YGdnB5lMhs6dOyMzM1OhuF/m6+uLXr16Yd68eTAzM0P16tUxevRoue/Cy8rKQo8ePaCtrY169eohJiamRDsZGRno2bMnZDIZ9PX14enpibt370rloaGhaNq0KdatWwdLS0sYGBigX79+ePjwoVSnqKgIs2bNQr169aCtrY0mTZpgy5YtUvn9+/fh5eUFExMTaGtrw9raGlFRUQBKTl8sLCzE0KFDpbZsbW0RGRlZqWdERERERO+/CiVlPj4+qFGjBgwMDGBgYICBAweiVq1a0uvi412yZs0aqKmp4dSpU4iMjMSCBQuwatUqAM8/9J8+fRo7duzAiRMnIIoiunbtKn3oP3PmDDw9PdGvXz9cuHABoaGhmDx5MqKjo0vta+7cuQgODsb+/fvRvn37MmOaP38+mjdvjnPnzmHUqFH4+uuvkZaWBgDIzc1Fjx490LhxY5w9exbTpk1DUFCQwvd7584ddO3aFS1atEBKSgqWLVuG1atXY/r06SWei4aGBhITE7F8+fIS7VQ2jvz8fMybNw/r1q3DkSNHkJGRgcDAQIXjf9nhw4dx/fp1HD58GGvWrEF0dLTc8/f19cXt27dx+PBhbNmyBUuXLkVWVpZUXlRUhJ49e+LevXtISEjAgQMHcOPGDXz11Vdy/Vy/fh1xcXHYuXMndu7ciYSEBMyePVsqnzVrFtauXYvly5fj4sWLGDduHAYOHIiEhAQAwOTJk3Hp0iXs2bMHqampWLZsWZnTFYuKilC7dm1s3rwZly5dwpQpU/D9999j06ZN5T6LJ0+eIDc3V+4gIiIiovdfhaYvFv/l/31iYWGBhQsXQhAE2Nra4sKFC1i4cCE8PDywY8cOJCYmwtXVFQAQExMDCwsLxMXFoW/fvliwYAHat2+PyZMnAwBsbGxw6dIl/PDDD/D19ZXrJygoCOvWrUNCQgIcHBzKjalr164YNWqUdN3ChQtx+PBh2NraYv369RAEAStXroSWlhbs7e1x584dDB8+XKH7Xbp0KSwsLLBkyRIIgoCGDRvi77//RlBQEKZMmQIVled5uLW1NebOnVtmO5WN49mzZ1i+fDnq168PAPD390d4eLhCsZemWrVqWLJkCVRVVdGwYUN069YNhw4dwvDhw3HlyhXs2bMHp06dQosWLQAAq1evhp2dnXT9oUOHcOHCBdy8eRMWFhYAgLVr18LBwQFJSUnSdUVFRYiOjoaenh4AYNCgQTh06BBmzJiBJ0+eYObMmTh48CBat24NALCyssKxY8fw008/wd3dHRkZGXByckLz5s0BPB8RLYu6ujrCwsKk1/Xq1cOJEyewadMmeHp6lnndrFmz5K4jIiIiog9DhUbK3ketWrWSW/fWunVrXL16FZcuXYKamhpatmwplVWvXh22trZITU0FAKSmpsLNzU2uPTc3N1y9ehWFhYXSufnz52PlypU4duzYKxMyAHB0dJR+FgQBpqam0uhOWloaHB0doaWlJdVxcXFR+H5TU1PRunVruXt2c3NDXl4e/vrrL+mcs7Nzue1UNg4dHR0pIQMAMzMzuZGrinJwcICqqmqp7aWmpkJNTU3uXho2bAhDQ0PpdWpqKiwsLKSEDADs7e1haGgovc/A8ySqOCF7uZ9r164hPz8fHTt2hEwmk461a9fi+vXrAICvv/4asbGxaNq0Kb777jscP3683Pv68ccf4ezsDBMTE8hkMqxYsQIZGRnlXhMSEoKcnBzpuH37drn1iYiIiOj98MEnZW9D27ZtUVhY+MrpZ8Ve3o1REAQUFRW9idDKpKur+0baLe3eXmeXzrf1rMrrJy8vDwCwa9cuJCcnS8elS5ekdWVdunTBrVu3MG7cOPz9999o3759mdM2Y2NjERgYiKFDh2L//v1ITk7G4MGD8fTp03Jj1NTUhL6+vtxBRERERO+/Dz4pO3nypNzrP/74A9bW1rC3t0dBQYFceXZ2NtLS0mBvbw8AsLOzQ2Jiotz1iYmJsLGxkRu9cXFxwZ49ezBz5kzMmzfvteItnmL55MkT6VxSUpLC19vZ2Unr416MWU9PD7Vr135rcbwNDRs2REFBAc6cOSOdS0tLk/veNDs7O9y+fVtuVOnSpUt48OCB9D6/ir29PTQ1NZGRkYEGDRrIHS+OwJmYmMDHxwe//PILIiIiSmzgUqx4yuyoUaPg5OSEBg0aSCNuRERERPTx+eCTsoyMDIwfPx5paWnYsGEDFi9ejLFjx8La2ho9e/bE8OHDcezYMaSkpGDgwIEwNzdHz549AQATJkzAoUOHMG3aNFy5cgVr1qzBkiVLSh0BcXV1xe7duxEWFvZaX1w8YMAAFBUVwc/PD6mpqdi3b5+U6Cny9QOjRo3C7du38c033+Dy5cvYvn07pk6divHjx0vryd5GHG+Dra0tOnfujBEjRuDkyZM4c+YMhg0bBm1tbalOhw4d0LhxY3h5eeHs2bM4deoUvL294e7uLq3/ehU9PT0EBgZi3LhxWLNmDa5fv46zZ89i8eLFWLNmDQBgypQp2L59O65du4aLFy9i586dcmvbXmRtbY3Tp09j3759uHLlCiZPnvzOJbxERERE9PZ88EmZt7c3/vvvP7i4uGD06NEYO3Ys/Pz8ADzfuMTZ2Rndu3dH69atIYoidu/eLU1la9asGTZt2oTY2Fg0atQIU6ZMQXh4eIlNPoq1adMGu3btwqRJk7B48eJKxauvr4/ffvsNycnJaNq0KSZOnIgpU6YAgNz6rrKYm5tj9+7dOHXqFJo0aYKRI0di6NChmDRp0luN422JiopCrVq14O7ujj59+sDPzw81atSQygVBwPbt21GtWjV88skn6NChA6ysrLBx48YK9TNt2jRMnjwZs2bNgp2dHTp37oxdu3ahXr16AJ5/Z1tISAgcHR3xySefQFVVFbGxsaW2NWLECPTp0wdfffUVWrZsiezsbGnjFyIiIiL6+Aji6yz4obciJiYGgwcPRk5Ojtwo0McaBz2Xm5sLAwMDTD1yA1oyvVdfQG9csFPpX4NAREREH6fiz2s5OTnl7gdQoS3x6e1Yu3YtrKysYG5ujpSUFAQFBcHT0/OtJ0LvShxUvvFNqnPTDyIiIqL32Ac/ffF99M8//2DgwIGws7PDuHHj0LdvX2nTiJEjR8pty/7iMXLkyLcWR2WUFbdMJsPRo0erMHIiIiIiovcHpy++Z7KyspCbm1tqmb6+vtx6qnfNtWvXyiwzNzfnCFwFKTocTkRERETKwemLH6gaNWq804lXeRo0aKDsEIiIiIiI3jmcvkhERERERKRETMqIiIiIiIiUiEkZERERERGREjEpIyIiIiIiUiImZURERERERErEpIyIiIiIiEiJmJQREREREREpEZMyIiIiIiIiJWJSRkREREREpERMyoiIiIiIiJSISRkREREREZESMSkjIiIiIiJSIjVlB0BEr2dBSja0ZE+VHcZHKdjJWNkhEBER0QeAI2VERERERERKxKSMiIiIiIhIiZiUERERERERKRGTMnqrBEFAXFxclbZpaWkJQRAgCAJ0dXXRrFkzbN68WSoPDQ2Vyl88GjZsKNXx8PCAIAiIjY2VazsiIgKWlpZydco6PDw8qiweIiIiIvp4MCkjhTx9+m5vJBEeHo7MzEycO3cOLVq0wFdffYXjx49L5Q4ODsjMzJQ7jh07JteGlpYWJk2ahGfPnpXax7Zt26RrT506BQA4ePCgdG7btm1VGg8RERERfRyYlFGpPDw84O/vj4CAABgbG6NTp05ISEiAi4sLNDU1YWZmhuDgYBQUFEjXWFpaIiIiQq6dpk2bIjQ0VCoHgN69e0MQBOk1AGzfvh3NmjWDlpYWrKysEBYWJtf2q+jp6cHU1BQ2Njb48ccfoa2tjd9++00qV1NTg6mpqdxhbCy/c17//v3x4MEDrFy5stQ+jIyMpGtNTEwAANWrV5fOGRkZVWk8L3vy5Alyc3PlDiIiIiJ6/zEpozKtWbMGGhoaSExMRGhoKLp27YoWLVogJSUFy5Ytw+rVqzF9+nSF20tKSgIAREVFITMzU3p99OhReHt7Y+zYsbh06RJ++uknREdHY8aMGZWKW01NDerq6hUe3dPX18fEiRMRHh6OR48eVarvqoznZbNmzYKBgYF0WFhYVFGERERERKRMTMqoTNbW1pg7dy5sbW2xf/9+WFhYYMmSJWjYsCF69eqFsLAwzJ8/H0VFRQq1Vzy6ZGhoKDfaFBYWhuDgYPj4+MDKygodO3bEtGnT8NNPP1U45qdPn2LWrFnIyclBu3btpPMXLlyATCaTO0aOHFni+lGjRkFLSwsLFiyocN9vIp4XhYSEICcnRzpu375dJTESERERkXLxy6OpTM7OztLPqampaN26NQRBkM65ubkhLy8Pf/31F+rUqVPpflJSUpCYmCg3MlZYWIjHjx8jPz8fOjo6r2wjKCgIkyZNwuPHjyGTyTB79mx069ZNKre1tcWOHTvkrtHX1y/RjqamJsLDw/HNN9/g66+/rvQ9VVU8L8emqalZ6ZiIiIiI6N3EpIzKpKurW6H6KioqEEVR7lxZm2a8KC8vD2FhYejTp0+JMi0tLYX6/vbbb+Hr6wuZTIaaNWvKJY8AoKGhgQYNGijU1sCBAzFv3jxMnz5dbt1bRVRlPERERET0YWNSRgqxs7PD1q1bIYqilGAkJiZCT08PtWvXBvB8emJmZqZ0TW5uLm7evCnXjrq6OgoLC+XONWvWDGlpaa+VpBgbG1dZkqOiooJZs2ahT58+lR4tq8p4iIiIiOjDxqSMFDJq1ChERETgm2++gb+/P9LS0jB16lSMHz8eKirPlya2a9cO0dHR6NGjBwwNDTFlyhSoqqrKtWNpaYlDhw7Bzc0NmpqaqFatGqZMmYLu3bujTp06+PLLL6GiooKUlBT8+eefFdpIpDwFBQX4559/5M4JgoCaNWuWWr9bt25o2bIlfvrppzLrvM14iIiIiOjDxaSMFGJubo7du3fj22+/RZMmTWBkZIShQ4di0qRJUp2QkBDcvHkT3bt3h4GBAaZNm1ZipGz+/PkYP348Vq5cCXNzc6Snp6NTp07YuXMnwsPDMWfOHKirq6Nhw4YYNmxYlcV/8eJFmJmZyZ3T1NTE48ePy7xmzpw5cHV1rbIYXjceIiIiIvowCeLLi4CI6L2Qm5sLAwMDTD1yA1oyPWWH81EKdir/u+WIiIjo41b8eS0nJ6fcTd04Ukb0nhvfpPord24kIiIioncXv6eM3mkxMTElvs+r+HBwcFB2eEREREREr40jZfRO+/zzz9GyZctSy9TV1d9yNEREREREVY9JGb3T9PT0oKfH9VJERERE9OHi9EUiIiIiIiIlYlJGRERERESkREzKiIiIiIiIlIhJGRERERERkRIxKSMiIiIiIlIiJmVERERERERKxKSMiIiIiIhIiZiUERERERERKRGTMiIiIiIiIiViUkZERERERKRETMqIiIiIiIiUSE3ZARDR61mQkg0t2VNlh/HBCHYyVnYIRERE9JHhSBkREREREZESMSkjIiIiIiJSIiZl9MatWLECFhYWUFFRQUREhLLDAQCEhoaiadOmyg6DiIiIiIhJ2ftKEATExcUpO4xXys3Nhb+/P4KCgnDnzh34+fkpO6R3TnR0NAwNDZUdBhEREREpCZMyqpSnTxXbWCIjIwPPnj1Dt27dYGZmBh0dnUr19+zZs0rHQERERET0LmNSVgV27twJQ0NDFBYWAgCSk5MhCAKCg4OlOsOGDcPAgQORnZ2N/v37w9zcHDo6OmjcuDE2bNgg156HhwfGjBmD7777DkZGRjA1NUVoaKhUbmlpCQDo3bs3BEGQXqekpODTTz+Fnp4e9PX14ezsjNOnT78y/uKRmri4OFhbW0NLSwudOnXC7du3pTrF0/1WrVqFevXqQUtLCwDw4MEDDBs2DCYmJtDX10e7du2QkpIitdu4cWMAgJWVFQRBQHp6OgBg+/btaNasGbS0tGBlZYWwsDAUFBRI/QmCgGXLluHzzz+Hrq4uZsyYUakYis2ePRs1a9aEnp4ehg4disePH7/yuRSLj4+Hi4sLdHV1YWhoCDc3N9y6dUsqf9W9LFiwAI0bN4auri4sLCwwatQo5OXlSW0PHjwYOTk5EAQBgiDIvddERERE9OFjUlYF2rZti4cPH+LcuXMAgISEBBgbGyM+Pl6qk5CQAA8PDzx+/BjOzs7YtWsX/vzzT/j5+WHQoEE4deqUXJtr1qyBrq4uTp48iblz5yI8PBwHDhwAACQlJQEAoqKikJmZKb328vJC7dq1kZSUhDNnziA4OBjq6uoK3UN+fj5mzJiBtWvXIjExEQ8ePEC/fv3k6ly7dg1bt27Ftm3bkJycDADo27cvsrKysGfPHpw5cwbNmjVD+/btce/ePXz11Vc4ePAgAODUqVPIzMyEhYUFjh49Cm9vb4wdOxaXLl3CTz/9hOjoaMyYMUOuv9DQUPTu3RsXLlzAkCFDKhUDAGzatAmhoaGYOXMmTp8+DTMzMyxdulSh51JQUIBevXrB3d0d58+fx4kTJ+Dn5wdBEABAoXtRUVHBokWLcPHiRaxZswa///47vvvuOwCAq6srIiIioK+vj8zMTGRmZiIwMLDUWJ48eYLc3Fy5g4iIiIjef4IoiqKyg/gQODs7o3///ggMDETv3r3RokULhIWFITs7Gzk5OahduzauXLkCa2vrEtd2794dDRs2xLx58wA8HykrLCzE0aNHpTouLi5o164dZs+eDeD5SNKvv/6KXr16SXX09fWxePFi+Pj4VCj26OhoDB48GH/88QdatmwJALh8+TLs7Oxw8uRJuLi4SEnNnTt3YGJiAgA4duwYunXrhqysLGhqakrtNWjQAN999x38/PyQnJwMJycn3Lx5UxrR69ChA9q3b4+QkBDpml9++QXfffcd/v77b+n+AgICsHDhQqlOZWNwdXWFk5MTfvzxR6m8VatWePz4sZTYleXevXuoXr064uPj4e7uXqJckXt52ZYtWzBy5Ej8+++/0vMPCAjAgwcPyo0lNDQUYWFhJc5PPXIDWjK9cq8lxfF7yoiIiKiq5ObmwsDAADk5OdDX1y+zHkfKqoi7uzvi4+MhiiKOHj2KPn36wM7ODseOHUNCQgJq1aoFa2trFBYWYtq0aWjcuDGMjIwgk8mwb98+ZGRkyLXn6Ogo99rMzAxZWVnlxjB+/HgMGzYMHTp0wOzZs3H9+nWF41dTU0OLFi2k1w0bNoShoSFSU1Olc3Xr1pWSIeD5dMm8vDxUr14dMplMOm7evFlu3ykpKQgPD5e7Zvjw4cjMzER+fr5Ur3nz5iWurUwMqampUrJZrHXr1go9FyMjI/j6+qJTp07o0aMHIiMjkZmZWaF7OXjwINq3bw9zc3Po6elh0KBByM7OlrtXRYSEhCAnJ0c6XpxeSkRERETvLzVlB/Ch8PDwwM8//4yUlBSoq6ujYcOG8PDwQHx8PO7fvy+Nsvzwww+IjIxERESEtM4oICCgxKYVL087FAQBRUVF5cYQGhqKAQMGYNeuXdizZw+mTp2K2NhY9O7du0ruUVdXV+51Xl4ezMzM5KZpFitvN8G8vDyEhYWhT58+JcqK14mV1l9VxlARUVFRGDNmDPbu3YuNGzdi0qRJOHDgAFq1avXKe0lPT0f37t3x9ddfY8aMGTAyMsKxY8cwdOhQPH36tEIbn2hqasqNBhIRERHRh4FJWRUpXle2cOFCKQHz8PDA7Nmzcf/+fUyYMAEAkJiYiJ49e2LgwIEAgKKiIly5cgX29vYV6k9dXV3aWORFNjY2sLGxwbhx49C/f39ERUUplJQVFBTg9OnTcHFxAQCkpaXhwYMHsLOzK/OaZs2a4Z9//oGampo0NVERzZo1Q1paGho0aKDwNa8TQ/E0TG9vb+ncH3/8UaF+nJyc4OTkhJCQELRu3Rrr169Hq1atXnkvZ86cQVFREebPnw8VlecD05s2bZKro6GhUep7SUREREQfB05frCLVqlWDo6MjYmJi4OHhAQD45JNPcPbsWVy5ckVK1KytrXHgwAEcP34cqampGDFiBO7evVvh/iwtLXHo0P+1d+9xOZ//H8Bft1J3uTtI6CByqFQqOlEtZQ7RGGOaOeaQY84Ro0iGmTRjZg5TMxs2xMhpTVGOi3IolRwyC9OXEkaHz++PPXx+bh3c0e0uXs/H4/NY9+e6PtfnfV333dZ71/W57jjcunUL9+7dw+PHjxEYGIj4+Hhcv34dSUlJOH36dKVJ1fPq1q2LiRMn4uTJk0hOToa/vz86dOggJmnl6dKlC9zc3NCnTx8cPHgQ165dw7FjxzBnzpxKd30MDQ3FDz/8gLCwMFy8eBHp6enYsmUL5s6dW+VxUCSGyZMn4/vvv8fGjRuRmZmJefPm4eLFiwq1f/XqVcyePRvHjx/H9evXcfDgQWRlZYnj+rK+tGrVCkVFRVi5ciWuXLmCTZs2Yc2aNXL3MDc3R2FhIeLi4nD37t0qL2skIiIiotqNSVk18vLyQklJiZiUGRgYwMbGBkZGRrCysgIAzJ07F46OjvDx8YG3tzeMjIzkNutQVEREBA4dOgQzMzO0a9cOampqyMvLw9ChQ2FpaQk/Pz/06NGj3I0hyqOtrY3g4GAMHDgQHh4ekMlk2Lp1a6XXSCQSxMbGomPHjhg+fDgsLS0xYMAAXL9+HY0bN67wOh8fH+zZswcHDx6Ei4sLOnTogMjISDRr1qxKY6BoDJ988glCQkIwc+ZMODk54fr16xg3bpxC7Wtra+PSpUvo168fLC0tMXr0aEyYMAFjxoxRqC8ODg5Yvnw5vvjiC7Rp0wabN2/G4sWL5e7h7u6OsWPH4pNPPkHDhg2xdOnSKo8DEREREdVe3H2RFN79j2qWZ7v5cPfF6sXdF4mIiKi6cPdFIiIiIiKiWoAbfbwDevToIfedZ8/77LPPYGJi8oYjqllkMlmFZfv27YOnp+cbjKbqpjk0qPT/vBARERFRzcbli++Amzdv4vHjx+WWGRgYwMDA4A1HVLNcvny5wjJTU1NoaWm9wWgUp+h0OBERERGphqJ/r3Gm7B1gamqq6hBqtOrYmp+IiIiI6FXxmTIiIiIiIiIVYlJGRERERESkQkzKiIiIiIiIVIhJGRERERERkQoxKSMiIiIiIlIhJmVEREREREQqxKSMiIiIiIhIhZiUERERERERqRCTMiIiIiIiIhViUkZERERERKRCTMqIiIiIiIhUiEkZERERERGRCqmrOgAiej3LU/MglT1VdRhv1Kx2hqoOgYiIiKjacKaMiIiIiIhIhZiUERERERERqVCNTcq8vb0xZcoUpd/H3NwcX331lcrjqA4SiQQxMTEK14+Pj4dEIsH9+/eVFtObcu3aNUgkEqSkpKg6FCIiIiKiKqmxSVlNsWPHDoSHh6s6DIXk5uaiR48eCtd3d3dHbm4u9PT0quX+jx49wuzZs9GyZUtIpVI0bNgQXl5e2LVrV7W0/4y/vz/69OlTLW29mJQLgoCgoCDo6uoiPj6+Wu5BRERERFQZbvTxEgYGBqoO4aWePn0KDQ0NGBkZVem6V7mmMmPHjsXJkyexcuVK2NjYIC8vD8eOHUNeXl613UOZSkpKEBAQgD179uDw4cNwcnKqchuCIKCkpATq6vzVIiIiIiLF1OiZsuLiYgQGBkJPTw+GhoYICQmBIAhi+b179zB06FDUr18f2tra6NGjB7KysuTa2L59O2xtbaGpqQlzc3NERERUes/169dDX18fcXFxAMouXzQ3N8eiRYswYsQI6OjooGnTpli7dq1cG8eOHUPbtm0hlUrh7OyMmJiYKi2tS0hIgKurKzQ1NWFsbIxZs2ahuLhYLPf29kZgYCCmTJkCQ0ND+Pj4ACi7fPFlcby4fDEqKgr6+vo4cOAArK2tIZPJ0L17d+Tm5ioU9+7du/HZZ5/B19cX5ubmcHJywsSJEzFixAixzsves/nz56Nt27Zy7X711VcwNzcXy6Ojo7Fr1y5IJBJIJBK5Ga0rV66gU6dO0NbWhoODA44fP65Q7E+ePEH//v3x+++/4+jRo2JC9uTJE0yaNAmNGjWCVCrFe++9h9OnT4vXPRvDffv2wcnJCZqamkhMTERpaSkWL16M5s2bQ0tLCw4ODvj111/F60pKSjBy5Eix3MrKCitWrFAoViIiIiJ6u9TopCw6Ohrq6uo4deoUVqxYgeXLl2P9+vViub+/P/7880/s3r0bx48fhyAI8PX1RVFREQAgOTkZfn5+GDBgAM6fP4/58+cjJCQEUVFR5d5v6dKlmDVrFg4ePIjOnTtXGFdERAScnZ1x9uxZjB8/HuPGjUNGRgYAoKCgAL169YKdnR3OnDmD8PBwBAcHK9znmzdvwtfXFy4uLkhNTcW3336LDRs2YOHChWXGRkNDA0lJSVizZk2Zdl41jkePHmHZsmXYtGkTjhw5gpycHAQFBSkUu5GREWJjY/HgwYMK67zsPXuZoKAg+Pn5iclibm4u3N3dxfI5c+YgKCgIKSkpsLS0xKeffiqX0JansLAQH3zwAdLS0pCUlAQrKyuxbObMmdi+fTuio6Nx5swZtGrVCj4+Pvjf//4n18asWbOwZMkSpKenw97eHosXL8YPP/yANWvW4OLFi5g6dSoGDx6MhIQEAEBpaSmaNGmCX375BWlpaQgNDcVnn32Gbdu2VRjnkydPUFBQIHcQERERUe1Xo9dYmZmZITIyEhKJBFZWVjh//jwiIyMREBCArKws7N69G0lJSeIf5Zs3b4aZmRliYmLQv39/LF++HJ07d0ZISAgAwNLSEmlpafjyyy/h7+8vd6/g4GBs2rQJCQkJsLW1rTQuX19fjB8/XrwuMjIShw8fhpWVFX766SdIJBKsW7cOUqkUNjY2uHnzJgICAhTq8+rVq2FmZoZVq1ZBIpGgdevW+PvvvxEcHIzQ0FDUqfNfHm1hYYGlS5dW2M6rxlFUVIQ1a9agZcuWAIDAwEAsWLBAodjXrl2LQYMGoUGDBnBwcMB7772Hjz/+GB4eHgCg0Hv2MjKZDFpaWnjy5Em5Sy+DgoLwwQcfAADCwsJga2uLy5cvo3Xr1hW2GR4eDh0dHaSnp6Nhw4bi+YcPH+Lbb79FVFSU+KzeunXrcOjQIWzYsAEzZswQ6y5YsABdu3YF8F/ytGjRIvz+++9wc3MDALRo0QKJiYn47rvv4OXlhbp16yIsLEy8vnnz5jh+/Di2bdsGPz+/cuNcvHix3DVERERE9Hao0TNlHTp0gEQiEV+7ubkhKysLJSUlSE9Ph7q6Otq3by+WN2jQAFZWVkhPTwcApKeniwnBMx4eHmIbz0RERGDdunVITEx8aUIGAPb29uLPEokERkZGuHPnDgAgIyMD9vb2kEqlYh1XV1eF+5yeng43Nze5fnt4eKCwsBB//fWXeO5lzzu9ahza2tpiQgYAxsbGYt9epmPHjrhy5Qri4uLw8ccf4+LFi/D09BQ3SlHkPXtdz783xsbGAPDS+Lt164aHDx9i0aJFcuezs7NRVFQk9xmqW7cuXF1dy8Tr7Ows/nz58mU8evQIXbt2hUwmE48ffvgB2dnZYr1vvvkGTk5OaNiwIWQyGdauXYucnJwK45w9ezby8/PF48aNG5X2i4iIiIhqhxqdlL0pnp6eKCkpqXTp2PPq1q0r91oikaC0tFQZoVWoXr16Smm3vL49/xyfItd7enoiODgYBw8exIIFCxAeHo6nT58qdH2dOnXK3E/RpY3P7v/Ms8T2Ze9N586dsWvXLqxZswaTJ09W+F7Pe/79KCwsBADs3bsXKSkp4pGWliY+V7ZlyxYEBQVh5MiROHjwIFJSUjB8+PBKx0lTUxO6urpyBxERERHVfjU6KTt58qTc6xMnTsDCwgJqamqwtrZGcXGxXJ28vDxkZGTAxsYGAGBtbY2kpCS5NpKSkmBpaQk1NTXxnKurK/bt24dFixZh2bJlrxXzs2WWT548Ec89vzHEy1hbW4vPWj0fs46ODpo0afLG4qguNjY2KC4uxr///qvQe9awYUPcunVLrv8vbpCioaEhN9NZHbp164bffvsN69atw6RJkwAALVu2FJ/be6aoqAinT58W4y2PjY0NNDU1kZOTg1atWskdZmZmACAu4Rw/fjzatWuHVq1ayc2iEREREdG7o0YnZTk5OZg2bRoyMjLw888/Y+XKleJMhoWFBXr37o2AgAAkJiYiNTUVgwcPhqmpKXr37g0AmD59OuLi4hAeHo7MzExER0dj1apV5W5c4e7ujtjYWISFhVX6ZdIvM3DgQJSWlmL06NFIT0/HgQMHxETv+SWJFRk/fjxu3LiBiRMn4tKlS9i1axfmzZuHadOmic+TvYk4XoW3tze+++47JCcn49q1a4iNjcVnn32GTp06QVdXV6H3zNvbG//88w+WLl2K7OxsfPPNN9i3b5/cfczNzXHu3DlkZGTg7t27VZpJq0yXLl2wZ88ebNiwAYGBgahXrx7GjRuHGTNmYP/+/UhLS0NAQAAePXqEkSNHVtiOjo4OgoKCMHXqVERHRyM7OxtnzpzBypUrER0dDeC/z++ff/6JAwcOIDMzEyEhISpJmomIiIhI9Wp0UjZ06FA8fvwYrq6umDBhAiZPnozRo0eL5Rs3boSTkxN69uwJNzc3CIKA2NhYcQmbo6Mjtm3bhi1btqBNmzYIDQ3FggULymzy8cx7772HvXv3Yu7cuVi5cuUrxayrq4vffvsNKSkpaNu2LebMmYPQ0FAAkHu+qyKmpqaIjY3FqVOn4ODggLFjx2LkyJGYO3fuG43jVfj4+CA6OhrdunWDtbU1Jk6cCB8fH7lloS97z6ytrbF69Wp88803cHBwwKlTp8ok0QEBAbCysoKzszMaNmxYZjb0dbz//vvYu3cvoqKiMGHCBCxevBj9+vXDkCFD4OjoiMuXL+PAgQOoX79+pe2Eh4cjJCQEixcvhrW1Nbp37469e/eiefPmAIAxY8agb9+++OSTT9C+fXvk5eWJm8cQERER0btFIlTlgSF6JZs3b8bw4cORn58PLS2tdz4Oqh4FBQXQ09PDvCNXIJXpqDqcN2pWO0NVh0BERET0Us/+XsvPz690P4AavSV+bfXDDz+gRYsWMDU1RWpqKoKDg+Hn5/fGE6GaEgcREREREVWMSZkS3Lp1C6Ghobh16xaMjY3Rv39/fP755wCAsWPH4scffyz3usGDB5f7RdDKiONVyGSyCsv27dsHT0/PV26bXt00hwbciZGIiIioFuPyxTfszp07KCgoKLdMV1cXjRo1esMRKe7y5csVlpmamnIG7g1TdDqciIiIiFSDyxdrqEaNGtXoxKsyrVq1UnUIRERERERvnRq9+yIREREREdHbjkkZERERERGRCjEpIyIiIiIiUiEmZURERERERCrEpIyIiIiIiEiFmJQRERERERGpEJMyIiIiIiIiFWJSRkREREREpEJMyoiIiIiIiFSISRkREREREZEKMSkjIiIiIiJSISZlREREREREKqSu6gCI6PUsT82DVPZU1WEo1ax2hqoOgYiIiEhpOFNGRERERESkQkzKiIiIiIiIVIhJ2TsqKioK+vr61daeIAgYPXo0DAwMIJFIkJKSAm9vb0yZMkWsY25ujq+++krhNq9duya29TaIj4+HRCLB/fv3VR0KEREREdUgTMpqEYlEgpiYmGpp65NPPkFmZma1tAUA+/fvR1RUFPbs2YPc3Fy0adOmTJ3Tp09j9OjR1XZPoPqTSyIiIiKiN40bfbyjtLS0oKWlVW3tZWdnw9jYGO7u7hXWadiwYbXdj4iIiIjobcGZsle0Z88e6Ovro6SkBACQkpICiUSCWbNmiXVGjRqFwYMHIy8vD59++ilMTU2hra0NOzs7/Pzzz3LteXt7Y9KkSZg5cyYMDAxgZGSE+fPni+Xm5uYAgI8++ggSiUR8nZqaik6dOkFHRwe6urpwcnLCn3/++dL4X5xhmj9/Ptq2bYtNmzbB3Nwcenp6GDBgAB48ePDStvz9/TFx4kTk5OTIxfaiF5cvXrp0Ce+99x6kUilsbGzw+++/lzsbeOXKFXTq1Ana2tpwcHDA8ePHAfy3HHD48OHIz8+HRCKBRCKRG7OKmJubY+HChRg6dChkMhmaNWuG3bt3459//kHv3r0hk8lgb29fZhwTExPh6ekJLS0tmJmZYdKkSXj48KFYvmnTJjg7O0NHRwdGRkYYOHAg7ty5U2Ec169fR69evVC/fn3Uq1cPtra2iI2NfWn8RERERPR2YVL2ijw9PfHgwQOcPXsWAJCQkABDQ0PEx8eLdRISEuDt7Y1///0XTk5O2Lt3Ly5cuIDRo0djyJAhOHXqlFyb0dHRqFevHk6ePImlS5diwYIFOHToEID/lv4BwMaNG5Gbmyu+HjRoEJo0aYLTp08jOTkZs2bNQt26dV+pT9nZ2YiJicGePXuwZ88eJCQkYMmSJS+9bsWKFViwYAGaNGkiF1tlSkpK0KdPH2hra+PkyZNYu3Yt5syZU27dOXPmICgoCCkpKbC0tMSnn36K4uJiuLu746uvvoKuri5yc3ORm5uLoKAghfoaGRkJDw8PnD17Fh988AGGDBmCoUOHYvDgwThz5gxatmyJoUOHQhAEcWy6d++Ofv364dy5c9i6dSsSExMRGBgotllUVITw8HCkpqYiJiYG165dg7+/f4UxTJgwAU+ePMGRI0dw/vx5fPHFF5DJZBXWf/LkCQoKCuQOIiIiIqr9uHzxFenp6aFt27aIj4+Hs7Mz4uPjMXXqVISFhaGwsBD5+fm4fPkyvLy8YGpqKpcsTJw4EQcOHMC2bdvg6uoqnre3t8e8efMAABYWFli1ahXi4uLQtWtXcemfvr4+jIyMxGtycnIwY8YMtG7dWrzuVZWWliIqKgo6OjoAgCFDhiAuLg6ff/75S8dCR0cHampqcrFV5tChQ8jOzkZ8fLx4zeeff46uXbuWqRsUFIQPPvgAABAWFgZbW1tcvnwZrVu3hp6eHiQSicL3fcbX1xdjxowBAISGhuLbb7+Fi4sL+vfvDwAIDg6Gm5sbbt++DSMjIyxevBiDBg0SNy6xsLDA119/DS8vL3z77beQSqUYMWKE2H6LFi3w9ddfw8XFBYWFheUmWzk5OejXrx/s7OzEayqzePFihIWFVamfRERERFTzcabsNXh5eSE+Ph6CIODo0aPo27cvrK2tkZiYiISEBJiYmMDCwgIlJSUIDw+HnZ0dDAwMIJPJcODAAeTk5Mi1Z29vL/fa2Ni40uVvADBt2jSMGjUKXbp0wZIlS5Cdnf3K/TE3NxcTMkXv/6oyMjJgZmYml0w9n6A+7/lxMTY2BoDXjuv5Nhs3bgwAYnL0/Lln90lNTUVUVBRkMpl4+Pj4oLS0FFevXgUAJCcno1evXmjatCl0dHTg5eUFAGXe52cmTZqEhQsXwsPDA/PmzcO5c+cqjXn27NnIz88Xjxs3brxi74mIiIioJmFS9hq8vb2RmJiI1NRU1K1bF61bt4a3tzfi4+ORkJAg/lH+5ZdfYsWKFQgODsbhw4eRkpICHx8fPH36VK69F5cdSiQSlJaWVhrD/PnzcfHiRXzwwQf4448/YGNjg507d75Sf17l/m/C83FJJBIAeO24ymuzsvsUFhZizJgxSElJEY/U1FRkZWWhZcuWePjwIXx8fKCrq4vNmzfj9OnT4vvw4vv8zKhRo3DlyhUMGTIE58+fh7OzM1auXFlhzJqamtDV1ZU7iIiIiKj2Y1L2Gp49VxYZGSkmYM+Ssvj4eHh7ewMAkpKS0Lt3bwwePBgODg5o0aLFK21HX7duXXFjkedZWlpi6tSpOHjwIPr27YuNGze+Vr/eBCsrK9y4cQO3b98WzynyLNqLNDQ0yh2T6ubo6Ii0tDS0atWqzKGhoYFLly4hLy8PS5YsgaenJ1q3bq3QbJ6ZmRnGjh2LHTt2YPr06Vi3bp3S+0JERERENQuTstdQv3592NvbY/PmzWIC1rFjR5w5cwaZmZliomZhYYFDhw7h2LFjSE9Px5gxY+SSEUWZm5sjLi4Ot27dwr179/D48WMEBgYiPj4e169fR1JSEk6fPg1ra+vq7KZSdO3aFS1btsSwYcNw7tw5JCUlYe7cuQD+f5ZKEebm5igsLERcXBzu3r2LR48eKSXe4OBgHDt2DIGBgUhJSUFWVhZ27dolbvTRtGlTaGhoYOXKlbhy5Qp2796N8PDwStucMmUKDhw4gKtXr+LMmTM4fPhwrXjviIiIiKh6MSl7TV5eXigpKRGTMgMDA9jY2MDIyAhWVlYAgLlz58LR0RE+Pj7w9vaGkZER+vTpU+V7RURE4NChQzAzM0O7du2gpqaGvLw8DB06FJaWlvDz80OPHj1qxWYQampqiImJQWFhIVxcXDBq1Chx90WpVKpwO+7u7hg7diw++eQTNGzYEEuXLlVKvPb29khISEBmZiY8PT3Rrl07hIaGwsTEBMB/38EWFRWFX375BTY2NliyZAmWLVtWaZslJSWYMGECrK2t0b17d1haWmL16tVKiZ+IiIiIai6J8GzPbyIVS0pKwnvvvYfLly+jZcuWqg6nxisoKICenh7mHbkCqUzn5RfUYrPaGao6BCIiIqIqe/b3Wn5+fqX7AXBLfFKZnTt3QiaTwcLCApcvX8bkyZPh4eHBhKyKpjk04KYfRERERLUYly++pXr06CG3ffvzx6JFi6rUVk5OToVtyWSyCrd8f5kHDx5gwoQJaN26Nfz9/eHi4oJdu3a9UlvPHD16tNJYiYiIiIhqGi5ffEvdvHkTjx8/LrfMwMAABgYGCrdVXFyMa9euVVhubm4OdfWaMen6+PFj3Lx5s8LyVq1avcFolEvR6XAiIiIiUg0uX3zHmZqaVltb6urqtSaZ0dLSqjWxEhEREREBXL5IRERERESkUkzKiIiIiIiIVIhJGRERERERkQoxKSMiIiIiIlIhJmVEREREREQqxKSMiIiIiIhIhZiUERERERERqRCTMiIiIiIiIhViUkZERERERKRCTMqIiIiIiIhUiEkZERERERGRCjEpIyIiIiIiUiF1VQdARK9neWoepLKnqg7jtc1qZ6jqEIiIiIhUgjNlREREREREKsSkjIiIiIiISIWYlNUAEokEMTExqg4D5ubm+Oqrr1QdhkLmz5+Ptm3bquTe165dg0QiQUpKSoV14uPjIZFIcP/+fQBAVFQU9PX130h8RERERFS7MCmjt978+fMhkUjQvXv3MmVffvklJBIJvL29q/We7u7uyM3NhZ6eXrW2S0RERERvHyZl9E4wNjbG4cOH8ddff8md//7779G0adNqv5+GhgaMjIwgkUiqvW0iIiIierswKasmv/76K+zs7KClpYUGDRqgS5cuePjwIU6fPo2uXbvC0NAQenp68PLywpkzZypt68aNG/Dz84O+vj4MDAzQu3dvXLt2TSyPj4+Hq6sr6tWrB319fXh4eOD69esKxfnbb7/BxcUFUqkUhoaG+Oijj+TKHz16hBEjRkBHRwdNmzbF2rVr5cqDg4NhaWkJbW1ttGjRAiEhISgqKhLLny0r3LRpE8zNzaGnp4cBAwbgwYMHYh1vb29MmjQJM2fOhIGBAYyMjDB//ny5+9y/fx+jRo1Cw4YNoauri/fffx+pqakK9bE8jRo1Qrdu3RAdHS2eO3bsGO7evYsPPvhArm5paSkWLFiAJk2aQFNTE23btsX+/fvLtHnp0iW4u7tDKpWiTZs2SEhIEMteXL5Ynl27dsHR0RFSqRQtWrRAWFgYiouLX7mPRERERFQ7MSmrBrm5ufj0008xYsQIpKenIz4+Hn379oUgCHjw4AGGDRuGxMREnDhxAhYWFvD19ZVLUp5XVFQEHx8f6Ojo4OjRo0hKSoJMJkP37t3x9OlTFBcXo0+fPvDy8sK5c+dw/PhxjB49WqEZmb179+Kjjz6Cr68vzp49i7i4OLi6usrViYiIgLOzM86ePYvx48dj3LhxyMjIEMt1dHQQFRWFtLQ0rFixAuvWrUNkZKRcG9nZ2YiJicGePXuwZ88eJCQkYMmSJXJ1oqOjUa9ePZw8eRJLly7FggULcOjQIbG8f//+uHPnDvbt24fk5GQ4Ojqic+fO+N///vfSflZkxIgRiIqKEl9///33GDRoEDQ0NOTqrVixAhEREVi2bBnOnTsHHx8ffPjhh8jKypKrN2PGDEyfPh1nz56Fm5sbevXqhby8PIViOXr0KIYOHYrJkycjLS0N3333HaKiovD5559XeM2TJ09QUFAgdxARERFR7cekrBrk5uaiuLgYffv2hbm5Oezs7DB+/HjIZDK8//77GDx4MFq3bg1ra2usXbsWjx49kptVed7WrVtRWlqK9evXw87ODtbW1ti4cSNycnIQHx+PgoIC5Ofno2fPnmjZsiWsra0xbNgwhZbgff755xgwYADCwsJgbW0NBwcHzJ49W66Or68vxo8fj1atWiE4OBiGhoY4fPiwWD537ly4u7vD3NwcvXr1QlBQELZt2ybXRmlpKaKiotCmTRt4enpiyJAhiIuLk6tjb2+PefPmwcLCAkOHDoWzs7NYJzExEadOncIvv/wCZ2dnWFhYYNmyZdDX18evv/6q0HtSnp49e6KgoABHjhzBw4cPsW3bNowYMaJMvWXLliE4OBgDBgyAlZUVvvjiC7Rt27bMJiiBgYHo168frK2t8e2330JPTw8bNmxQKJawsDDMmjULw4YNQ4sWLdC1a1eEh4fju+++q/CaxYsXQ09PTzzMzMyq1H8iIiIiqpn45dHVwMHBAZ07d4adnR18fHzQrVs3fPzxx6hfvz5u376NuXPnIj4+Hnfu3EFJSQkePXqEnJyccttKTU3F5cuXoaOjI3f+33//RXZ2Nrp16wZ/f3/4+Piga9eu6NKlC/z8/GBsbPzSOFNSUhAQEFBpHXt7e/FniUQCIyMj3LlzRzy3detWfP3118jOzkZhYSGKi4uhq6sr14a5ublc/MbGxnJtvHifF+ukpqaisLAQDRo0kKvz+PFjZGdnv7SfFalbty4GDx6MjRs34sqVK7C0tCwTR0FBAf7++294eHjInffw8CizfNLNzU38WV1dHc7OzkhPT1coltTUVCQlJcnNjJWUlODff//Fo0ePoK2tXeaa2bNnY9q0aXKxMjEjIiIiqv2YlFUDNTU1HDp0CMeOHcPBgwexcuVKzJkzBydPnsS4ceOQl5eHFStWoFmzZtDU1ISbmxuePn1abluFhYVwcnLC5s2by5Q1bNgQALBx40ZMmjQJ+/fvx9atWzF37lwcOnQIHTp0qDROLS2tl/albt26cq8lEglKS0sBAMePH8egQYMQFhYGHx8f6OnpYcuWLYiIiFC4DUXqFBYWwtjYGPHx8WXie91t5UeMGIH27dvjwoUL5c6SvSmFhYUICwtD3759y5RJpdJyr9HU1ISmpqayQyMiIiKiN4xJWTWRSCTw8PCAh4cHQkND0axZM+zcuRNJSUlYvXo1fH19Afy3icfdu3crbMfR0RFbt25Fo0aNysxAPa9du3Zo164dZs+eDTc3N/z0008vTcrs7e0RFxeH4cOHv1Ifjx07hmbNmmHOnDniOUU3GKkKR0dH3Lp1C+rq6jA3N6/Wtm1tbWFra4tz585h4MCBZcp1dXVhYmKCpKQkeHl5ieeTkpLKPH934sQJdOzYEQBQXFyM5ORkBAYGKhSHo6MjMjIy0KpVq9foDRERERG9DZiUVYOTJ08iLi4O3bp1Q6NGjXDy5En8888/sLa2hoWFBTZt2gRnZ2cUFBRgxowZlc5YDRo0CF9++SV69+4t7gB4/fp17NixAzNnzkRRURHWrl2LDz/8ECYmJsjIyEBWVhaGDh360jjnzZuHzp07o2XLlhgwYACKi4sRGxuL4OBghfppYWGBnJwcbNmyBS4uLti7dy927typ8DgpqkuXLnBzc0OfPn2wdOlSWFpa4u+//xY3KnF2dn6t9v/44w8UFRVVOOs2Y8YMzJs3Dy1btkTbtm2xceNGpKSklJm9/Oabb2BhYQFra2tERkbi3r17Cs++hYaGomfPnmjatCk+/vhj1KlTB6mpqbhw4QIWLlz4Wv0jIiIiotqFG31UA11dXRw5cgS+vr6wtLTE3LlzERERgR49emDDhg24d+8eHB0dMWTIEEyaNAmNGjWqsC1tbW0cOXIETZs2Rd++fWFtbY2RI0fi33//ha6uLrS1tXHp0iX069cPlpaWGD16NCZMmIAxY8a8NE5vb2/88ssv2L17N9q2bYv3338fp06dUrifH374IaZOnYrAwEC0bdsWx44dQ0hIiMLXK0oikSA2NhYdO3bE8OHDYWlpiQEDBuD69eto3Ljxa7f/7KsEKjJp0iRMmzYN06dPh52dHfbv34/du3fDwsJCrt6SJUuwZMkSODg4IDExEbt374ahoaFCMfj4+GDPnj04ePAgXFxc0KFDB0RGRqJZs2av0zUiIiIiqoUkgiAIqg6CiKquoKAAenp6mHfkCqQynZdfUMPNaqdYQktERERUWzz7ey0/P7/SR5O4fJGolpvm0KDSX3IiIiIiqtm4fPEtYmtrC5lMVu5R3m6Ob4uK+iyTyXD06FFVh0dEREREVCnOlL1FYmNjUVRUVG5ZdTyLVVOlpKRUWGZqavrmAiEiIiIiegVMyt4i7+omEdxWnoiIiIhqMy5fJCIiIiIiUiEmZURERERERCrEpIyIiIiIiEiFmJQRERERERGpEJMyIiIiIiIiFWJSRkREREREpEJMyoiIiIiIiFSISRkREREREZEKMSkjIiIiIiJSISZlREREREREKsSkjIiIiIiISIWYlBEREREREamQuqoDIKLXszw1D1LZU1WHUaFZ7QxVHQIRERFRjcaZMiIiIiIiIhViUkZERERERKRCKk3KvL29MWXKFKXfx9zcHF999ZXK46gOEokEMTExCtePj4+HRCLB/fv3lRbT2y4qKgr6+vpKv8+1a9cgkUiQkpKi9HsRERERUc3BmTIAO3bsQHh4uKrDUEhubi569OihcH13d3fk5uZCT0+vWu4/f/58SCQSjB07Vu58SkoKJBIJrl27Vi33UTSOio6wsLA3EgcRERER0etiUgbAwMAAOjo6qg6jUk+f/reRg5GRETQ1NRW+TkNDA0ZGRpBIJNUWi1QqxYYNG5CVlVVtbVZVUFAQcnNzyxz+/v7Q19fHwIEDVRYbEREREVFVqDwpKy4uRmBgIPT09GBoaIiQkBAIgiCW37t3D0OHDkX9+vWhra2NHj16lEkGtm/fDltbW2hqasLc3BwRERGV3nP9+vXQ19dHXFwcgLLLF83NzbFo0SKMGDECOjo6aNq0KdauXSvXxrFjx9C2bVtIpVI4OzsjJiamSkvPEhIS4OrqCk1NTRgbG2PWrFkoLi4Wy729vREYGIgpU6bA0NAQPj4+AMouX3xZHC8uX3y2FO/AgQOwtraGTCZD9+7dkZubq1DcAGBlZYVOnTphzpw5lda7cOECevToAZlMhsaNG2PIkCG4e/cuAGDPnj3Q19dHSUkJgP+faZs1a5Z4/ahRozB48OBy25bJZDAyMpI74uLisGnTJmzZsgUWFhZi3V27dsHR0RFSqRQtWrRAWFiY3FgvX74cdnZ2qFevHszMzDB+/HgUFhZW2K/s7Gz07t0bjRs3hkwmg4uLC37//Xe5Oop8hk6dOoV27dqJ793Zs2crHc8nT56goKBA7iAiIiKi2k/lSVl0dDTU1dVx6tQprFixAsuXL8f69evFcn9/f/z555/YvXs3jh8/DkEQ4Ovri6KiIgBAcnIy/Pz8MGDAAJw/fx7z589HSEgIoqKiyr3f0qVLMWvWLBw8eBCdO3euMK6IiAjxD+Xx48dj3LhxyMjIAAAUFBSgV69esLOzw5kzZxAeHo7g4GCF+3zz5k34+vrCxcUFqamp+Pbbb7FhwwYsXLiwzNhoaGggKSkJa9asKdPOq8bx6NEjLFu2DJs2bcKRI0eQk5ODoKAgheMHgCVLlmD79u34888/yy2/f/8+3n//fbRr1w5//vkn9u/fj9u3b8PPzw8A4OnpiQcPHoiJSEJCAgwNDREfHy+2kZCQAG9vb4XiSU5ORkBAAJYsWSImsABw9OhRDB06FJMnT0ZaWhq+++47REVF4fPPPxfr1KlTB19//TUuXryI6Oho/PHHH5g5c2aF9yosLISvry/i4uJw9uxZdO/eHb169UJOTo5cvco+Q4WFhejZsydsbGyQnJyM+fPnv/Q9WLx4MfT09MTDzMxMobEhIiIioppN5d9TZmZmhsjISEgkElhZWeH8+fOIjIxEQEAAsrKysHv3biQlJcHd3R0AsHnzZpiZmSEmJgb9+/fH8uXL0blzZ4SEhAAALC0tkZaWhi+//BL+/v5y9woODsamTZuQkJAAW1vbSuPy9fXF+PHjxesiIyNx+PBhWFlZ4aeffoJEIsG6desglUphY2ODmzdvIiAgQKE+r169GmZmZli1ahUkEglat26Nv//+G8HBwQgNDUWdOv/lyhYWFli6dGmF7bxqHEVFRVizZg1atmwJAAgMDMSCBQsUiv0ZR0dH+Pn5ITg4WJxxfN6qVavQrl07LFq0SDz3/fffw8zMDJmZmbC0tETbtm0RHx8PZ2dnxMfHY+rUqQgLC0NhYSHy8/Nx+fJleHl5vTSWO3fu4KOPPkK/fv3KJDZhYWGYNWsWhg0bBgBo0aIFwsPDMXPmTMybNw8AysySLly4EGPHjsXq1avLvZ+DgwMcHBzE1+Hh4di5cyd2796NwMBA8fzLPkOlpaXYsGEDpFIpbG1t8ddff2HcuHEV9nP27NmYNm2a+LqgoICJGREREdFbQOUzZR06dJB73snNzQ1ZWVkoKSlBeno61NXV0b59e7G8QYMGsLKyQnp6OgAgPT0dHh4ecm16eHiIbTwTERGBdevWITEx8aUJGQDY29uLP0skEhgZGeHOnTsAgIyMDNjb20MqlYp1XF1dFe5zeno63Nzc5Prt4eGBwsJC/PXXX+I5JyenStt51Ti0tbXFhAwAjI2Nxb5VxcKFC3H06FEcPHiwTFlqaioOHz4MmUwmHq1btwbw3/I/APDy8kJ8fDwEQcDRo0fRt29fWFtbIzExEQkJCTAxMZFbhlieoqIifPzxx2jcuDHWrVtXbhwLFiyQiyMgIAC5ubl49OgRAOD3339H586dYWpqCh0dHQwZMgR5eXli+YsKCwsRFBQEa2tr6OvrQyaTIT09vcxMWWWfofT09DLvnZubW6V91dTUhK6urtxBRERERLWfypOyN8XT0xMlJSXYtm2bQvXr1q0r91oikaC0tFQZoVWoXr16Smm3vL49/xyfolq2bImAgADMmjWrzPWFhYXo1asXUlJS5I6srCx07NgRwH/PzSUmJiI1NRV169ZF69at4e3tjfj4eCQkJCg0SzZp0iRkZWVh586dcgnO83GEhYXJxXD+/HlkZWVBKpXi2rVr6NmzJ+zt7bF9+3YkJyfjm2++AfD/m6u8KCgoCDt37sSiRYtw9OhRpKSkwM7Orkz9mvAZIiIiIqKaT+XLF0+ePCn3+sSJE7CwsICamhqsra1RXFyMkydPissX8/LykJGRARsbGwCAtbU1kpKS5NpISkqCpaUl1NTUxHOurq4IDAxE9+7doa6uXuVnqJ5nZWWFH3/8EU+ePBF3Qjx9+rTC11tbW2P79u0QBEGcLUtKSoKOjg6aNGnyxuKoDqGhoWjZsiW2bNkid97R0RHbt2+Hubk51NXL/5g9e64sMjJSTMC8vb2xZMkS3Lt3D9OnT6/03mvXrsX333+Pw4cPVzhujo6OyMjIQKtWrcotT05ORmlpKSIiIsRloy9L3JOSkuDv74+PPvoIwH+JX1W/CsDa2hqbNm3Cv//+KyaTJ06cqFIbRERERPR2UPlMWU5ODqZNm4aMjAz8/PPPWLlyJSZPngzgv2eqevfujYCAAHFGZfDgwTA1NUXv3r0BANOnT0dcXBzCw8ORmZmJ6OhorFq1qtyky93dHbGxsQgLC6v0y6RfZuDAgSgtLcXo0aORnp6OAwcOYNmyZQCg0Nbz48ePx40bNzBx4kRcunQJu3btwrx58zBt2jQxMXgTcVSHxo0bY9q0afj666/lzk+YMAH/+9//8Omnn+L06dPIzs7GgQMHMHz4cHFZaf369WFvb4/NmzeLG3p07NgRZ86cQWZmZqUzZUlJSZg4cSJCQ0PRokUL3Lp1S+7Iz88H8F/S+MMPPyAsLAwXL15Eeno6tmzZgrlz5wIAWrVqhaKiIqxcuRJXrlzBpk2byt1U5XkWFhbYsWMHUlJSkJqaKr4PVTFw4EBIJBIEBAQgLS0NsbGx4ntHRERERO8WlSdlQ4cOxePHj+Hq6ooJEyZg8uTJGD16tFi+ceNGODk5oWfPnnBzc4MgCIiNjRWXhjk6OmLbtm3YsmUL2rRpg9DQUCxYsKDMJh/PvPfee9i7dy/mzp2LlStXvlLMurq6+O2335CSkoK2bdtizpw5CA0NBYByl9C9yNTUFLGxsTh16hQcHBwwduxYjBw5UkwU3lQc1SUoKAgymUzunImJCZKSklBSUoJu3brBzs4OU6ZMgb6+vlzi6eXlhZKSEjEpMzAwgI2NDYyMjGBlZVXhPdevX4+nT59i7ty5MDY2LnM8S+x9fHywZ88eHDx4EC4uLujQoQMiIyPRrFkzAP9t2rF8+XJ88cUXaNOmDTZv3ozFixdX2t/ly5ejfv36cHd3R69eveDj4wNHR8cqjZlMJsNvv/2G8+fPo127dpgzZw6++OKLKrVBRERERG8HifAqDxNRGZs3b8bw4cORn58PLS2tdz4OUr6CggLo6elh3pErkMpq7pefz2pnqOoQiIiIiFTi2d9r+fn5lW7SpvJnymqrH374AS1atICpqSlSU1MRHBwMPz+/N54I1ZQ4SHWmOTTgToxEREREtZjKly/WVrdu3cLgwYNhbW2NqVOnon///li7di0AYOzYsXJbsD9/jB079o3F8Soqilsmk+Ho0aPVGDkREREREQFcvqgUd+7cQUFBQbllurq6aNSo0RuOSHGXL1+usMzU1JQzcDWIotPhRERERKQaXL6oQo0aNarRiVdlKto6noiIiIiIlIPLF4mIiIiIiFSISRkREREREZEKMSkjIiIiIiJSIT5TRlRLPdujp6JNZYiIiIhItZ79nfayvRWZlBHVUnl5eQAAMzMzFUdCRERERJV58OAB9PT0KixnUkZUSxkYGAAAcnJyKv0lp1dXUFAAMzMz3Lhxg187oAQcX+XjGCsfx1j5OMbKxzFWHkEQ8ODBA5iYmFRaj0kZUS1Vp85/j4Tq6enxX6BKpquryzFWIo6v8nGMlY9jrHwcY+XjGCuHIv/znBt9EBERERERqRCTMiIiIiIiIhViUkZUS2lqamLevHnQ1NRUdShvLY6xcnF8lY9jrHwcY+XjGCsfx1j1JMLL9mckIiIiIiIipeFMGRERERERkQoxKSMiIiIiIlIhJmVEREREREQqxKSMiIiIiIhIhZiUEdUQ33zzDczNzSGVStG+fXucOnWq0vq//PILWrduDalUCjs7O8TGxsqVC4KA0NBQGBsbQ0tLC126dEFWVpYyu1DjVecYFxUVITg4GHZ2dqhXrx5MTEwwdOhQ/P3338ruRo1W3Z/j540dOxYSiQRfffVVNUdduyhjjNPT0/Hhhx9CT08P9erVg4uLC3JycpTVhRqtuse3sLAQgYGBaNKkCbS0tGBjY4M1a9Yosws1XlXG+OLFi+jXrx/Mzc0r/f2v6vv2tqvuMV68eDFcXFygo6ODRo0aoU+fPsjIyFBiD95BAhGp3JYtWwQNDQ3h+++/Fy5evCgEBAQI+vr6wu3bt8utn5SUJKipqQlLly4V0tLShLlz5wp169YVzp8/L9ZZsmSJoKenJ8TExAipqanChx9+KDRv3lx4/Pjxm+pWjVLdY3z//n2hS5cuwtatW4VLly4Jx48fF1xdXQUnJ6c32a0aRRmf42d27NghODg4CCYmJkJkZKSSe1JzKWOML1++LBgYGAgzZswQzpw5I1y+fFnYtWtXhW2+zZQxvgEBAULLli2Fw4cPC1evXhW+++47QU1NTdi1a9eb6laNUtUxPnXqlBAUFCT8/PPPgpGRUbm//1Vt822njDH28fERNm7cKFy4cEFISUkRfH19haZNmwqFhYVK7s27g0kZUQ3g6uoqTJgwQXxdUlIimJiYCIsXLy63vp+fn/DBBx/InWvfvr0wZswYQRAEobS0VDAyMhK+/PJLsfz+/fuCpqam8PPPPyuhBzVfdY9xeU6dOiUAEK5fv149Qdcyyhrjv/76SzA1NRUuXLggNGvW7J1OypQxxp988okwePBg5QRcyyhjfG1tbYUFCxbI1XF0dBTmzJlTjZHXHlUd4+dV9Pv/Om2+jZQxxi+6c+eOAEBISEh4nVDpOVy+SKRiT58+RXJyMrp06SKeq1OnDrp06YLjx4+Xe83x48fl6gOAj4+PWP/q1au4deuWXB09PT20b9++wjbfZsoY4/Lk5+dDIpFAX1+/WuKuTZQ1xqWlpRgyZAhmzJgBW1tb5QRfSyhjjEtLS7F3715YWlrCx8cHjRo1Qvv27RETE6O0ftRUyvoMu7u7Y/fu3bh58yYEQcDhw4eRmZmJbt26KacjNdirjLEq2qzN3tR45OfnAwAMDAyqrc13HZMyIhW7e/cuSkpK0LhxY7nzjRs3xq1bt8q95tatW5XWf/bPqrT5NlPGGL/o33//RXBwMD799FPo6upWT+C1iLLG+IsvvoC6ujomTZpU/UHXMsoY4zt37qCwsBBLlixB9+7dcfDgQXz00Ufo27cvEhISlNORGkpZn+GVK1fCxsYGTZo0gYaGBrp3745vvvkGHTt2rP5O1HCvMsaqaLM2exPjUVpaiilTpsDDwwNt2rSpljYJUFd1AEREtV1RURH8/PwgCAK+/fZbVYfz1khOTsaKFStw5swZSCQSVYfzViotLQUA9O7dG1OnTgUAtG3bFseOHcOaNWvg5eWlyvDeCitXrsSJEyewe/duNGvWDEeOHMGECRNgYmJSZpaNqDaYMGECLly4gMTERFWH8lbhTBmRihkaGkJNTQ23b9+WO3/79m0YGRmVe42RkVGl9Z/9syptvs2UMcbPPEvIrl+/jkOHDr2Ts2SAcsb46NGjuHPnDpo2bQp1dXWoq6vj+vXrmD59OszNzZXSj5pMGWNsaGgIdXV12NjYyNWxtrZ+53ZfVMb4Pn78GJ999hmWL1+OXr16wd7eHoGBgfjkk0+wbNky5XSkBnuVMVZFm7WZsscjMDAQe/bsweHDh9GkSZPXbo/+H5MyIhXT0NCAk5MT4uLixHOlpaWIi4uDm5tbude4ubnJ1QeAQ4cOifWbN28OIyMjuToFBQU4efJkhW2+zZQxxsD/J2RZWVn4/fff0aBBA+V0oBZQxhgPGTIE586dQ0pKiniYmJhgxowZOHDggPI6U0MpY4w1NDTg4uJSZmvrzMxMNGvWrJp7ULMpY3yLiopQVFSEOnXk/9xSU1MTZynfJa8yxqposzZT1ngIgoDAwEDs3LkTf/zxB5o3b14d4dLzVLzRCBEJ/21fq6mpKURFRQlpaWnC6NGjBX19feHWrVuCIAjCkCFDhFmzZon1k5KSBHV1dWHZsmVCenq6MG/evHK3xNfX1xd27dolnDt3Tujdu/c7vyV+dY7x06dPhQ8//FBo0qSJkJKSIuTm5orHkydPVNJHVVPG5/hF7/rui8oY4x07dgh169YV1q5dK2RlZQkrV64U1NTUhKNHj77x/qmaMsbXy8tLsLW1FQ4fPixcuXJF2LhxoyCVSoXVq1e/8f7VBFUd4ydPnghnz54Vzp49KxgbGwtBQUHC2bNnhaysLIXbfNcoY4zHjRsn6OnpCfHx8XL/vXv06NEb79/bikkZUQ2xcuVKoWnTpoKGhobg6uoqnDhxQizz8vIShg0bJld/27ZtgqWlpaChoSHY2toKe/fulSsvLS0VQkJChMaNGwuamppC586dhYyMjDfRlRqrOsf46tWrAoByj8OHD7+hHtU81f05ftG7npQJgnLGeMOGDUKrVq0EqVQqODg4CDExMcruRo1V3eObm5sr+Pv7CyYmJoJUKhWsrKyEiIgIobS09E10p0aqyhhX9O9aLy8vhdt8F1X3GFf037uNGze+uU695SSCIAhvcmaOiIiIiIiI/h+fKSMiIiIiIlIhJmVEREREREQqxKSMiIiIiIhIhZiUERERERERqRCTMiIiIiIiIhViUkZERERERKRCTMqIiIiIiIhUiEkZERERERGRCjEpIyIiIiIiUiEmZURERDWUv78/+vTpo+owKnTt2jVIJBKkpKSoOhSF/PPPPxg3bhyaNm0KTU1NGBkZwcfHB0lJSaoOjYjeceqqDoCIiIhqn6dPn6o6hCrr168fnj59iujoaLRo0QK3b99GXFwc8vLylHbPp0+fQkNDQ2ntE9HbgTNlREREtYS3tzcmTpyIKVOmoH79+mjcuDHWrVuHhw8fYvjw4dDR0UGrVq2wb98+8Zr4+HhIJBLs3bsX9vb2kEql6NChAy5cuCDX9vbt22FrawtNTU2Ym5sjIiJCrtzc3Bzh4eEYOnQodHV1MXr0aDRv3hwA0K5dO0gkEnh7ewMATp8+ja5du8LQ0BB6enrw8vLCmTNn5NqTSCRYv349PvroI2hra8PCwgK7d++Wq3Px4kX07NkTurq60NHRgaenJ7Kzs8Xy9evXw9raGlKpFK1bt8bq1asrHLv79+/j6NGj+OKLL9CpUyc0a9YMrq6umD17Nj788EO5emPGjEHjxo0hlUrRpk0b7Nmz57XGCQASExPh6ekJLS0tmJmZYdKkSXj48GGF8RLRu4VJGRERUS0SHR0NQ0NDnDp1ChMnTsS4cePQv39/uLu748yZM+jWrRuGDBmCR48eyV03Y8YMRERE4PTp02jYsCF69eqFoqIiAEBycjL8/PwwYMAAnD9/HvPnz0dISAiioqLk2li2bBkcHBxw9uxZhISE4NSpUwCA33//Hbm5udixYwcA4MGDBxg2bBgSExNx4sQJWFhYwNfXFw8ePJBrLywsDH5+fjh37hx8fX0xaNAg/O9//wMA3Lx5Ex07doSmpib++OMPJCcnY8SIESguLgYAbN68GaGhofj888+Rnp6ORYsWISQkBNHR0eWOm0wmg0wmQ0xMDJ48eVJundLSUvTo0QNJSUn48ccfkZaWhiVLlkBNTe21xik7Oxvdu3dHv379cO7cOWzduhWJiYkIDAys7K0moneJQERERDXSsGHDhN69e4uvvby8hPfee098XVxcLNSrV08YMmSIeC43N1cAIBw/flwQBEE4fPiwAEDYsmWLWCcvL0/Q0tIStm7dKgiCIAwcOFDo2rWr3L1nzJgh2NjYiK+bNWsm9OnTR67O1atXBQDC2bNnK+1HSUmJoKOjI/z222/iOQDC3LlzxdeFhYUCAGHfvn2CIAjC7NmzhebNmwtPnz4tt82WLVsKP/30k9y58PBwwc3NrcI4fv31V6F+/fqCVCoV3N3dhdmzZwupqali+YEDB4Q6deoIGRkZ5V7/quM0cuRIYfTo0XLnjh49KtSpU0d4/PhxhfES0buDM2VERES1iL29vfizmpoaGjRoADs7O/Fc48aNAQB37tyRu87NzU382cDAAFZWVkhPTwcApKenw8PDQ66+h4cHsrKyUFJSIp5zdnZWKMbbt28jICAAFhYW0NPTg66uLgoLC5GTk1NhX+rVqwddXV0x7pSUFHh6eqJu3bpl2n/48CGys7MxcuRIcQZMJpNh4cKFcssbX9SvXz/8/fff2L17N7p37474+Hg4OjqKM10pKSlo0qQJLC0ty73+VccpNTUVUVFRcrH6+PigtLQUV69erTBeInp3cKMPIiKiWuTFJEUikcidk0gkAP5bilfd6tWrp1C9YcOGIS8vDytWrECzZs2gqakJNze3MpuDlNeXZ3FraWlV2H5hYSEAYN26dWjfvr1c2bOlhhWRSqXo2rUrunbtipCQEIwaNQrz5s2Dv79/pfesihfHqbCwEGPGjMGkSZPK1G3atGm13JOIajcmZURERO+AEydOiAnAvXv3kJmZCWtrawCAtbV1mW3hk5KSYGlpWWmS82xXwedniZ5du3r1avj6+gIAbty4gbt371YpXnt7e0RHR6OoqKhM8ta4cWOYmJjgypUrGDRoUJXafZGNjQ1iYmLEe/7111/IzMwsd7bsVcfJ0dERaWlpaNWq1WvFSkRvLy5fJCIiegcsWLAAcXFxuHDhAvz9/WFoaCh+B9r06dMRFxeH8PBwZGZmIjo6GqtWrUJQUFClbTZq1AhaWlrYv38/bt++jfz8fACAhYUFNm3ahPT0dJw8eRKDBg2q8ixUYGAgCgoKMGDAAPz555/IysrCpk2bkJGRAeC/TUIWL16Mr7/+GpmZmTh//jw2btyI5cuXl9teXl4e3n//ffz44484d+4crl69il9++QVLly5F7969AQBeXl7o2LEj+vXrh0OHDuHq1avYt28f9u/f/1rjFBwcjGPHjiEwMBApKSnIysrCrl27uNEHEYmYlBEREb0DlixZgsmTJ8PJyQm3bt3Cb7/9Js50OTo6Ytu2bdiyZQvatGmD0NBQLFiwAP7+/pW2qa6ujq+//hrfffcdTExMxORmw4YNuHfvHhwdHTFkyBBMmjQJjRo1qlK8DRo0wB9//IHCwkJ4eXnByckJ69atE2fNRo0ahfXr12Pjxo2ws7ODl5cXoqKixG36XySTydC+fXtERkaiY8eOaNOmDUJCQhAQEIBVq1aJ9bZv3w4XFxd8+umnsLGxwcyZM8WZwFcdJ3t7eyQkJCAzMxOenp5o164dQkNDYWJiUqUxIaK3l0QQBEHVQRAREZFyxMfHo1OnTrh37x709fVVHQ4REZWDM2VEREREREQqxKSMiIiIiIhIhbh8kYiIiIiISIU4U0ZERERERKRCTMqIiIiIiIhUiEkZERERERGRCjEpIyIiIiIiUiEmZURERERERCrEpIyIiIiIiEiFmJQRERERERGpEJMyIiIiIiIiFfo/oIT5HPjM8x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610" y="1676401"/>
            <a:ext cx="6761408" cy="413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schemas.microsoft.com/office/infopath/2007/PartnerControls"/>
    <ds:schemaRef ds:uri="http://schemas.microsoft.com/office/2006/documentManagement/types"/>
    <ds:schemaRef ds:uri="86177072-acf3-469b-be5f-1201de6410bb"/>
    <ds:schemaRef ds:uri="http://purl.org/dc/terms/"/>
    <ds:schemaRef ds:uri="http://purl.org/dc/dcmitype/"/>
    <ds:schemaRef ds:uri="http://www.w3.org/XML/1998/namespace"/>
    <ds:schemaRef ds:uri="81b85e46-be1c-4d4d-af3f-3ff4749bae08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111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CUSTOMER bookings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Tnluser</cp:lastModifiedBy>
  <cp:revision>19</cp:revision>
  <cp:lastPrinted>2022-06-09T07:44:13Z</cp:lastPrinted>
  <dcterms:created xsi:type="dcterms:W3CDTF">2022-02-22T07:39:05Z</dcterms:created>
  <dcterms:modified xsi:type="dcterms:W3CDTF">2025-09-12T19:44:36Z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