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2" r:id="rId2"/>
    <p:sldId id="263" r:id="rId3"/>
    <p:sldId id="256" r:id="rId4"/>
    <p:sldId id="257" r:id="rId5"/>
    <p:sldId id="264" r:id="rId6"/>
    <p:sldId id="258" r:id="rId7"/>
    <p:sldId id="259" r:id="rId8"/>
    <p:sldId id="260" r:id="rId9"/>
    <p:sldId id="261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5" d="100"/>
          <a:sy n="65" d="100"/>
        </p:scale>
        <p:origin x="1320" y="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9381" y="2075149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Name: Ayesha Nawaz Khan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 flipH="1">
            <a:off x="1273276" y="3218149"/>
            <a:ext cx="86868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Topic: Cybersecurity Response </a:t>
            </a:r>
          </a:p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Tools 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3237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238" y="200511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Example</a:t>
            </a:r>
            <a:r>
              <a:rPr lang="en-US" dirty="0"/>
              <a:t>: Imagine a thief trying to break into a house. A security system detects the intrusion and alerts the owner while locking all doors automatically.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1587" y="3598606"/>
            <a:ext cx="3082413" cy="3082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831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Cybersecurity Response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5336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Cybersecurity response tools are like security guards, cameras, and alarms for your computer systems</a:t>
            </a:r>
            <a:r>
              <a:rPr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detect, prevent, and respond to cyber threats like hackers, viruses, and ransomware</a:t>
            </a:r>
            <a:r>
              <a:rPr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Cybersecurity Tools Protect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Intrusion Detection Systems (IDS): Monitors suspicious activity and raises alarms.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Intrusion Prevention Systems (IPS): Stops hackers from entering after detection.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Antivirus Software: Removes harmful software like viruses.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Firewalls: Blocks unauthorized access to your network.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34897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Windows Defender</a:t>
            </a:r>
          </a:p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Avast Free Antivirus</a:t>
            </a:r>
          </a:p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Windows Firewall</a:t>
            </a:r>
          </a:p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Proton VPN</a:t>
            </a:r>
          </a:p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Nord VPN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3154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 of Cybersecurity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Protect sensitive data from theft.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 downtime by quickly responding to attacks.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 companies comply with regulations.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 customer trust by ensuring data security.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48264"/>
            <a:ext cx="8229600" cy="1143000"/>
          </a:xfrm>
        </p:spPr>
        <p:txBody>
          <a:bodyPr>
            <a:normAutofit fontScale="90000"/>
          </a:bodyPr>
          <a:lstStyle/>
          <a:p>
            <a:r>
              <a:rPr b="1" dirty="0"/>
              <a:t>Disadvantages of Cybersecurity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74605"/>
            <a:ext cx="8136194" cy="3480621"/>
          </a:xfrm>
        </p:spPr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be expensive to implement and maintain.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Requires regular updates to stay effective.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May slow down system performance.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Complex tools may need specialized knowledge to operate.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Companies Using Cybersecurity Tools</a:t>
            </a: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Facebook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Instagram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 tools like encryption and AI-powered threat detection.</a:t>
            </a:r>
          </a:p>
          <a:p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Banks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 intrusion prevention systems to protect customer data.</a:t>
            </a:r>
          </a:p>
          <a:p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E-commerce platforms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rely on firewalls and antivirus software to secure transactions.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 giants like </a:t>
            </a:r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Google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Microsoft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employ advanced threat intelligence platforms.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542" y="2732702"/>
            <a:ext cx="8229600" cy="1143000"/>
          </a:xfrm>
        </p:spPr>
        <p:txBody>
          <a:bodyPr/>
          <a:lstStyle/>
          <a:p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255</Words>
  <Application>Microsoft Office PowerPoint</Application>
  <PresentationFormat>On-screen Show (4:3)</PresentationFormat>
  <Paragraphs>35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Times New Roman</vt:lpstr>
      <vt:lpstr>Office Theme</vt:lpstr>
      <vt:lpstr>Name: Ayesha Nawaz Khan</vt:lpstr>
      <vt:lpstr>Example: Imagine a thief trying to break into a house. A security system detects the intrusion and alerts the owner while locking all doors automatically.</vt:lpstr>
      <vt:lpstr>Cybersecurity Response Tools</vt:lpstr>
      <vt:lpstr>How Cybersecurity Tools Protect</vt:lpstr>
      <vt:lpstr>Examples</vt:lpstr>
      <vt:lpstr>Advantages of Cybersecurity Tools</vt:lpstr>
      <vt:lpstr>Disadvantages of Cybersecurity Tools</vt:lpstr>
      <vt:lpstr>Companies Using Cybersecurity Tools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Name: Ayesha Nawaz Khan</dc:title>
  <dc:subject/>
  <dc:creator/>
  <cp:keywords/>
  <dc:description>generated using python-pptx</dc:description>
  <cp:lastModifiedBy>PMYLS</cp:lastModifiedBy>
  <cp:revision>4</cp:revision>
  <dcterms:created xsi:type="dcterms:W3CDTF">2013-01-27T09:14:16Z</dcterms:created>
  <dcterms:modified xsi:type="dcterms:W3CDTF">2024-12-11T15:28:31Z</dcterms:modified>
  <cp:category/>
</cp:coreProperties>
</file>