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09" y="360045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Benefits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884" y="2517059"/>
            <a:ext cx="7393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Ayesha Nawaz Khan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Fog and Cloud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Fog handles quick, local tasks.</a:t>
            </a:r>
          </a:p>
          <a:p>
            <a:r>
              <a:rPr dirty="0" smtClean="0"/>
              <a:t> </a:t>
            </a:r>
            <a:r>
              <a:rPr dirty="0"/>
              <a:t>The cloud is for large data storage and complex tasks.</a:t>
            </a:r>
          </a:p>
          <a:p>
            <a:r>
              <a:rPr dirty="0" smtClean="0"/>
              <a:t> </a:t>
            </a:r>
            <a:r>
              <a:rPr dirty="0"/>
              <a:t>Together, they improve system performance and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Fog computing improves speed and reliability by working with the cloud.</a:t>
            </a:r>
          </a:p>
          <a:p>
            <a:r>
              <a:rPr dirty="0" smtClean="0"/>
              <a:t> </a:t>
            </a:r>
            <a:r>
              <a:rPr dirty="0"/>
              <a:t>It reduces delays and makes processing faster in real-time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Fog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Fog computing brings data closer to where it's needed.</a:t>
            </a:r>
          </a:p>
          <a:p>
            <a:r>
              <a:rPr dirty="0" smtClean="0"/>
              <a:t> </a:t>
            </a:r>
            <a:r>
              <a:rPr dirty="0"/>
              <a:t>Uses small local devices to handle tasks, making things faster and more efficient.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A large remote computer that stores data and provides services.</a:t>
            </a:r>
          </a:p>
          <a:p>
            <a:r>
              <a:rPr dirty="0" smtClean="0"/>
              <a:t> </a:t>
            </a:r>
            <a:r>
              <a:rPr dirty="0"/>
              <a:t>Examples: File storage, website hosting, app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Fog Computing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Fog nodes are small devices placed near you.</a:t>
            </a:r>
          </a:p>
          <a:p>
            <a:r>
              <a:rPr dirty="0" smtClean="0"/>
              <a:t> </a:t>
            </a:r>
            <a:r>
              <a:rPr dirty="0"/>
              <a:t>Handle quick tasks locally and send larger tasks to the cloud.</a:t>
            </a:r>
          </a:p>
          <a:p>
            <a:r>
              <a:rPr dirty="0" smtClean="0"/>
              <a:t> </a:t>
            </a:r>
            <a:r>
              <a:rPr dirty="0"/>
              <a:t>Reduces delays and bandwidth usage.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Fog Computing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Cloud is far away, causing delays.</a:t>
            </a:r>
          </a:p>
          <a:p>
            <a:r>
              <a:rPr dirty="0" smtClean="0"/>
              <a:t> </a:t>
            </a:r>
            <a:r>
              <a:rPr dirty="0"/>
              <a:t>Internet connection might not always be reliable.</a:t>
            </a:r>
          </a:p>
          <a:p>
            <a:r>
              <a:rPr dirty="0" smtClean="0"/>
              <a:t> </a:t>
            </a:r>
            <a:r>
              <a:rPr dirty="0"/>
              <a:t>Quick processing is needed for real-time tasks.</a:t>
            </a:r>
          </a:p>
          <a:p>
            <a:r>
              <a:rPr dirty="0" smtClean="0"/>
              <a:t> </a:t>
            </a:r>
            <a:r>
              <a:rPr dirty="0"/>
              <a:t>Reduces the load on the cloud.</a:t>
            </a:r>
          </a:p>
          <a:p>
            <a:r>
              <a:rPr dirty="0" smtClean="0"/>
              <a:t> </a:t>
            </a:r>
            <a:r>
              <a:rPr dirty="0"/>
              <a:t>Saves energy.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Fog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Faster processing due to local handling.</a:t>
            </a:r>
          </a:p>
          <a:p>
            <a:r>
              <a:rPr dirty="0" smtClean="0"/>
              <a:t> </a:t>
            </a:r>
            <a:r>
              <a:rPr dirty="0"/>
              <a:t>Works without internet connection.</a:t>
            </a:r>
          </a:p>
          <a:p>
            <a:r>
              <a:rPr dirty="0" smtClean="0"/>
              <a:t> </a:t>
            </a:r>
            <a:r>
              <a:rPr dirty="0"/>
              <a:t>Can manage many devices at once.</a:t>
            </a:r>
          </a:p>
          <a:p>
            <a:r>
              <a:rPr dirty="0" smtClean="0"/>
              <a:t> </a:t>
            </a:r>
            <a:r>
              <a:rPr dirty="0"/>
              <a:t>Reduces cloud traffic.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Fog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Expensive setup.</a:t>
            </a:r>
          </a:p>
          <a:p>
            <a:r>
              <a:rPr dirty="0" smtClean="0"/>
              <a:t> </a:t>
            </a:r>
            <a:r>
              <a:rPr dirty="0"/>
              <a:t>Requires regular updates and protection.</a:t>
            </a:r>
          </a:p>
          <a:p>
            <a:r>
              <a:rPr dirty="0" smtClean="0"/>
              <a:t> </a:t>
            </a:r>
            <a:r>
              <a:rPr dirty="0"/>
              <a:t>More points to secure from hackers.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Fog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Smart homes (controlling lights and appliances).</a:t>
            </a:r>
          </a:p>
          <a:p>
            <a:r>
              <a:rPr dirty="0" smtClean="0"/>
              <a:t> </a:t>
            </a:r>
            <a:r>
              <a:rPr dirty="0"/>
              <a:t>Healthcare (real-time patient monitoring).</a:t>
            </a:r>
          </a:p>
          <a:p>
            <a:r>
              <a:rPr dirty="0" smtClean="0"/>
              <a:t> </a:t>
            </a:r>
            <a:r>
              <a:rPr dirty="0"/>
              <a:t>Smart cities (traffic control and monitoring).</a:t>
            </a:r>
          </a:p>
          <a:p>
            <a:r>
              <a:rPr dirty="0" smtClean="0"/>
              <a:t> </a:t>
            </a:r>
            <a:r>
              <a:rPr dirty="0"/>
              <a:t>Self-driving cars (making quick decisions).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Can’t We Always Use the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The cloud is far, causing delays.</a:t>
            </a:r>
          </a:p>
          <a:p>
            <a:r>
              <a:rPr dirty="0" smtClean="0"/>
              <a:t> </a:t>
            </a:r>
            <a:r>
              <a:rPr dirty="0"/>
              <a:t>Internet connection may not be stable.</a:t>
            </a:r>
          </a:p>
          <a:p>
            <a:r>
              <a:rPr dirty="0" smtClean="0"/>
              <a:t> </a:t>
            </a:r>
            <a:r>
              <a:rPr dirty="0"/>
              <a:t>Real-time tasks require fast processing.</a:t>
            </a:r>
          </a:p>
          <a:p>
            <a:r>
              <a:rPr dirty="0" smtClean="0"/>
              <a:t> </a:t>
            </a:r>
            <a:r>
              <a:rPr dirty="0"/>
              <a:t>Cloud traffic can slow things down.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Topic: Fog Computing and its Benefits</vt:lpstr>
      <vt:lpstr>What is Fog Computing?</vt:lpstr>
      <vt:lpstr>What is the Cloud?</vt:lpstr>
      <vt:lpstr>How Does Fog Computing Work?</vt:lpstr>
      <vt:lpstr>Why Fog Computing is Needed</vt:lpstr>
      <vt:lpstr>Advantages of Fog Computing</vt:lpstr>
      <vt:lpstr>Disadvantages of Fog Computing</vt:lpstr>
      <vt:lpstr>Uses of Fog Computing</vt:lpstr>
      <vt:lpstr>Why Can’t We Always Use the Cloud?</vt:lpstr>
      <vt:lpstr>How Fog and Cloud Work Together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Fog Computing and its Benefits</dc:title>
  <dc:subject/>
  <dc:creator>PMYLS</dc:creator>
  <cp:keywords/>
  <dc:description>generated using python-pptx</dc:description>
  <cp:lastModifiedBy>PMYLS</cp:lastModifiedBy>
  <cp:revision>3</cp:revision>
  <dcterms:created xsi:type="dcterms:W3CDTF">2013-01-27T09:14:16Z</dcterms:created>
  <dcterms:modified xsi:type="dcterms:W3CDTF">2024-12-19T02:07:21Z</dcterms:modified>
  <cp:category/>
</cp:coreProperties>
</file>