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4" r:id="rId3"/>
    <p:sldId id="256" r:id="rId4"/>
    <p:sldId id="265" r:id="rId5"/>
    <p:sldId id="266" r:id="rId6"/>
    <p:sldId id="257" r:id="rId7"/>
    <p:sldId id="267" r:id="rId8"/>
    <p:sldId id="268" r:id="rId9"/>
    <p:sldId id="258" r:id="rId10"/>
    <p:sldId id="269" r:id="rId11"/>
    <p:sldId id="259" r:id="rId12"/>
    <p:sldId id="260" r:id="rId13"/>
    <p:sldId id="261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9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AYESHA NAWAZ KHAN</a:t>
            </a:r>
          </a:p>
          <a:p>
            <a:pPr marL="0" indent="0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  GRAPHIC PROCESSING</a:t>
            </a:r>
          </a:p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UNIT  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4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716"/>
            <a:ext cx="8229600" cy="505444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GPUs are made of small processing units also known as cores.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(Central Processing Unit) is good at handling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task at a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many things simultaneously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or app creates 3D objects, but your screen is 2D.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like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 engine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process thousands of tasks at the same 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244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0" y="28113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CAN A COMPUTER WORK WITHOUT A CPU AND GPU?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6419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Applications of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2651"/>
            <a:ext cx="8372168" cy="385670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 rendering of detailed game environments.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Speed up complex data processing.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Editing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video rendering.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Mining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hashing for crypto transactions.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547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Types of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9736"/>
            <a:ext cx="8362335" cy="2784987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into the CPU, for less intensive tasks.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Standalone, for high-performance computing needs.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13" y="1208702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61635"/>
            <a:ext cx="8509819" cy="2322871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GPUs are critical for high-performance tasks in gaming, AI, and more.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future involves breakthroughs in processing speed and efficiency.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096" y="2733368"/>
            <a:ext cx="49375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THANK YOU </a:t>
            </a:r>
            <a:endParaRPr lang="en-US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836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GRAPHIC PROCESSING UNIT 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69" y="2526889"/>
            <a:ext cx="4793662" cy="292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8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2" y="104155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FULL FORM OF GPU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465" y="2770116"/>
            <a:ext cx="7383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Stands for Graphic Processing Unit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87" y="3628102"/>
            <a:ext cx="4218039" cy="23726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556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What are Graphics?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62" y="4203290"/>
            <a:ext cx="200025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9188" y="4513006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0103" y="2982609"/>
            <a:ext cx="829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How are they even processed?</a:t>
            </a:r>
          </a:p>
        </p:txBody>
      </p:sp>
    </p:spTree>
    <p:extLst>
      <p:ext uri="{BB962C8B-B14F-4D97-AF65-F5344CB8AC3E}">
        <p14:creationId xmlns:p14="http://schemas.microsoft.com/office/powerpoint/2010/main" val="154508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is any visual that is displayed on a screen.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involves following steps: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(using billions of transistors)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(converting those dots into pixels)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8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78" y="1012057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History of GPUs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730910"/>
            <a:ext cx="5599471" cy="25686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GPU was needed?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launched first ever GPU?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Engineers realized that a single CPU cannot perform all the functions. It could not handle alone all the massive amount of graphical computations.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GPU named GeForce 256 made by a company NVIDIA in 1999.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68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07176"/>
            <a:ext cx="5715000" cy="339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6723" y="648929"/>
            <a:ext cx="3778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GeForce 256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6392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How GPUs </a:t>
            </a:r>
            <a:r>
              <a:rPr dirty="0" smtClean="0">
                <a:latin typeface="Algerian" panose="04020705040A02060702" pitchFamily="82" charset="0"/>
              </a:rPr>
              <a:t>Work</a:t>
            </a:r>
            <a:r>
              <a:rPr lang="en-US" dirty="0" smtClean="0">
                <a:latin typeface="Algerian" panose="04020705040A02060702" pitchFamily="82" charset="0"/>
              </a:rPr>
              <a:t>?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302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Office Theme</vt:lpstr>
      <vt:lpstr>PowerPoint Presentation</vt:lpstr>
      <vt:lpstr>GRAPHIC PROCESSING UNIT </vt:lpstr>
      <vt:lpstr>FULL FORM OF GPU</vt:lpstr>
      <vt:lpstr>What are Graphics?   </vt:lpstr>
      <vt:lpstr>PowerPoint Presentation</vt:lpstr>
      <vt:lpstr>History of GPUs</vt:lpstr>
      <vt:lpstr>PowerPoint Presentation</vt:lpstr>
      <vt:lpstr>PowerPoint Presentation</vt:lpstr>
      <vt:lpstr>How GPUs Work?</vt:lpstr>
      <vt:lpstr>PowerPoint Presentation</vt:lpstr>
      <vt:lpstr>CAN A COMPUTER WORK WITHOUT A CPU AND GPU?</vt:lpstr>
      <vt:lpstr>Applications of GPUs</vt:lpstr>
      <vt:lpstr>Types of GPUs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PROCESSING UNIT </dc:title>
  <dc:subject/>
  <dc:creator/>
  <cp:keywords/>
  <dc:description>generated using python-pptx</dc:description>
  <cp:lastModifiedBy>PMYLS</cp:lastModifiedBy>
  <cp:revision>8</cp:revision>
  <dcterms:created xsi:type="dcterms:W3CDTF">2013-01-27T09:14:16Z</dcterms:created>
  <dcterms:modified xsi:type="dcterms:W3CDTF">2024-10-12T15:57:48Z</dcterms:modified>
  <cp:category/>
</cp:coreProperties>
</file>