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62" r:id="rId5"/>
    <p:sldId id="258" r:id="rId6"/>
    <p:sldId id="259" r:id="rId7"/>
    <p:sldId id="263" r:id="rId8"/>
    <p:sldId id="264" r:id="rId9"/>
    <p:sldId id="265" r:id="rId10"/>
    <p:sldId id="260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98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Name: Ayesha Nawaz Khan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46587" y="3949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Topic: Multimedia</a:t>
            </a:r>
            <a:br>
              <a:rPr lang="en-US" dirty="0" smtClean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06" y="621862"/>
            <a:ext cx="2792747" cy="15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89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Working of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processing: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ultimedia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processed and encoded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Storage and retrieval: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ultimedia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and accessed as needed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interaction: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control the experience (interactive)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Playback: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ultimedia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rendered using players or browsers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36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QUESTIONS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49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16" y="2919515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THANK YOU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32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07"/>
            <a:ext cx="6400800" cy="17526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Merits and Demerits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75071"/>
            <a:ext cx="7620000" cy="2895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7529"/>
            <a:ext cx="8229600" cy="1143000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Introduction to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567" y="2927556"/>
            <a:ext cx="8096865" cy="2372032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combines different types of media: text, audio, images, video, and animation. Its goal is to make communication more engaging and effective.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13" y="682159"/>
            <a:ext cx="3667433" cy="56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MERITS AND DEMERITS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MERITS</a:t>
            </a:r>
            <a:r>
              <a:rPr b="1" u="sng" dirty="0" smtClean="0"/>
              <a:t>:</a:t>
            </a:r>
            <a:endParaRPr lang="en-US" b="1" u="sng" dirty="0" smtClean="0"/>
          </a:p>
          <a:p>
            <a:pPr marL="0" indent="0">
              <a:buNone/>
            </a:pPr>
            <a:endParaRPr dirty="0"/>
          </a:p>
          <a:p>
            <a:r>
              <a:rPr dirty="0" smtClean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and interactive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communication of complex ideas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various fields</a:t>
            </a:r>
          </a:p>
          <a:p>
            <a:endParaRPr dirty="0"/>
          </a:p>
          <a:p>
            <a:pPr marL="0" indent="0">
              <a:buNone/>
            </a:pPr>
            <a:r>
              <a:rPr lang="en-US" b="1" u="sng" dirty="0" smtClean="0"/>
              <a:t>DEMERITS</a:t>
            </a:r>
            <a:r>
              <a:rPr b="1" u="sng" dirty="0" smtClean="0"/>
              <a:t>:</a:t>
            </a:r>
            <a:endParaRPr lang="en-US" b="1" u="sng" dirty="0" smtClean="0"/>
          </a:p>
          <a:p>
            <a:pPr marL="0" indent="0">
              <a:buNone/>
            </a:pPr>
            <a:endParaRPr dirty="0"/>
          </a:p>
          <a:p>
            <a:r>
              <a:rPr dirty="0" smtClean="0"/>
              <a:t> </a:t>
            </a:r>
            <a:r>
              <a:rPr lang="en-US" dirty="0" smtClean="0"/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cost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expertise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storage space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Applications of Multimedia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smtClean="0"/>
              <a:t>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25" y="2281084"/>
            <a:ext cx="4529416" cy="41836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6916" y="904568"/>
            <a:ext cx="288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2439474"/>
            <a:ext cx="3692198" cy="2456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2189" y="5138880"/>
            <a:ext cx="2299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GAMES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op 25 Favorite Animated Movies of All-Time – joshbalo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77" y="2439474"/>
            <a:ext cx="3801731" cy="253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20581" y="5138879"/>
            <a:ext cx="131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933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032" y="835742"/>
            <a:ext cx="3638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ADVERTISMENT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5" y="2056939"/>
            <a:ext cx="5122607" cy="362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14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419" y="1012723"/>
            <a:ext cx="334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542" y="1944329"/>
            <a:ext cx="4417143" cy="44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53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152</Words>
  <Application>Microsoft Office PowerPoint</Application>
  <PresentationFormat>On-screen Show (4:3)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Office Theme</vt:lpstr>
      <vt:lpstr>Name: Ayesha Nawaz Khan </vt:lpstr>
      <vt:lpstr>PowerPoint Presentation</vt:lpstr>
      <vt:lpstr>Introduction to Multimedia</vt:lpstr>
      <vt:lpstr>PowerPoint Presentation</vt:lpstr>
      <vt:lpstr>MERITS AND DEMERITS</vt:lpstr>
      <vt:lpstr>Applications of Multimedia</vt:lpstr>
      <vt:lpstr>PowerPoint Presentation</vt:lpstr>
      <vt:lpstr>PowerPoint Presentation</vt:lpstr>
      <vt:lpstr>PowerPoint Presentation</vt:lpstr>
      <vt:lpstr> Working of Multimedia</vt:lpstr>
      <vt:lpstr>QUESTIONS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Ayesha Nawaz Khan </dc:title>
  <dc:subject/>
  <dc:creator/>
  <cp:keywords/>
  <dc:description>generated using python-pptx</dc:description>
  <cp:lastModifiedBy>PMYLS</cp:lastModifiedBy>
  <cp:revision>7</cp:revision>
  <dcterms:created xsi:type="dcterms:W3CDTF">2013-01-27T09:14:16Z</dcterms:created>
  <dcterms:modified xsi:type="dcterms:W3CDTF">2024-10-13T10:13:08Z</dcterms:modified>
  <cp:category/>
</cp:coreProperties>
</file>