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7FB-5A11-4A55-B439-AC58A69BDA7B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1679-2223-42A5-98AD-A30F837D2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88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7FB-5A11-4A55-B439-AC58A69BDA7B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1679-2223-42A5-98AD-A30F837D2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70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7FB-5A11-4A55-B439-AC58A69BDA7B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1679-2223-42A5-98AD-A30F837D2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9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7FB-5A11-4A55-B439-AC58A69BDA7B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1679-2223-42A5-98AD-A30F837D2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23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7FB-5A11-4A55-B439-AC58A69BDA7B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1679-2223-42A5-98AD-A30F837D2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7FB-5A11-4A55-B439-AC58A69BDA7B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1679-2223-42A5-98AD-A30F837D2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5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7FB-5A11-4A55-B439-AC58A69BDA7B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1679-2223-42A5-98AD-A30F837D2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26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7FB-5A11-4A55-B439-AC58A69BDA7B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1679-2223-42A5-98AD-A30F837D2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75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7FB-5A11-4A55-B439-AC58A69BDA7B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1679-2223-42A5-98AD-A30F837D2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6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7FB-5A11-4A55-B439-AC58A69BDA7B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1679-2223-42A5-98AD-A30F837D2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55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7FB-5A11-4A55-B439-AC58A69BDA7B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1679-2223-42A5-98AD-A30F837D2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98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F37FB-5A11-4A55-B439-AC58A69BDA7B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31679-2223-42A5-98AD-A30F837D2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31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76707"/>
              </p:ext>
            </p:extLst>
          </p:nvPr>
        </p:nvGraphicFramePr>
        <p:xfrm>
          <a:off x="674254" y="2834793"/>
          <a:ext cx="94990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007">
                  <a:extLst>
                    <a:ext uri="{9D8B030D-6E8A-4147-A177-3AD203B41FA5}">
                      <a16:colId xmlns:a16="http://schemas.microsoft.com/office/drawing/2014/main" val="3298551067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964957750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1108483214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2107825719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3380464441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2007099728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2230636250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324584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7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/>
                        <a:t>Contrast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7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/>
                        <a:t>Correlation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/>
                        <a:t>Energy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7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/>
                        <a:t>Homogeneity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20447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5AA3F7EC-C4E8-3E36-83D7-23097DD45FB0}"/>
              </a:ext>
            </a:extLst>
          </p:cNvPr>
          <p:cNvSpPr txBox="1"/>
          <p:nvPr/>
        </p:nvSpPr>
        <p:spPr>
          <a:xfrm>
            <a:off x="1216152" y="119786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GLCM</a:t>
            </a:r>
          </a:p>
        </p:txBody>
      </p:sp>
    </p:spTree>
    <p:extLst>
      <p:ext uri="{BB962C8B-B14F-4D97-AF65-F5344CB8AC3E}">
        <p14:creationId xmlns:p14="http://schemas.microsoft.com/office/powerpoint/2010/main" val="171610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09245"/>
              </p:ext>
            </p:extLst>
          </p:nvPr>
        </p:nvGraphicFramePr>
        <p:xfrm>
          <a:off x="674254" y="2834793"/>
          <a:ext cx="94990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007">
                  <a:extLst>
                    <a:ext uri="{9D8B030D-6E8A-4147-A177-3AD203B41FA5}">
                      <a16:colId xmlns:a16="http://schemas.microsoft.com/office/drawing/2014/main" val="3298551067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964957750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1108483214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2107825719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3380464441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2007099728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2230636250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324584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7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LGRE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0.2522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0.2665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0.2557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0.2510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0.2511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0.3145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0.3131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7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HGRE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442.5000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360.2500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464.5000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598.7500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596.5000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293.2500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439.5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GLV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3.1580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2.6161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3.3467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4.2368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4.2295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2.1562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3.199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7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RLV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20447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C5E41525-E906-E157-F486-7B430F8152EA}"/>
              </a:ext>
            </a:extLst>
          </p:cNvPr>
          <p:cNvSpPr txBox="1"/>
          <p:nvPr/>
        </p:nvSpPr>
        <p:spPr>
          <a:xfrm>
            <a:off x="1252728" y="1115568"/>
            <a:ext cx="42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GLRLM</a:t>
            </a:r>
          </a:p>
        </p:txBody>
      </p:sp>
    </p:spTree>
    <p:extLst>
      <p:ext uri="{BB962C8B-B14F-4D97-AF65-F5344CB8AC3E}">
        <p14:creationId xmlns:p14="http://schemas.microsoft.com/office/powerpoint/2010/main" val="209598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12870"/>
              </p:ext>
            </p:extLst>
          </p:nvPr>
        </p:nvGraphicFramePr>
        <p:xfrm>
          <a:off x="674254" y="2834793"/>
          <a:ext cx="94990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007">
                  <a:extLst>
                    <a:ext uri="{9D8B030D-6E8A-4147-A177-3AD203B41FA5}">
                      <a16:colId xmlns:a16="http://schemas.microsoft.com/office/drawing/2014/main" val="3298551067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964957750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1108483214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2107825719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3380464441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2007099728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2230636250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324584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7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LGZE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0.2522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0.2665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0.2557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0.2510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0.2511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0.3145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0.3131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7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HGZE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442.5000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360.2500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464.5000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598.7500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596.5000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293.2500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439.5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GLV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3.1580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2.6161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3.3467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4.2368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4.2295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2.1562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3.199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7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ZSV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20447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C5E41525-E906-E157-F486-7B430F8152EA}"/>
              </a:ext>
            </a:extLst>
          </p:cNvPr>
          <p:cNvSpPr txBox="1"/>
          <p:nvPr/>
        </p:nvSpPr>
        <p:spPr>
          <a:xfrm>
            <a:off x="1252728" y="1115568"/>
            <a:ext cx="42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GLSZM</a:t>
            </a:r>
          </a:p>
        </p:txBody>
      </p:sp>
    </p:spTree>
    <p:extLst>
      <p:ext uri="{BB962C8B-B14F-4D97-AF65-F5344CB8AC3E}">
        <p14:creationId xmlns:p14="http://schemas.microsoft.com/office/powerpoint/2010/main" val="329891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885012"/>
              </p:ext>
            </p:extLst>
          </p:nvPr>
        </p:nvGraphicFramePr>
        <p:xfrm>
          <a:off x="674254" y="2834793"/>
          <a:ext cx="106917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542">
                  <a:extLst>
                    <a:ext uri="{9D8B030D-6E8A-4147-A177-3AD203B41FA5}">
                      <a16:colId xmlns:a16="http://schemas.microsoft.com/office/drawing/2014/main" val="3298551067"/>
                    </a:ext>
                  </a:extLst>
                </a:gridCol>
                <a:gridCol w="1357742">
                  <a:extLst>
                    <a:ext uri="{9D8B030D-6E8A-4147-A177-3AD203B41FA5}">
                      <a16:colId xmlns:a16="http://schemas.microsoft.com/office/drawing/2014/main" val="964957750"/>
                    </a:ext>
                  </a:extLst>
                </a:gridCol>
                <a:gridCol w="1357742">
                  <a:extLst>
                    <a:ext uri="{9D8B030D-6E8A-4147-A177-3AD203B41FA5}">
                      <a16:colId xmlns:a16="http://schemas.microsoft.com/office/drawing/2014/main" val="1108483214"/>
                    </a:ext>
                  </a:extLst>
                </a:gridCol>
                <a:gridCol w="1357742">
                  <a:extLst>
                    <a:ext uri="{9D8B030D-6E8A-4147-A177-3AD203B41FA5}">
                      <a16:colId xmlns:a16="http://schemas.microsoft.com/office/drawing/2014/main" val="2107825719"/>
                    </a:ext>
                  </a:extLst>
                </a:gridCol>
                <a:gridCol w="1357742">
                  <a:extLst>
                    <a:ext uri="{9D8B030D-6E8A-4147-A177-3AD203B41FA5}">
                      <a16:colId xmlns:a16="http://schemas.microsoft.com/office/drawing/2014/main" val="3380464441"/>
                    </a:ext>
                  </a:extLst>
                </a:gridCol>
                <a:gridCol w="1357742">
                  <a:extLst>
                    <a:ext uri="{9D8B030D-6E8A-4147-A177-3AD203B41FA5}">
                      <a16:colId xmlns:a16="http://schemas.microsoft.com/office/drawing/2014/main" val="2007099728"/>
                    </a:ext>
                  </a:extLst>
                </a:gridCol>
                <a:gridCol w="1357742">
                  <a:extLst>
                    <a:ext uri="{9D8B030D-6E8A-4147-A177-3AD203B41FA5}">
                      <a16:colId xmlns:a16="http://schemas.microsoft.com/office/drawing/2014/main" val="2230636250"/>
                    </a:ext>
                  </a:extLst>
                </a:gridCol>
                <a:gridCol w="1357742">
                  <a:extLst>
                    <a:ext uri="{9D8B030D-6E8A-4147-A177-3AD203B41FA5}">
                      <a16:colId xmlns:a16="http://schemas.microsoft.com/office/drawing/2014/main" val="324584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7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/>
                        <a:t>Coarseness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0.0566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7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/>
                        <a:t>Contrast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586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/>
                        <a:t>Busyness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3.1580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2.6161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3.3467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4.2368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4.2295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2.1562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3.199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7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/>
                        <a:t>Complexity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20447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C5E41525-E906-E157-F486-7B430F8152EA}"/>
              </a:ext>
            </a:extLst>
          </p:cNvPr>
          <p:cNvSpPr txBox="1"/>
          <p:nvPr/>
        </p:nvSpPr>
        <p:spPr>
          <a:xfrm>
            <a:off x="1252728" y="1115568"/>
            <a:ext cx="42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NGTDM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D95E8EA1-5C5F-149B-34A0-2B77849D6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287074"/>
              </p:ext>
            </p:extLst>
          </p:nvPr>
        </p:nvGraphicFramePr>
        <p:xfrm>
          <a:off x="674254" y="4815332"/>
          <a:ext cx="106917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542">
                  <a:extLst>
                    <a:ext uri="{9D8B030D-6E8A-4147-A177-3AD203B41FA5}">
                      <a16:colId xmlns:a16="http://schemas.microsoft.com/office/drawing/2014/main" val="3298551067"/>
                    </a:ext>
                  </a:extLst>
                </a:gridCol>
                <a:gridCol w="1357742">
                  <a:extLst>
                    <a:ext uri="{9D8B030D-6E8A-4147-A177-3AD203B41FA5}">
                      <a16:colId xmlns:a16="http://schemas.microsoft.com/office/drawing/2014/main" val="964957750"/>
                    </a:ext>
                  </a:extLst>
                </a:gridCol>
                <a:gridCol w="1357742">
                  <a:extLst>
                    <a:ext uri="{9D8B030D-6E8A-4147-A177-3AD203B41FA5}">
                      <a16:colId xmlns:a16="http://schemas.microsoft.com/office/drawing/2014/main" val="1108483214"/>
                    </a:ext>
                  </a:extLst>
                </a:gridCol>
                <a:gridCol w="1357742">
                  <a:extLst>
                    <a:ext uri="{9D8B030D-6E8A-4147-A177-3AD203B41FA5}">
                      <a16:colId xmlns:a16="http://schemas.microsoft.com/office/drawing/2014/main" val="2107825719"/>
                    </a:ext>
                  </a:extLst>
                </a:gridCol>
                <a:gridCol w="1357742">
                  <a:extLst>
                    <a:ext uri="{9D8B030D-6E8A-4147-A177-3AD203B41FA5}">
                      <a16:colId xmlns:a16="http://schemas.microsoft.com/office/drawing/2014/main" val="3380464441"/>
                    </a:ext>
                  </a:extLst>
                </a:gridCol>
                <a:gridCol w="1357742">
                  <a:extLst>
                    <a:ext uri="{9D8B030D-6E8A-4147-A177-3AD203B41FA5}">
                      <a16:colId xmlns:a16="http://schemas.microsoft.com/office/drawing/2014/main" val="2007099728"/>
                    </a:ext>
                  </a:extLst>
                </a:gridCol>
                <a:gridCol w="1357742">
                  <a:extLst>
                    <a:ext uri="{9D8B030D-6E8A-4147-A177-3AD203B41FA5}">
                      <a16:colId xmlns:a16="http://schemas.microsoft.com/office/drawing/2014/main" val="2230636250"/>
                    </a:ext>
                  </a:extLst>
                </a:gridCol>
                <a:gridCol w="1357742">
                  <a:extLst>
                    <a:ext uri="{9D8B030D-6E8A-4147-A177-3AD203B41FA5}">
                      <a16:colId xmlns:a16="http://schemas.microsoft.com/office/drawing/2014/main" val="324584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7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/>
                        <a:t>Strength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41.1549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42.4282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44.3215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40.091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46.7305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45.1383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7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7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2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3973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187</Words>
  <Application>Microsoft Office PowerPoint</Application>
  <PresentationFormat>Grand écran</PresentationFormat>
  <Paragraphs>180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Magnier</dc:creator>
  <cp:lastModifiedBy>MU Maxime (IMT Mines Alès / Élève)</cp:lastModifiedBy>
  <cp:revision>4</cp:revision>
  <dcterms:created xsi:type="dcterms:W3CDTF">2020-09-29T11:26:27Z</dcterms:created>
  <dcterms:modified xsi:type="dcterms:W3CDTF">2022-10-13T11:22:50Z</dcterms:modified>
</cp:coreProperties>
</file>