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7FB-5A11-4A55-B439-AC58A69BDA7B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1679-2223-42A5-98AD-A30F837D2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88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7FB-5A11-4A55-B439-AC58A69BDA7B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1679-2223-42A5-98AD-A30F837D2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70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7FB-5A11-4A55-B439-AC58A69BDA7B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1679-2223-42A5-98AD-A30F837D2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9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7FB-5A11-4A55-B439-AC58A69BDA7B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1679-2223-42A5-98AD-A30F837D2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23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7FB-5A11-4A55-B439-AC58A69BDA7B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1679-2223-42A5-98AD-A30F837D2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7FB-5A11-4A55-B439-AC58A69BDA7B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1679-2223-42A5-98AD-A30F837D2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5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7FB-5A11-4A55-B439-AC58A69BDA7B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1679-2223-42A5-98AD-A30F837D2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26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7FB-5A11-4A55-B439-AC58A69BDA7B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1679-2223-42A5-98AD-A30F837D2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75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7FB-5A11-4A55-B439-AC58A69BDA7B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1679-2223-42A5-98AD-A30F837D2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6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7FB-5A11-4A55-B439-AC58A69BDA7B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1679-2223-42A5-98AD-A30F837D2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55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7FB-5A11-4A55-B439-AC58A69BDA7B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31679-2223-42A5-98AD-A30F837D2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98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F37FB-5A11-4A55-B439-AC58A69BDA7B}" type="datetimeFigureOut">
              <a:rPr lang="fr-FR" smtClean="0"/>
              <a:t>29/09/2020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31679-2223-42A5-98AD-A30F837D2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31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10239"/>
              </p:ext>
            </p:extLst>
          </p:nvPr>
        </p:nvGraphicFramePr>
        <p:xfrm>
          <a:off x="674254" y="2834793"/>
          <a:ext cx="94857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718">
                  <a:extLst>
                    <a:ext uri="{9D8B030D-6E8A-4147-A177-3AD203B41FA5}">
                      <a16:colId xmlns:a16="http://schemas.microsoft.com/office/drawing/2014/main" val="3298551067"/>
                    </a:ext>
                  </a:extLst>
                </a:gridCol>
                <a:gridCol w="1185718">
                  <a:extLst>
                    <a:ext uri="{9D8B030D-6E8A-4147-A177-3AD203B41FA5}">
                      <a16:colId xmlns:a16="http://schemas.microsoft.com/office/drawing/2014/main" val="964957750"/>
                    </a:ext>
                  </a:extLst>
                </a:gridCol>
                <a:gridCol w="1185718">
                  <a:extLst>
                    <a:ext uri="{9D8B030D-6E8A-4147-A177-3AD203B41FA5}">
                      <a16:colId xmlns:a16="http://schemas.microsoft.com/office/drawing/2014/main" val="1108483214"/>
                    </a:ext>
                  </a:extLst>
                </a:gridCol>
                <a:gridCol w="1185718">
                  <a:extLst>
                    <a:ext uri="{9D8B030D-6E8A-4147-A177-3AD203B41FA5}">
                      <a16:colId xmlns:a16="http://schemas.microsoft.com/office/drawing/2014/main" val="2107825719"/>
                    </a:ext>
                  </a:extLst>
                </a:gridCol>
                <a:gridCol w="1185718">
                  <a:extLst>
                    <a:ext uri="{9D8B030D-6E8A-4147-A177-3AD203B41FA5}">
                      <a16:colId xmlns:a16="http://schemas.microsoft.com/office/drawing/2014/main" val="3380464441"/>
                    </a:ext>
                  </a:extLst>
                </a:gridCol>
                <a:gridCol w="1185718">
                  <a:extLst>
                    <a:ext uri="{9D8B030D-6E8A-4147-A177-3AD203B41FA5}">
                      <a16:colId xmlns:a16="http://schemas.microsoft.com/office/drawing/2014/main" val="2007099728"/>
                    </a:ext>
                  </a:extLst>
                </a:gridCol>
                <a:gridCol w="1185718">
                  <a:extLst>
                    <a:ext uri="{9D8B030D-6E8A-4147-A177-3AD203B41FA5}">
                      <a16:colId xmlns:a16="http://schemas.microsoft.com/office/drawing/2014/main" val="2230636250"/>
                    </a:ext>
                  </a:extLst>
                </a:gridCol>
                <a:gridCol w="1185718">
                  <a:extLst>
                    <a:ext uri="{9D8B030D-6E8A-4147-A177-3AD203B41FA5}">
                      <a16:colId xmlns:a16="http://schemas.microsoft.com/office/drawing/2014/main" val="324584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Image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D31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D56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D64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D35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D62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D18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D22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97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contrast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564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1227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2003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956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1135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3610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7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Correlation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0.68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0.71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0.93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0.56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6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Energy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0.0002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0.00008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0.0002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0.000009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0.0007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0.000077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0.00012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57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Homogeneity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0.22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0.17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0.23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0.1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2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1032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</Words>
  <Application>Microsoft Office PowerPoint</Application>
  <PresentationFormat>Grand écran</PresentationFormat>
  <Paragraphs>40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Magnier</dc:creator>
  <cp:lastModifiedBy>Baptiste Magnier</cp:lastModifiedBy>
  <cp:revision>2</cp:revision>
  <dcterms:created xsi:type="dcterms:W3CDTF">2020-09-29T11:26:27Z</dcterms:created>
  <dcterms:modified xsi:type="dcterms:W3CDTF">2020-09-29T11:53:43Z</dcterms:modified>
</cp:coreProperties>
</file>