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6" r:id="rId1"/>
  </p:sldMasterIdLst>
  <p:notesMasterIdLst>
    <p:notesMasterId r:id="rId9"/>
  </p:notesMasterIdLst>
  <p:sldIdLst>
    <p:sldId id="256" r:id="rId2"/>
    <p:sldId id="257" r:id="rId3"/>
    <p:sldId id="258" r:id="rId4"/>
    <p:sldId id="259"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FBCA0-E9D0-48D5-A161-2195B8EDF8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5CE5576-B2F7-4AF0-89B8-FE9F4090D42D}">
      <dgm:prSet phldrT="[Text]"/>
      <dgm:spPr/>
      <dgm:t>
        <a:bodyPr/>
        <a:lstStyle/>
        <a:p>
          <a:r>
            <a:rPr lang="en-US" dirty="0"/>
            <a:t>admin</a:t>
          </a:r>
        </a:p>
      </dgm:t>
    </dgm:pt>
    <dgm:pt modelId="{5F7DA3C4-027E-4D26-87AB-5B6878349679}" type="parTrans" cxnId="{9CC117C4-3A23-4395-BDB1-8E3E9F53B29E}">
      <dgm:prSet/>
      <dgm:spPr/>
      <dgm:t>
        <a:bodyPr/>
        <a:lstStyle/>
        <a:p>
          <a:endParaRPr lang="en-US"/>
        </a:p>
      </dgm:t>
    </dgm:pt>
    <dgm:pt modelId="{449B9874-0FBF-443C-B231-FF94B1671ABF}" type="sibTrans" cxnId="{9CC117C4-3A23-4395-BDB1-8E3E9F53B29E}">
      <dgm:prSet/>
      <dgm:spPr/>
      <dgm:t>
        <a:bodyPr/>
        <a:lstStyle/>
        <a:p>
          <a:endParaRPr lang="en-US"/>
        </a:p>
      </dgm:t>
    </dgm:pt>
    <dgm:pt modelId="{84DAEAB6-5AF5-43EE-9149-BF03DC21E963}">
      <dgm:prSet phldrT="[Text]"/>
      <dgm:spPr/>
      <dgm:t>
        <a:bodyPr/>
        <a:lstStyle/>
        <a:p>
          <a:r>
            <a:rPr lang="en-US" b="0" i="0" dirty="0"/>
            <a:t>seller</a:t>
          </a:r>
          <a:endParaRPr lang="en-US" b="0" dirty="0"/>
        </a:p>
      </dgm:t>
    </dgm:pt>
    <dgm:pt modelId="{AE0A68D5-A0C9-4E7F-AB81-58EB6A530180}" type="parTrans" cxnId="{F8FB32CD-8EAD-44FE-9FEB-A3D1D9A9267B}">
      <dgm:prSet/>
      <dgm:spPr/>
      <dgm:t>
        <a:bodyPr/>
        <a:lstStyle/>
        <a:p>
          <a:endParaRPr lang="en-US"/>
        </a:p>
      </dgm:t>
    </dgm:pt>
    <dgm:pt modelId="{8EF42EFD-C8A4-4AEC-A586-1B18DAA4BA87}" type="sibTrans" cxnId="{F8FB32CD-8EAD-44FE-9FEB-A3D1D9A9267B}">
      <dgm:prSet/>
      <dgm:spPr/>
      <dgm:t>
        <a:bodyPr/>
        <a:lstStyle/>
        <a:p>
          <a:endParaRPr lang="en-US"/>
        </a:p>
      </dgm:t>
    </dgm:pt>
    <dgm:pt modelId="{264BC59E-915E-468D-B984-3BAD0E24E5DC}">
      <dgm:prSet phldrT="[Text]"/>
      <dgm:spPr/>
      <dgm:t>
        <a:bodyPr/>
        <a:lstStyle/>
        <a:p>
          <a:r>
            <a:rPr lang="en-US" b="0" i="0" dirty="0"/>
            <a:t>procurement</a:t>
          </a:r>
          <a:endParaRPr lang="en-US" b="0" dirty="0"/>
        </a:p>
      </dgm:t>
    </dgm:pt>
    <dgm:pt modelId="{D1343FAF-94E9-4FB4-8755-313969750561}" type="parTrans" cxnId="{7D3209F0-0207-481E-856B-3563B7C2821E}">
      <dgm:prSet/>
      <dgm:spPr/>
      <dgm:t>
        <a:bodyPr/>
        <a:lstStyle/>
        <a:p>
          <a:endParaRPr lang="en-US"/>
        </a:p>
      </dgm:t>
    </dgm:pt>
    <dgm:pt modelId="{28368BA5-F1D5-4E88-AC93-DD0028F13E71}" type="sibTrans" cxnId="{7D3209F0-0207-481E-856B-3563B7C2821E}">
      <dgm:prSet/>
      <dgm:spPr/>
      <dgm:t>
        <a:bodyPr/>
        <a:lstStyle/>
        <a:p>
          <a:endParaRPr lang="en-US"/>
        </a:p>
      </dgm:t>
    </dgm:pt>
    <dgm:pt modelId="{62E2C50C-7D07-4787-A581-1BF05D4FEE1E}">
      <dgm:prSet phldrT="[Text]"/>
      <dgm:spPr/>
      <dgm:t>
        <a:bodyPr/>
        <a:lstStyle/>
        <a:p>
          <a:r>
            <a:rPr lang="en-US" b="0" i="0" dirty="0"/>
            <a:t>accountant</a:t>
          </a:r>
          <a:endParaRPr lang="en-US" b="0" dirty="0"/>
        </a:p>
      </dgm:t>
    </dgm:pt>
    <dgm:pt modelId="{ACAD36ED-F49A-44E3-84E4-93E44770322D}" type="parTrans" cxnId="{60722A0F-5F71-4820-9905-DE198D4635DE}">
      <dgm:prSet/>
      <dgm:spPr/>
      <dgm:t>
        <a:bodyPr/>
        <a:lstStyle/>
        <a:p>
          <a:endParaRPr lang="en-US"/>
        </a:p>
      </dgm:t>
    </dgm:pt>
    <dgm:pt modelId="{9E052764-8400-467C-AFE9-083C58A8BF5F}" type="sibTrans" cxnId="{60722A0F-5F71-4820-9905-DE198D4635DE}">
      <dgm:prSet/>
      <dgm:spPr/>
      <dgm:t>
        <a:bodyPr/>
        <a:lstStyle/>
        <a:p>
          <a:endParaRPr lang="en-US"/>
        </a:p>
      </dgm:t>
    </dgm:pt>
    <dgm:pt modelId="{F6BB4816-C5B3-441A-B99B-100DABEDD6C2}">
      <dgm:prSet/>
      <dgm:spPr/>
      <dgm:t>
        <a:bodyPr/>
        <a:lstStyle/>
        <a:p>
          <a:r>
            <a:rPr lang="en-US" dirty="0"/>
            <a:t>controls all parts of the system</a:t>
          </a:r>
        </a:p>
      </dgm:t>
    </dgm:pt>
    <dgm:pt modelId="{2BA61ADA-C85D-4D5D-8189-A0561605B8A7}" type="parTrans" cxnId="{19804915-0B60-461B-A6AF-EC0F393D0647}">
      <dgm:prSet/>
      <dgm:spPr/>
      <dgm:t>
        <a:bodyPr/>
        <a:lstStyle/>
        <a:p>
          <a:endParaRPr lang="en-US"/>
        </a:p>
      </dgm:t>
    </dgm:pt>
    <dgm:pt modelId="{3AB3383E-D6EF-45F0-8940-5E1A7B6CA7A1}" type="sibTrans" cxnId="{19804915-0B60-461B-A6AF-EC0F393D0647}">
      <dgm:prSet/>
      <dgm:spPr/>
      <dgm:t>
        <a:bodyPr/>
        <a:lstStyle/>
        <a:p>
          <a:endParaRPr lang="en-US"/>
        </a:p>
      </dgm:t>
    </dgm:pt>
    <dgm:pt modelId="{9B1AA436-746B-4695-BD53-362B7F5E8223}">
      <dgm:prSet/>
      <dgm:spPr/>
      <dgm:t>
        <a:bodyPr/>
        <a:lstStyle/>
        <a:p>
          <a:r>
            <a:rPr lang="en-US" dirty="0"/>
            <a:t>controls the selling panel only</a:t>
          </a:r>
        </a:p>
      </dgm:t>
    </dgm:pt>
    <dgm:pt modelId="{548A9209-83F2-42DA-8F55-10A69C8B5815}" type="parTrans" cxnId="{3CD09E80-2351-4A9D-AC90-628D49F8C067}">
      <dgm:prSet/>
      <dgm:spPr/>
      <dgm:t>
        <a:bodyPr/>
        <a:lstStyle/>
        <a:p>
          <a:endParaRPr lang="en-US"/>
        </a:p>
      </dgm:t>
    </dgm:pt>
    <dgm:pt modelId="{6E608DB9-D45D-4E2F-A91C-B35DF7A7F33C}" type="sibTrans" cxnId="{3CD09E80-2351-4A9D-AC90-628D49F8C067}">
      <dgm:prSet/>
      <dgm:spPr/>
      <dgm:t>
        <a:bodyPr/>
        <a:lstStyle/>
        <a:p>
          <a:endParaRPr lang="en-US"/>
        </a:p>
      </dgm:t>
    </dgm:pt>
    <dgm:pt modelId="{3AA73332-A678-47CB-AC0C-3480E116E2C4}">
      <dgm:prSet/>
      <dgm:spPr/>
      <dgm:t>
        <a:bodyPr/>
        <a:lstStyle/>
        <a:p>
          <a:r>
            <a:rPr lang="en-US" dirty="0"/>
            <a:t>only controls the inventory management page</a:t>
          </a:r>
        </a:p>
      </dgm:t>
    </dgm:pt>
    <dgm:pt modelId="{E1DC4CD6-AE5B-46BE-B695-98CE9E6AA4D0}" type="parTrans" cxnId="{279A8485-3B1C-4320-9676-BD4174BD4157}">
      <dgm:prSet/>
      <dgm:spPr/>
      <dgm:t>
        <a:bodyPr/>
        <a:lstStyle/>
        <a:p>
          <a:endParaRPr lang="en-US"/>
        </a:p>
      </dgm:t>
    </dgm:pt>
    <dgm:pt modelId="{A2510EA1-B4CA-41AF-B9A0-9D1958CD564E}" type="sibTrans" cxnId="{279A8485-3B1C-4320-9676-BD4174BD4157}">
      <dgm:prSet/>
      <dgm:spPr/>
      <dgm:t>
        <a:bodyPr/>
        <a:lstStyle/>
        <a:p>
          <a:endParaRPr lang="en-US"/>
        </a:p>
      </dgm:t>
    </dgm:pt>
    <dgm:pt modelId="{61214FCB-9A5F-43DB-93BE-263F6A7C9C40}">
      <dgm:prSet/>
      <dgm:spPr/>
      <dgm:t>
        <a:bodyPr/>
        <a:lstStyle/>
        <a:p>
          <a:r>
            <a:rPr lang="en-US" dirty="0"/>
            <a:t>Controls the transaction management page only</a:t>
          </a:r>
        </a:p>
      </dgm:t>
    </dgm:pt>
    <dgm:pt modelId="{6E029522-8F0F-438C-8DD6-0C0700C0EA97}" type="parTrans" cxnId="{8229615C-1C9B-4F58-ADBB-25BD4E62C0E2}">
      <dgm:prSet/>
      <dgm:spPr/>
      <dgm:t>
        <a:bodyPr/>
        <a:lstStyle/>
        <a:p>
          <a:endParaRPr lang="en-US"/>
        </a:p>
      </dgm:t>
    </dgm:pt>
    <dgm:pt modelId="{9E17D74A-2729-4644-B64C-5B4B87AE5FAB}" type="sibTrans" cxnId="{8229615C-1C9B-4F58-ADBB-25BD4E62C0E2}">
      <dgm:prSet/>
      <dgm:spPr/>
      <dgm:t>
        <a:bodyPr/>
        <a:lstStyle/>
        <a:p>
          <a:endParaRPr lang="en-US"/>
        </a:p>
      </dgm:t>
    </dgm:pt>
    <dgm:pt modelId="{7DEF1B51-C4F6-4C92-9935-7E36C0AED588}" type="pres">
      <dgm:prSet presAssocID="{FC6FBCA0-E9D0-48D5-A161-2195B8EDF84E}" presName="linear" presStyleCnt="0">
        <dgm:presLayoutVars>
          <dgm:animLvl val="lvl"/>
          <dgm:resizeHandles val="exact"/>
        </dgm:presLayoutVars>
      </dgm:prSet>
      <dgm:spPr/>
    </dgm:pt>
    <dgm:pt modelId="{C2DDCA72-DFFF-4CE4-A98E-3A442572E3E1}" type="pres">
      <dgm:prSet presAssocID="{B5CE5576-B2F7-4AF0-89B8-FE9F4090D42D}" presName="parentText" presStyleLbl="node1" presStyleIdx="0" presStyleCnt="4" custLinFactNeighborY="-7744">
        <dgm:presLayoutVars>
          <dgm:chMax val="0"/>
          <dgm:bulletEnabled val="1"/>
        </dgm:presLayoutVars>
      </dgm:prSet>
      <dgm:spPr/>
    </dgm:pt>
    <dgm:pt modelId="{E3C023F0-344C-4BD3-8B20-99E7FBD30C0D}" type="pres">
      <dgm:prSet presAssocID="{B5CE5576-B2F7-4AF0-89B8-FE9F4090D42D}" presName="childText" presStyleLbl="revTx" presStyleIdx="0" presStyleCnt="4">
        <dgm:presLayoutVars>
          <dgm:bulletEnabled val="1"/>
        </dgm:presLayoutVars>
      </dgm:prSet>
      <dgm:spPr/>
    </dgm:pt>
    <dgm:pt modelId="{0AD30E5E-44CC-4A87-9AED-1F0EEE966C51}" type="pres">
      <dgm:prSet presAssocID="{84DAEAB6-5AF5-43EE-9149-BF03DC21E963}" presName="parentText" presStyleLbl="node1" presStyleIdx="1" presStyleCnt="4">
        <dgm:presLayoutVars>
          <dgm:chMax val="0"/>
          <dgm:bulletEnabled val="1"/>
        </dgm:presLayoutVars>
      </dgm:prSet>
      <dgm:spPr/>
    </dgm:pt>
    <dgm:pt modelId="{E501B085-1516-4E90-8081-AB64F7F70C84}" type="pres">
      <dgm:prSet presAssocID="{84DAEAB6-5AF5-43EE-9149-BF03DC21E963}" presName="childText" presStyleLbl="revTx" presStyleIdx="1" presStyleCnt="4">
        <dgm:presLayoutVars>
          <dgm:bulletEnabled val="1"/>
        </dgm:presLayoutVars>
      </dgm:prSet>
      <dgm:spPr/>
    </dgm:pt>
    <dgm:pt modelId="{071FA872-AB9C-46E7-9D2A-49D4AE38F767}" type="pres">
      <dgm:prSet presAssocID="{264BC59E-915E-468D-B984-3BAD0E24E5DC}" presName="parentText" presStyleLbl="node1" presStyleIdx="2" presStyleCnt="4">
        <dgm:presLayoutVars>
          <dgm:chMax val="0"/>
          <dgm:bulletEnabled val="1"/>
        </dgm:presLayoutVars>
      </dgm:prSet>
      <dgm:spPr/>
    </dgm:pt>
    <dgm:pt modelId="{FED908EE-BCDA-4604-98CA-E1FE2585C1EF}" type="pres">
      <dgm:prSet presAssocID="{264BC59E-915E-468D-B984-3BAD0E24E5DC}" presName="childText" presStyleLbl="revTx" presStyleIdx="2" presStyleCnt="4">
        <dgm:presLayoutVars>
          <dgm:bulletEnabled val="1"/>
        </dgm:presLayoutVars>
      </dgm:prSet>
      <dgm:spPr/>
    </dgm:pt>
    <dgm:pt modelId="{D7C9CEAC-081E-4C9D-904E-E9416D1F7133}" type="pres">
      <dgm:prSet presAssocID="{62E2C50C-7D07-4787-A581-1BF05D4FEE1E}" presName="parentText" presStyleLbl="node1" presStyleIdx="3" presStyleCnt="4">
        <dgm:presLayoutVars>
          <dgm:chMax val="0"/>
          <dgm:bulletEnabled val="1"/>
        </dgm:presLayoutVars>
      </dgm:prSet>
      <dgm:spPr/>
    </dgm:pt>
    <dgm:pt modelId="{69F684CA-1BF6-4110-B7BB-E11C7472DE80}" type="pres">
      <dgm:prSet presAssocID="{62E2C50C-7D07-4787-A581-1BF05D4FEE1E}" presName="childText" presStyleLbl="revTx" presStyleIdx="3" presStyleCnt="4">
        <dgm:presLayoutVars>
          <dgm:bulletEnabled val="1"/>
        </dgm:presLayoutVars>
      </dgm:prSet>
      <dgm:spPr/>
    </dgm:pt>
  </dgm:ptLst>
  <dgm:cxnLst>
    <dgm:cxn modelId="{AD3F1C0B-896B-4F5B-B4D2-2A8C99487B8E}" type="presOf" srcId="{61214FCB-9A5F-43DB-93BE-263F6A7C9C40}" destId="{69F684CA-1BF6-4110-B7BB-E11C7472DE80}" srcOrd="0" destOrd="0" presId="urn:microsoft.com/office/officeart/2005/8/layout/vList2"/>
    <dgm:cxn modelId="{60722A0F-5F71-4820-9905-DE198D4635DE}" srcId="{FC6FBCA0-E9D0-48D5-A161-2195B8EDF84E}" destId="{62E2C50C-7D07-4787-A581-1BF05D4FEE1E}" srcOrd="3" destOrd="0" parTransId="{ACAD36ED-F49A-44E3-84E4-93E44770322D}" sibTransId="{9E052764-8400-467C-AFE9-083C58A8BF5F}"/>
    <dgm:cxn modelId="{3FCE3615-EEBC-46E4-A930-CC2F752B7E48}" type="presOf" srcId="{FC6FBCA0-E9D0-48D5-A161-2195B8EDF84E}" destId="{7DEF1B51-C4F6-4C92-9935-7E36C0AED588}" srcOrd="0" destOrd="0" presId="urn:microsoft.com/office/officeart/2005/8/layout/vList2"/>
    <dgm:cxn modelId="{19804915-0B60-461B-A6AF-EC0F393D0647}" srcId="{B5CE5576-B2F7-4AF0-89B8-FE9F4090D42D}" destId="{F6BB4816-C5B3-441A-B99B-100DABEDD6C2}" srcOrd="0" destOrd="0" parTransId="{2BA61ADA-C85D-4D5D-8189-A0561605B8A7}" sibTransId="{3AB3383E-D6EF-45F0-8940-5E1A7B6CA7A1}"/>
    <dgm:cxn modelId="{865F332C-CD0B-4971-9A3D-3F5FCBF351E7}" type="presOf" srcId="{62E2C50C-7D07-4787-A581-1BF05D4FEE1E}" destId="{D7C9CEAC-081E-4C9D-904E-E9416D1F7133}" srcOrd="0" destOrd="0" presId="urn:microsoft.com/office/officeart/2005/8/layout/vList2"/>
    <dgm:cxn modelId="{DDAB172D-D8F1-4744-AA8C-99FE75E55FEC}" type="presOf" srcId="{F6BB4816-C5B3-441A-B99B-100DABEDD6C2}" destId="{E3C023F0-344C-4BD3-8B20-99E7FBD30C0D}" srcOrd="0" destOrd="0" presId="urn:microsoft.com/office/officeart/2005/8/layout/vList2"/>
    <dgm:cxn modelId="{8229615C-1C9B-4F58-ADBB-25BD4E62C0E2}" srcId="{62E2C50C-7D07-4787-A581-1BF05D4FEE1E}" destId="{61214FCB-9A5F-43DB-93BE-263F6A7C9C40}" srcOrd="0" destOrd="0" parTransId="{6E029522-8F0F-438C-8DD6-0C0700C0EA97}" sibTransId="{9E17D74A-2729-4644-B64C-5B4B87AE5FAB}"/>
    <dgm:cxn modelId="{38C08B55-1231-445B-B790-AA07E9E1FAEA}" type="presOf" srcId="{84DAEAB6-5AF5-43EE-9149-BF03DC21E963}" destId="{0AD30E5E-44CC-4A87-9AED-1F0EEE966C51}" srcOrd="0" destOrd="0" presId="urn:microsoft.com/office/officeart/2005/8/layout/vList2"/>
    <dgm:cxn modelId="{3CD09E80-2351-4A9D-AC90-628D49F8C067}" srcId="{84DAEAB6-5AF5-43EE-9149-BF03DC21E963}" destId="{9B1AA436-746B-4695-BD53-362B7F5E8223}" srcOrd="0" destOrd="0" parTransId="{548A9209-83F2-42DA-8F55-10A69C8B5815}" sibTransId="{6E608DB9-D45D-4E2F-A91C-B35DF7A7F33C}"/>
    <dgm:cxn modelId="{279A8485-3B1C-4320-9676-BD4174BD4157}" srcId="{264BC59E-915E-468D-B984-3BAD0E24E5DC}" destId="{3AA73332-A678-47CB-AC0C-3480E116E2C4}" srcOrd="0" destOrd="0" parTransId="{E1DC4CD6-AE5B-46BE-B695-98CE9E6AA4D0}" sibTransId="{A2510EA1-B4CA-41AF-B9A0-9D1958CD564E}"/>
    <dgm:cxn modelId="{0F5D888D-9782-44E7-A99F-8E9CC8F71DEA}" type="presOf" srcId="{3AA73332-A678-47CB-AC0C-3480E116E2C4}" destId="{FED908EE-BCDA-4604-98CA-E1FE2585C1EF}" srcOrd="0" destOrd="0" presId="urn:microsoft.com/office/officeart/2005/8/layout/vList2"/>
    <dgm:cxn modelId="{5A51778F-7CA7-4FF1-98AA-73A4B3F2F324}" type="presOf" srcId="{B5CE5576-B2F7-4AF0-89B8-FE9F4090D42D}" destId="{C2DDCA72-DFFF-4CE4-A98E-3A442572E3E1}" srcOrd="0" destOrd="0" presId="urn:microsoft.com/office/officeart/2005/8/layout/vList2"/>
    <dgm:cxn modelId="{25F69ABF-7788-4C1C-92BA-5F29CF1991C2}" type="presOf" srcId="{9B1AA436-746B-4695-BD53-362B7F5E8223}" destId="{E501B085-1516-4E90-8081-AB64F7F70C84}" srcOrd="0" destOrd="0" presId="urn:microsoft.com/office/officeart/2005/8/layout/vList2"/>
    <dgm:cxn modelId="{9CC117C4-3A23-4395-BDB1-8E3E9F53B29E}" srcId="{FC6FBCA0-E9D0-48D5-A161-2195B8EDF84E}" destId="{B5CE5576-B2F7-4AF0-89B8-FE9F4090D42D}" srcOrd="0" destOrd="0" parTransId="{5F7DA3C4-027E-4D26-87AB-5B6878349679}" sibTransId="{449B9874-0FBF-443C-B231-FF94B1671ABF}"/>
    <dgm:cxn modelId="{F8FB32CD-8EAD-44FE-9FEB-A3D1D9A9267B}" srcId="{FC6FBCA0-E9D0-48D5-A161-2195B8EDF84E}" destId="{84DAEAB6-5AF5-43EE-9149-BF03DC21E963}" srcOrd="1" destOrd="0" parTransId="{AE0A68D5-A0C9-4E7F-AB81-58EB6A530180}" sibTransId="{8EF42EFD-C8A4-4AEC-A586-1B18DAA4BA87}"/>
    <dgm:cxn modelId="{4AD4EFEC-0943-4AD6-8784-7EBDED07AA2B}" type="presOf" srcId="{264BC59E-915E-468D-B984-3BAD0E24E5DC}" destId="{071FA872-AB9C-46E7-9D2A-49D4AE38F767}" srcOrd="0" destOrd="0" presId="urn:microsoft.com/office/officeart/2005/8/layout/vList2"/>
    <dgm:cxn modelId="{7D3209F0-0207-481E-856B-3563B7C2821E}" srcId="{FC6FBCA0-E9D0-48D5-A161-2195B8EDF84E}" destId="{264BC59E-915E-468D-B984-3BAD0E24E5DC}" srcOrd="2" destOrd="0" parTransId="{D1343FAF-94E9-4FB4-8755-313969750561}" sibTransId="{28368BA5-F1D5-4E88-AC93-DD0028F13E71}"/>
    <dgm:cxn modelId="{CE857120-A3E3-4789-BFFD-D3E9CE950A40}" type="presParOf" srcId="{7DEF1B51-C4F6-4C92-9935-7E36C0AED588}" destId="{C2DDCA72-DFFF-4CE4-A98E-3A442572E3E1}" srcOrd="0" destOrd="0" presId="urn:microsoft.com/office/officeart/2005/8/layout/vList2"/>
    <dgm:cxn modelId="{AD2BC929-0CFD-4F78-B845-9628716ECB4D}" type="presParOf" srcId="{7DEF1B51-C4F6-4C92-9935-7E36C0AED588}" destId="{E3C023F0-344C-4BD3-8B20-99E7FBD30C0D}" srcOrd="1" destOrd="0" presId="urn:microsoft.com/office/officeart/2005/8/layout/vList2"/>
    <dgm:cxn modelId="{196FC425-C012-4DE1-AD81-5D45BC7940A7}" type="presParOf" srcId="{7DEF1B51-C4F6-4C92-9935-7E36C0AED588}" destId="{0AD30E5E-44CC-4A87-9AED-1F0EEE966C51}" srcOrd="2" destOrd="0" presId="urn:microsoft.com/office/officeart/2005/8/layout/vList2"/>
    <dgm:cxn modelId="{BC53B7D7-49B6-464D-A522-AE0D0C29FEBF}" type="presParOf" srcId="{7DEF1B51-C4F6-4C92-9935-7E36C0AED588}" destId="{E501B085-1516-4E90-8081-AB64F7F70C84}" srcOrd="3" destOrd="0" presId="urn:microsoft.com/office/officeart/2005/8/layout/vList2"/>
    <dgm:cxn modelId="{D42DC76B-3665-4A59-BC13-63862781DA81}" type="presParOf" srcId="{7DEF1B51-C4F6-4C92-9935-7E36C0AED588}" destId="{071FA872-AB9C-46E7-9D2A-49D4AE38F767}" srcOrd="4" destOrd="0" presId="urn:microsoft.com/office/officeart/2005/8/layout/vList2"/>
    <dgm:cxn modelId="{F779730D-4DCB-4540-918F-92268B1B1A91}" type="presParOf" srcId="{7DEF1B51-C4F6-4C92-9935-7E36C0AED588}" destId="{FED908EE-BCDA-4604-98CA-E1FE2585C1EF}" srcOrd="5" destOrd="0" presId="urn:microsoft.com/office/officeart/2005/8/layout/vList2"/>
    <dgm:cxn modelId="{A54B9227-2C7B-4681-9250-599B677782E9}" type="presParOf" srcId="{7DEF1B51-C4F6-4C92-9935-7E36C0AED588}" destId="{D7C9CEAC-081E-4C9D-904E-E9416D1F7133}" srcOrd="6" destOrd="0" presId="urn:microsoft.com/office/officeart/2005/8/layout/vList2"/>
    <dgm:cxn modelId="{3223206E-8836-4AF6-BB28-DAB83FF1AC08}" type="presParOf" srcId="{7DEF1B51-C4F6-4C92-9935-7E36C0AED588}" destId="{69F684CA-1BF6-4110-B7BB-E11C7472DE8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DCA72-DFFF-4CE4-A98E-3A442572E3E1}">
      <dsp:nvSpPr>
        <dsp:cNvPr id="0" name=""/>
        <dsp:cNvSpPr/>
      </dsp:nvSpPr>
      <dsp:spPr>
        <a:xfrm>
          <a:off x="0" y="125178"/>
          <a:ext cx="8128000" cy="76752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admin</a:t>
          </a:r>
        </a:p>
      </dsp:txBody>
      <dsp:txXfrm>
        <a:off x="37467" y="162645"/>
        <a:ext cx="8053066" cy="692586"/>
      </dsp:txXfrm>
    </dsp:sp>
    <dsp:sp modelId="{E3C023F0-344C-4BD3-8B20-99E7FBD30C0D}">
      <dsp:nvSpPr>
        <dsp:cNvPr id="0" name=""/>
        <dsp:cNvSpPr/>
      </dsp:nvSpPr>
      <dsp:spPr>
        <a:xfrm>
          <a:off x="0" y="933735"/>
          <a:ext cx="81280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controls all parts of the system</a:t>
          </a:r>
        </a:p>
      </dsp:txBody>
      <dsp:txXfrm>
        <a:off x="0" y="933735"/>
        <a:ext cx="8128000" cy="529920"/>
      </dsp:txXfrm>
    </dsp:sp>
    <dsp:sp modelId="{0AD30E5E-44CC-4A87-9AED-1F0EEE966C51}">
      <dsp:nvSpPr>
        <dsp:cNvPr id="0" name=""/>
        <dsp:cNvSpPr/>
      </dsp:nvSpPr>
      <dsp:spPr>
        <a:xfrm>
          <a:off x="0" y="1463655"/>
          <a:ext cx="8128000" cy="76752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seller</a:t>
          </a:r>
          <a:endParaRPr lang="en-US" sz="3200" b="0" kern="1200" dirty="0"/>
        </a:p>
      </dsp:txBody>
      <dsp:txXfrm>
        <a:off x="37467" y="1501122"/>
        <a:ext cx="8053066" cy="692586"/>
      </dsp:txXfrm>
    </dsp:sp>
    <dsp:sp modelId="{E501B085-1516-4E90-8081-AB64F7F70C84}">
      <dsp:nvSpPr>
        <dsp:cNvPr id="0" name=""/>
        <dsp:cNvSpPr/>
      </dsp:nvSpPr>
      <dsp:spPr>
        <a:xfrm>
          <a:off x="0" y="2231175"/>
          <a:ext cx="81280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controls the selling panel only</a:t>
          </a:r>
        </a:p>
      </dsp:txBody>
      <dsp:txXfrm>
        <a:off x="0" y="2231175"/>
        <a:ext cx="8128000" cy="529920"/>
      </dsp:txXfrm>
    </dsp:sp>
    <dsp:sp modelId="{071FA872-AB9C-46E7-9D2A-49D4AE38F767}">
      <dsp:nvSpPr>
        <dsp:cNvPr id="0" name=""/>
        <dsp:cNvSpPr/>
      </dsp:nvSpPr>
      <dsp:spPr>
        <a:xfrm>
          <a:off x="0" y="2761095"/>
          <a:ext cx="8128000" cy="76752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procurement</a:t>
          </a:r>
          <a:endParaRPr lang="en-US" sz="3200" b="0" kern="1200" dirty="0"/>
        </a:p>
      </dsp:txBody>
      <dsp:txXfrm>
        <a:off x="37467" y="2798562"/>
        <a:ext cx="8053066" cy="692586"/>
      </dsp:txXfrm>
    </dsp:sp>
    <dsp:sp modelId="{FED908EE-BCDA-4604-98CA-E1FE2585C1EF}">
      <dsp:nvSpPr>
        <dsp:cNvPr id="0" name=""/>
        <dsp:cNvSpPr/>
      </dsp:nvSpPr>
      <dsp:spPr>
        <a:xfrm>
          <a:off x="0" y="3528615"/>
          <a:ext cx="81280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only controls the inventory management page</a:t>
          </a:r>
        </a:p>
      </dsp:txBody>
      <dsp:txXfrm>
        <a:off x="0" y="3528615"/>
        <a:ext cx="8128000" cy="529920"/>
      </dsp:txXfrm>
    </dsp:sp>
    <dsp:sp modelId="{D7C9CEAC-081E-4C9D-904E-E9416D1F7133}">
      <dsp:nvSpPr>
        <dsp:cNvPr id="0" name=""/>
        <dsp:cNvSpPr/>
      </dsp:nvSpPr>
      <dsp:spPr>
        <a:xfrm>
          <a:off x="0" y="4058535"/>
          <a:ext cx="8128000" cy="76752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accountant</a:t>
          </a:r>
          <a:endParaRPr lang="en-US" sz="3200" b="0" kern="1200" dirty="0"/>
        </a:p>
      </dsp:txBody>
      <dsp:txXfrm>
        <a:off x="37467" y="4096002"/>
        <a:ext cx="8053066" cy="692586"/>
      </dsp:txXfrm>
    </dsp:sp>
    <dsp:sp modelId="{69F684CA-1BF6-4110-B7BB-E11C7472DE80}">
      <dsp:nvSpPr>
        <dsp:cNvPr id="0" name=""/>
        <dsp:cNvSpPr/>
      </dsp:nvSpPr>
      <dsp:spPr>
        <a:xfrm>
          <a:off x="0" y="4826055"/>
          <a:ext cx="81280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Controls the transaction management page only</a:t>
          </a:r>
        </a:p>
      </dsp:txBody>
      <dsp:txXfrm>
        <a:off x="0" y="4826055"/>
        <a:ext cx="8128000" cy="794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4C5C7-106B-42B3-8AEE-3AF694C0F404}"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0E09C-97AA-4C15-98BF-F88D98B3D99A}" type="slidenum">
              <a:rPr lang="en-US" smtClean="0"/>
              <a:t>‹#›</a:t>
            </a:fld>
            <a:endParaRPr lang="en-US"/>
          </a:p>
        </p:txBody>
      </p:sp>
    </p:spTree>
    <p:extLst>
      <p:ext uri="{BB962C8B-B14F-4D97-AF65-F5344CB8AC3E}">
        <p14:creationId xmlns:p14="http://schemas.microsoft.com/office/powerpoint/2010/main" val="90875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43826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8781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938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5274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77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92595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3436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29885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38024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5994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12223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74008-F0BF-4535-8030-CDE4AFF5AFA6}"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3769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74008-F0BF-4535-8030-CDE4AFF5AFA6}"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04062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4008-F0BF-4535-8030-CDE4AFF5AFA6}"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85532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9321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3089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E74008-F0BF-4535-8030-CDE4AFF5AFA6}" type="datetimeFigureOut">
              <a:rPr lang="en-US" smtClean="0"/>
              <a:t>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929DB4-60BD-4B39-B8AE-6E3F4C8A9EA8}" type="slidenum">
              <a:rPr lang="en-US" smtClean="0"/>
              <a:t>‹#›</a:t>
            </a:fld>
            <a:endParaRPr lang="en-US"/>
          </a:p>
        </p:txBody>
      </p:sp>
    </p:spTree>
    <p:extLst>
      <p:ext uri="{BB962C8B-B14F-4D97-AF65-F5344CB8AC3E}">
        <p14:creationId xmlns:p14="http://schemas.microsoft.com/office/powerpoint/2010/main" val="1304305943"/>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B99-F06C-55F1-C8A1-0F74A697D46C}"/>
              </a:ext>
            </a:extLst>
          </p:cNvPr>
          <p:cNvSpPr>
            <a:spLocks noGrp="1"/>
          </p:cNvSpPr>
          <p:nvPr>
            <p:ph type="ctrTitle"/>
          </p:nvPr>
        </p:nvSpPr>
        <p:spPr/>
        <p:txBody>
          <a:bodyPr/>
          <a:lstStyle/>
          <a:p>
            <a:r>
              <a:rPr lang="en-US" b="1" dirty="0"/>
              <a:t>POS System </a:t>
            </a:r>
          </a:p>
        </p:txBody>
      </p:sp>
      <p:sp>
        <p:nvSpPr>
          <p:cNvPr id="3" name="Subtitle 2">
            <a:extLst>
              <a:ext uri="{FF2B5EF4-FFF2-40B4-BE49-F238E27FC236}">
                <a16:creationId xmlns:a16="http://schemas.microsoft.com/office/drawing/2014/main" id="{EBF11925-291B-4DEB-0A09-22C4CA45ACB5}"/>
              </a:ext>
            </a:extLst>
          </p:cNvPr>
          <p:cNvSpPr>
            <a:spLocks noGrp="1"/>
          </p:cNvSpPr>
          <p:nvPr>
            <p:ph type="subTitle" idx="1"/>
          </p:nvPr>
        </p:nvSpPr>
        <p:spPr/>
        <p:txBody>
          <a:bodyPr>
            <a:normAutofit/>
          </a:bodyPr>
          <a:lstStyle/>
          <a:p>
            <a:r>
              <a:rPr lang="en-US" sz="2000" b="1" dirty="0"/>
              <a:t>Made By: </a:t>
            </a:r>
            <a:r>
              <a:rPr lang="en-US" b="1" dirty="0"/>
              <a:t>Ayham Alkhalaileh</a:t>
            </a:r>
            <a:endParaRPr lang="en-US" sz="2000" b="1" dirty="0"/>
          </a:p>
        </p:txBody>
      </p:sp>
    </p:spTree>
    <p:extLst>
      <p:ext uri="{BB962C8B-B14F-4D97-AF65-F5344CB8AC3E}">
        <p14:creationId xmlns:p14="http://schemas.microsoft.com/office/powerpoint/2010/main" val="1546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A19D-1DE2-8DCD-C975-967F8E056E0B}"/>
              </a:ext>
            </a:extLst>
          </p:cNvPr>
          <p:cNvSpPr>
            <a:spLocks noGrp="1"/>
          </p:cNvSpPr>
          <p:nvPr>
            <p:ph type="title"/>
          </p:nvPr>
        </p:nvSpPr>
        <p:spPr>
          <a:xfrm>
            <a:off x="2589212" y="718178"/>
            <a:ext cx="8911687" cy="1280890"/>
          </a:xfrm>
        </p:spPr>
        <p:txBody>
          <a:bodyPr/>
          <a:lstStyle/>
          <a:p>
            <a:r>
              <a:rPr lang="en-US" dirty="0"/>
              <a:t>Introduction</a:t>
            </a:r>
          </a:p>
        </p:txBody>
      </p:sp>
      <p:sp>
        <p:nvSpPr>
          <p:cNvPr id="3" name="Content Placeholder 2">
            <a:extLst>
              <a:ext uri="{FF2B5EF4-FFF2-40B4-BE49-F238E27FC236}">
                <a16:creationId xmlns:a16="http://schemas.microsoft.com/office/drawing/2014/main" id="{B0D1D499-B8E6-A0D4-D2A2-A3DE544690E5}"/>
              </a:ext>
            </a:extLst>
          </p:cNvPr>
          <p:cNvSpPr>
            <a:spLocks noGrp="1"/>
          </p:cNvSpPr>
          <p:nvPr>
            <p:ph idx="1"/>
          </p:nvPr>
        </p:nvSpPr>
        <p:spPr>
          <a:xfrm>
            <a:off x="2589212" y="1721755"/>
            <a:ext cx="8915400" cy="3777622"/>
          </a:xfrm>
        </p:spPr>
        <p:txBody>
          <a:bodyPr>
            <a:noAutofit/>
          </a:bodyPr>
          <a:lstStyle/>
          <a:p>
            <a:pPr marL="400050" lvl="1">
              <a:lnSpc>
                <a:spcPct val="150000"/>
              </a:lnSpc>
              <a:spcBef>
                <a:spcPts val="0"/>
              </a:spcBef>
              <a:spcAft>
                <a:spcPts val="800"/>
              </a:spcAft>
            </a:pPr>
            <a:r>
              <a:rPr lang="en-US" sz="2200" dirty="0">
                <a:effectLst/>
                <a:ea typeface="Calibri" panose="020F0502020204030204" pitchFamily="34" charset="0"/>
                <a:cs typeface="Arial" panose="020B0604020202020204" pitchFamily="34" charset="0"/>
              </a:rPr>
              <a:t>Point of sale (POS) refers to the location where a retail transaction is completed. It is usually a physical location such as a store, restaurant, or other retail establishment, but can also refer to an online or mobile platform where transactions are processed. A point-of-sale system is the hardware and software used to process a transaction. It also includes related software, such as inventory management and customer relationship management software.</a:t>
            </a:r>
          </a:p>
        </p:txBody>
      </p:sp>
    </p:spTree>
    <p:extLst>
      <p:ext uri="{BB962C8B-B14F-4D97-AF65-F5344CB8AC3E}">
        <p14:creationId xmlns:p14="http://schemas.microsoft.com/office/powerpoint/2010/main" val="11795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73-56E3-F224-9905-0BAF6E7871F7}"/>
              </a:ext>
            </a:extLst>
          </p:cNvPr>
          <p:cNvSpPr>
            <a:spLocks noGrp="1"/>
          </p:cNvSpPr>
          <p:nvPr>
            <p:ph type="title"/>
          </p:nvPr>
        </p:nvSpPr>
        <p:spPr>
          <a:xfrm>
            <a:off x="2484641" y="1225689"/>
            <a:ext cx="8911687" cy="1280890"/>
          </a:xfrm>
        </p:spPr>
        <p:txBody>
          <a:bodyPr/>
          <a:lstStyle/>
          <a:p>
            <a:r>
              <a:rPr lang="en-US" dirty="0"/>
              <a:t>Problem Statement </a:t>
            </a:r>
          </a:p>
        </p:txBody>
      </p:sp>
      <p:sp>
        <p:nvSpPr>
          <p:cNvPr id="3" name="Content Placeholder 2">
            <a:extLst>
              <a:ext uri="{FF2B5EF4-FFF2-40B4-BE49-F238E27FC236}">
                <a16:creationId xmlns:a16="http://schemas.microsoft.com/office/drawing/2014/main" id="{2083CF19-0AC5-6EC5-F466-F982742B5EA1}"/>
              </a:ext>
            </a:extLst>
          </p:cNvPr>
          <p:cNvSpPr>
            <a:spLocks noGrp="1"/>
          </p:cNvSpPr>
          <p:nvPr>
            <p:ph idx="1"/>
          </p:nvPr>
        </p:nvSpPr>
        <p:spPr>
          <a:xfrm>
            <a:off x="2348580" y="2699084"/>
            <a:ext cx="8915400" cy="3777622"/>
          </a:xfrm>
        </p:spPr>
        <p:txBody>
          <a:bodyPr/>
          <a:lstStyle/>
          <a:p>
            <a:pPr>
              <a:lnSpc>
                <a:spcPct val="150000"/>
              </a:lnSpc>
            </a:pPr>
            <a:r>
              <a:rPr lang="en-US" sz="2400" dirty="0">
                <a:effectLst/>
                <a:ea typeface="Calibri" panose="020F0502020204030204" pitchFamily="34" charset="0"/>
                <a:cs typeface="Arial" panose="020B0604020202020204" pitchFamily="34" charset="0"/>
              </a:rPr>
              <a:t>The aim of the project is to solve the problem we are facing so that traditional stores need a software that stores transactions and inventory in an electronic way instead of the traditional way that is time consuming and takes more effort.</a:t>
            </a:r>
          </a:p>
          <a:p>
            <a:pPr>
              <a:lnSpc>
                <a:spcPct val="150000"/>
              </a:lnSpc>
            </a:pPr>
            <a:endParaRPr lang="en-US" dirty="0"/>
          </a:p>
        </p:txBody>
      </p:sp>
    </p:spTree>
    <p:extLst>
      <p:ext uri="{BB962C8B-B14F-4D97-AF65-F5344CB8AC3E}">
        <p14:creationId xmlns:p14="http://schemas.microsoft.com/office/powerpoint/2010/main" val="10441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D62-5CF4-93A4-6E42-B7EDF4AF9E62}"/>
              </a:ext>
            </a:extLst>
          </p:cNvPr>
          <p:cNvSpPr>
            <a:spLocks noGrp="1"/>
          </p:cNvSpPr>
          <p:nvPr>
            <p:ph type="title"/>
          </p:nvPr>
        </p:nvSpPr>
        <p:spPr>
          <a:xfrm>
            <a:off x="2841727" y="726951"/>
            <a:ext cx="8905791" cy="798442"/>
          </a:xfrm>
        </p:spPr>
        <p:txBody>
          <a:bodyPr/>
          <a:lstStyle/>
          <a:p>
            <a:r>
              <a:rPr lang="en-US" dirty="0"/>
              <a:t>Objectives </a:t>
            </a:r>
          </a:p>
        </p:txBody>
      </p:sp>
      <p:sp>
        <p:nvSpPr>
          <p:cNvPr id="3" name="Content Placeholder 2">
            <a:extLst>
              <a:ext uri="{FF2B5EF4-FFF2-40B4-BE49-F238E27FC236}">
                <a16:creationId xmlns:a16="http://schemas.microsoft.com/office/drawing/2014/main" id="{969AF4EB-EBD1-91D7-0061-748AB9DEC512}"/>
              </a:ext>
            </a:extLst>
          </p:cNvPr>
          <p:cNvSpPr>
            <a:spLocks noGrp="1"/>
          </p:cNvSpPr>
          <p:nvPr>
            <p:ph idx="1"/>
          </p:nvPr>
        </p:nvSpPr>
        <p:spPr>
          <a:xfrm>
            <a:off x="2841726" y="1710923"/>
            <a:ext cx="6898621" cy="4742885"/>
          </a:xfrm>
        </p:spPr>
        <p:txBody>
          <a:bodyPr>
            <a:noAutofit/>
          </a:bodyPr>
          <a:lstStyle/>
          <a:p>
            <a:pPr>
              <a:lnSpc>
                <a:spcPct val="170000"/>
              </a:lnSpc>
            </a:pPr>
            <a:r>
              <a:rPr lang="en-US" sz="2200" dirty="0">
                <a:effectLst/>
                <a:latin typeface="Times New Roman" panose="02020603050405020304" pitchFamily="18" charset="0"/>
                <a:ea typeface="Times New Roman" panose="02020603050405020304" pitchFamily="18" charset="0"/>
              </a:rPr>
              <a:t>Selling, Buying, Renting and Repairing.</a:t>
            </a:r>
          </a:p>
          <a:p>
            <a:pPr>
              <a:lnSpc>
                <a:spcPct val="170000"/>
              </a:lnSpc>
            </a:pPr>
            <a:r>
              <a:rPr lang="en-US" sz="2200" dirty="0">
                <a:effectLst/>
                <a:latin typeface="Times New Roman" panose="02020603050405020304" pitchFamily="18" charset="0"/>
                <a:ea typeface="Times New Roman" panose="02020603050405020304" pitchFamily="18" charset="0"/>
              </a:rPr>
              <a:t>Inventory Management. </a:t>
            </a:r>
          </a:p>
          <a:p>
            <a:pPr>
              <a:lnSpc>
                <a:spcPct val="170000"/>
              </a:lnSpc>
            </a:pPr>
            <a:r>
              <a:rPr lang="en-US" sz="2200" dirty="0">
                <a:effectLst/>
                <a:latin typeface="Times New Roman" panose="02020603050405020304" pitchFamily="18" charset="0"/>
                <a:ea typeface="Times New Roman" panose="02020603050405020304" pitchFamily="18" charset="0"/>
              </a:rPr>
              <a:t>Customer Orders and Suppliers Orders Management.</a:t>
            </a:r>
          </a:p>
          <a:p>
            <a:pPr>
              <a:lnSpc>
                <a:spcPct val="170000"/>
              </a:lnSpc>
            </a:pPr>
            <a:r>
              <a:rPr lang="en-US" sz="2200" dirty="0">
                <a:effectLst/>
                <a:latin typeface="Times New Roman" panose="02020603050405020304" pitchFamily="18" charset="0"/>
                <a:ea typeface="Times New Roman" panose="02020603050405020304" pitchFamily="18" charset="0"/>
              </a:rPr>
              <a:t>Integrated Supplier Purchasing.</a:t>
            </a:r>
          </a:p>
          <a:p>
            <a:pPr>
              <a:lnSpc>
                <a:spcPct val="170000"/>
              </a:lnSpc>
            </a:pPr>
            <a:r>
              <a:rPr lang="en-US" sz="2200" dirty="0">
                <a:effectLst/>
                <a:latin typeface="Times New Roman" panose="02020603050405020304" pitchFamily="18" charset="0"/>
                <a:ea typeface="Times New Roman" panose="02020603050405020304" pitchFamily="18" charset="0"/>
              </a:rPr>
              <a:t>Consistent and Customizable Reports. </a:t>
            </a:r>
          </a:p>
          <a:p>
            <a:pPr>
              <a:lnSpc>
                <a:spcPct val="170000"/>
              </a:lnSpc>
            </a:pPr>
            <a:r>
              <a:rPr lang="en-US" sz="2200" dirty="0">
                <a:effectLst/>
                <a:latin typeface="Times New Roman" panose="02020603050405020304" pitchFamily="18" charset="0"/>
                <a:ea typeface="Times New Roman" panose="02020603050405020304" pitchFamily="18" charset="0"/>
              </a:rPr>
              <a:t>Multi-Store Management.</a:t>
            </a:r>
          </a:p>
        </p:txBody>
      </p:sp>
    </p:spTree>
    <p:extLst>
      <p:ext uri="{BB962C8B-B14F-4D97-AF65-F5344CB8AC3E}">
        <p14:creationId xmlns:p14="http://schemas.microsoft.com/office/powerpoint/2010/main" val="222378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E74AA1-9148-940F-5CF1-4952AE3BD514}"/>
              </a:ext>
            </a:extLst>
          </p:cNvPr>
          <p:cNvGraphicFramePr/>
          <p:nvPr>
            <p:extLst>
              <p:ext uri="{D42A27DB-BD31-4B8C-83A1-F6EECF244321}">
                <p14:modId xmlns:p14="http://schemas.microsoft.com/office/powerpoint/2010/main" val="25275301"/>
              </p:ext>
            </p:extLst>
          </p:nvPr>
        </p:nvGraphicFramePr>
        <p:xfrm>
          <a:off x="2151269" y="1224536"/>
          <a:ext cx="8128000" cy="5787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DB0CF369-8A94-D5BB-93CE-52446ACAFCF5}"/>
              </a:ext>
            </a:extLst>
          </p:cNvPr>
          <p:cNvSpPr/>
          <p:nvPr/>
        </p:nvSpPr>
        <p:spPr>
          <a:xfrm>
            <a:off x="1912731" y="578205"/>
            <a:ext cx="4064000" cy="646331"/>
          </a:xfrm>
          <a:prstGeom prst="rect">
            <a:avLst/>
          </a:prstGeom>
          <a:noFill/>
        </p:spPr>
        <p:txBody>
          <a:bodyPr wrap="square" lIns="91440" tIns="45720" rIns="91440" bIns="45720">
            <a:spAutoFit/>
          </a:bodyPr>
          <a:lstStyle/>
          <a:p>
            <a:pPr algn="ctr"/>
            <a:r>
              <a:rPr lang="en-US" sz="3600" dirty="0">
                <a:effectLst/>
                <a:latin typeface="+mj-lt"/>
                <a:ea typeface="Calibri" panose="020F0502020204030204" pitchFamily="34" charset="0"/>
                <a:cs typeface="Arial" panose="020B0604020202020204" pitchFamily="34" charset="0"/>
              </a:rPr>
              <a:t>System Analysis</a:t>
            </a:r>
          </a:p>
        </p:txBody>
      </p:sp>
    </p:spTree>
    <p:extLst>
      <p:ext uri="{BB962C8B-B14F-4D97-AF65-F5344CB8AC3E}">
        <p14:creationId xmlns:p14="http://schemas.microsoft.com/office/powerpoint/2010/main" val="296299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DC0A-FF50-E8C8-F207-3C030197DC9F}"/>
              </a:ext>
            </a:extLst>
          </p:cNvPr>
          <p:cNvSpPr>
            <a:spLocks noGrp="1"/>
          </p:cNvSpPr>
          <p:nvPr>
            <p:ph type="title"/>
          </p:nvPr>
        </p:nvSpPr>
        <p:spPr>
          <a:xfrm>
            <a:off x="1988015" y="497501"/>
            <a:ext cx="8911687" cy="674603"/>
          </a:xfrm>
        </p:spPr>
        <p:txBody>
          <a:bodyPr/>
          <a:lstStyle/>
          <a:p>
            <a:r>
              <a:rPr lang="en-US" dirty="0"/>
              <a:t>Implementation </a:t>
            </a:r>
          </a:p>
        </p:txBody>
      </p:sp>
      <p:pic>
        <p:nvPicPr>
          <p:cNvPr id="5" name="Picture 4">
            <a:extLst>
              <a:ext uri="{FF2B5EF4-FFF2-40B4-BE49-F238E27FC236}">
                <a16:creationId xmlns:a16="http://schemas.microsoft.com/office/drawing/2014/main" id="{1C84AD88-B655-8E97-7EBC-92C8DE310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772" y="1298713"/>
            <a:ext cx="5978770" cy="5559287"/>
          </a:xfrm>
          <a:prstGeom prst="rect">
            <a:avLst/>
          </a:prstGeom>
        </p:spPr>
      </p:pic>
    </p:spTree>
    <p:extLst>
      <p:ext uri="{BB962C8B-B14F-4D97-AF65-F5344CB8AC3E}">
        <p14:creationId xmlns:p14="http://schemas.microsoft.com/office/powerpoint/2010/main" val="227410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9A4-CD88-9043-36DA-A88ADD76F578}"/>
              </a:ext>
            </a:extLst>
          </p:cNvPr>
          <p:cNvSpPr>
            <a:spLocks noGrp="1"/>
          </p:cNvSpPr>
          <p:nvPr>
            <p:ph type="title"/>
          </p:nvPr>
        </p:nvSpPr>
        <p:spPr>
          <a:xfrm>
            <a:off x="2111662" y="1093341"/>
            <a:ext cx="8911687" cy="761963"/>
          </a:xfrm>
        </p:spPr>
        <p:txBody>
          <a:bodyPr/>
          <a:lstStyle/>
          <a:p>
            <a:r>
              <a:rPr lang="en-US" dirty="0"/>
              <a:t>	Conclusion</a:t>
            </a:r>
          </a:p>
        </p:txBody>
      </p:sp>
      <p:sp>
        <p:nvSpPr>
          <p:cNvPr id="3" name="Content Placeholder 2">
            <a:extLst>
              <a:ext uri="{FF2B5EF4-FFF2-40B4-BE49-F238E27FC236}">
                <a16:creationId xmlns:a16="http://schemas.microsoft.com/office/drawing/2014/main" id="{D3626371-14A6-7600-C080-28AFF67FF7BC}"/>
              </a:ext>
            </a:extLst>
          </p:cNvPr>
          <p:cNvSpPr>
            <a:spLocks noGrp="1"/>
          </p:cNvSpPr>
          <p:nvPr>
            <p:ph idx="1"/>
          </p:nvPr>
        </p:nvSpPr>
        <p:spPr>
          <a:xfrm>
            <a:off x="1999664" y="2107096"/>
            <a:ext cx="8915400" cy="3948505"/>
          </a:xfrm>
        </p:spPr>
        <p:txBody>
          <a:bodyPr>
            <a:normAutofit/>
          </a:bodyPr>
          <a:lstStyle/>
          <a:p>
            <a:pPr marL="501650" marR="138430" lvl="1" algn="just">
              <a:lnSpc>
                <a:spcPct val="150000"/>
              </a:lnSpc>
              <a:spcBef>
                <a:spcPts val="0"/>
              </a:spcBef>
            </a:pPr>
            <a:r>
              <a:rPr lang="en-US" sz="2200" dirty="0">
                <a:effectLst/>
                <a:latin typeface="Times New Roman" panose="02020603050405020304" pitchFamily="18" charset="0"/>
                <a:ea typeface="Times New Roman" panose="02020603050405020304" pitchFamily="18" charset="0"/>
              </a:rPr>
              <a:t>Finally, the POS system will improve store efficiency, accuracy, and overall customer experience, leading to increased profits. The project is to create a web application that meets these requirements. The point of sale system will enable him to manage his shop with high efficiency and save time and effort if the project goals are achieved.</a:t>
            </a:r>
          </a:p>
        </p:txBody>
      </p:sp>
    </p:spTree>
    <p:extLst>
      <p:ext uri="{BB962C8B-B14F-4D97-AF65-F5344CB8AC3E}">
        <p14:creationId xmlns:p14="http://schemas.microsoft.com/office/powerpoint/2010/main" val="2579110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4105</TotalTime>
  <Words>258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Wisp</vt:lpstr>
      <vt:lpstr>POS System </vt:lpstr>
      <vt:lpstr>Introduction</vt:lpstr>
      <vt:lpstr>Problem Statement </vt:lpstr>
      <vt:lpstr>Objectives </vt:lpstr>
      <vt:lpstr>PowerPoint Presentation</vt:lpstr>
      <vt:lpstr>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System</dc:title>
  <dc:creator>تسنيم هيثم امين الشيخ</dc:creator>
  <cp:lastModifiedBy>2022</cp:lastModifiedBy>
  <cp:revision>15</cp:revision>
  <dcterms:created xsi:type="dcterms:W3CDTF">2023-01-08T17:59:46Z</dcterms:created>
  <dcterms:modified xsi:type="dcterms:W3CDTF">2023-02-01T10:58:50Z</dcterms:modified>
</cp:coreProperties>
</file>