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7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1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D9BA-5601-427E-A2D3-FA996F5EE439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E4CD-854C-4C6C-9471-E1D6BF3C5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Stewart Foodservice Inc. POS in Beirut, Lebanon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24592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Introduction</a:t>
            </a:r>
            <a:endParaRPr lang="en-US" sz="3600" b="1" dirty="0">
              <a:ln w="0"/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4961" y="5960533"/>
            <a:ext cx="7886700" cy="4432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By Ayham Mhd</a:t>
            </a:r>
            <a:endParaRPr lang="en-US" sz="2400" b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4109068"/>
            <a:ext cx="50577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4" y="2460890"/>
            <a:ext cx="9013496" cy="23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Stake holder overview</a:t>
            </a:r>
            <a:endParaRPr lang="en-US" sz="3600" b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2018063"/>
            <a:ext cx="8805333" cy="399891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Stewart Foodservice is owned by industry veteran Aubrey MacMillan. He started out in the business over 50 years ago at Burgess Wholesale, then an egg-grading station, working his way up through deliveries, sales and management to owner of what has become one of the leading Canadian owned foodservice distributors.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38" y="466725"/>
            <a:ext cx="333090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Problem Definition</a:t>
            </a:r>
            <a:endParaRPr lang="en-US" sz="3600" b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9" y="1952977"/>
            <a:ext cx="9065941" cy="433493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company, who supplies restaurants and so on, decided to open a store or a point of sale POS in Beirut, Lebanon, and asked me an engineer having some background in data science that collected from IBM data science courses on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oursera, to suggest the place where to install this POS.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Initial thinking</a:t>
            </a:r>
            <a:endParaRPr lang="en-US" sz="3600" b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9" y="1543934"/>
            <a:ext cx="9065941" cy="4597221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company is the first point in food industry supply chain, and because the distance between the supplier and the client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shorten the time to market (TTM) which is a cost, in addition, the more this distance the more the cost of delivery, so I thought that selecting the right closest place of POS to the targeted market (restaurant, coffee shops and so forth) could be the most important factor. 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059" y="6406557"/>
            <a:ext cx="9065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TTM is the  </a:t>
            </a:r>
            <a:r>
              <a:rPr lang="en-US" sz="1600" dirty="0">
                <a:solidFill>
                  <a:srgbClr val="002060"/>
                </a:solidFill>
              </a:rPr>
              <a:t>length of time it takes from a product being conceived until its being available for </a:t>
            </a:r>
            <a:r>
              <a:rPr lang="en-US" sz="1600" dirty="0" smtClean="0">
                <a:solidFill>
                  <a:srgbClr val="002060"/>
                </a:solidFill>
              </a:rPr>
              <a:t>sale (Wiki)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059" y="6089190"/>
            <a:ext cx="8636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__________________________________________________________________________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8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5408</TotalTime>
  <Words>237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Ebrima</vt:lpstr>
      <vt:lpstr>Times New Roman</vt:lpstr>
      <vt:lpstr>Office Theme</vt:lpstr>
      <vt:lpstr>PowerPoint Presentation</vt:lpstr>
      <vt:lpstr>PowerPoint Presentation</vt:lpstr>
      <vt:lpstr>Stake holder overview</vt:lpstr>
      <vt:lpstr>Problem Definition</vt:lpstr>
      <vt:lpstr>Initial thinking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of IT Program BAIT_F17  MS SQL Server Administration IIS404  C1 &amp; C2 S1  Course SV &amp; Tutor Eng. Ayham Mhd</dc:title>
  <dc:creator>Ayham Mhd</dc:creator>
  <cp:lastModifiedBy>Ayham Mhd</cp:lastModifiedBy>
  <cp:revision>389</cp:revision>
  <cp:lastPrinted>2018-09-30T06:49:00Z</cp:lastPrinted>
  <dcterms:created xsi:type="dcterms:W3CDTF">2018-04-05T08:34:26Z</dcterms:created>
  <dcterms:modified xsi:type="dcterms:W3CDTF">2020-07-21T01:28:33Z</dcterms:modified>
</cp:coreProperties>
</file>