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72" r:id="rId3"/>
  </p:sldMasterIdLst>
  <p:notesMasterIdLst>
    <p:notesMasterId r:id="rId15"/>
  </p:notesMasterIdLst>
  <p:sldIdLst>
    <p:sldId id="256" r:id="rId4"/>
    <p:sldId id="257" r:id="rId5"/>
    <p:sldId id="258" r:id="rId6"/>
    <p:sldId id="261" r:id="rId7"/>
    <p:sldId id="305" r:id="rId8"/>
    <p:sldId id="304" r:id="rId9"/>
    <p:sldId id="274" r:id="rId10"/>
    <p:sldId id="306" r:id="rId11"/>
    <p:sldId id="263" r:id="rId12"/>
    <p:sldId id="270" r:id="rId13"/>
    <p:sldId id="29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g6YIK8lZaWSpxeDXM8XBv428FH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14A14E-CBD6-4EFB-BD92-C84711B70856}">
  <a:tblStyle styleId="{EA14A14E-CBD6-4EFB-BD92-C84711B70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07F908-AF31-44EB-A384-0136C46A771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5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86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81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2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0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76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Images &amp; Contents Layout">
  <p:cSld name="28_Images &amp; Contents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>
            <a:spLocks noGrp="1"/>
          </p:cNvSpPr>
          <p:nvPr>
            <p:ph type="pic" idx="2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58"/>
          <p:cNvSpPr>
            <a:spLocks noGrp="1"/>
          </p:cNvSpPr>
          <p:nvPr>
            <p:ph type="pic" idx="3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58"/>
          <p:cNvSpPr>
            <a:spLocks noGrp="1"/>
          </p:cNvSpPr>
          <p:nvPr>
            <p:ph type="pic" idx="4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/>
          <p:nvPr/>
        </p:nvSpPr>
        <p:spPr>
          <a:xfrm>
            <a:off x="0" y="161317"/>
            <a:ext cx="11191164" cy="1026038"/>
          </a:xfrm>
          <a:custGeom>
            <a:avLst/>
            <a:gdLst/>
            <a:ahLst/>
            <a:cxnLst/>
            <a:rect l="l" t="t" r="r" b="b"/>
            <a:pathLst>
              <a:path w="11191164" h="1026038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9"/>
          <p:cNvSpPr txBox="1">
            <a:spLocks noGrp="1"/>
          </p:cNvSpPr>
          <p:nvPr>
            <p:ph type="body" idx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/>
          <p:nvPr/>
        </p:nvSpPr>
        <p:spPr>
          <a:xfrm>
            <a:off x="0" y="161317"/>
            <a:ext cx="1668083" cy="1026038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9"/>
          <p:cNvSpPr/>
          <p:nvPr/>
        </p:nvSpPr>
        <p:spPr>
          <a:xfrm>
            <a:off x="11288971" y="161317"/>
            <a:ext cx="903029" cy="1026038"/>
          </a:xfrm>
          <a:custGeom>
            <a:avLst/>
            <a:gdLst/>
            <a:ahLst/>
            <a:cxnLst/>
            <a:rect l="l" t="t" r="r" b="b"/>
            <a:pathLst>
              <a:path w="903029" h="1026038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0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76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77" name="Google Shape;77;p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" descr="E:\002-KIMS BUSINESS\007-01-ALLPPT.com\011-ALLPPT-LOGO\allppt-logo-e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16120" y="1319622"/>
              <a:ext cx="1187245" cy="2473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"/>
          <p:cNvSpPr txBox="1"/>
          <p:nvPr/>
        </p:nvSpPr>
        <p:spPr>
          <a:xfrm>
            <a:off x="6128946" y="1981131"/>
            <a:ext cx="561057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</a:rPr>
              <a:t>NEURAL NETWORKS</a:t>
            </a:r>
            <a:endParaRPr dirty="0"/>
          </a:p>
        </p:txBody>
      </p:sp>
      <p:sp>
        <p:nvSpPr>
          <p:cNvPr id="80" name="Google Shape;80;p1"/>
          <p:cNvSpPr txBox="1"/>
          <p:nvPr/>
        </p:nvSpPr>
        <p:spPr>
          <a:xfrm>
            <a:off x="6581491" y="3964628"/>
            <a:ext cx="5610509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Fruit Health Detector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361896" y="1483989"/>
            <a:ext cx="5407181" cy="3876769"/>
            <a:chOff x="2491486" y="2154095"/>
            <a:chExt cx="4802422" cy="3443177"/>
          </a:xfrm>
        </p:grpSpPr>
        <p:grpSp>
          <p:nvGrpSpPr>
            <p:cNvPr id="82" name="Google Shape;82;p1"/>
            <p:cNvGrpSpPr/>
            <p:nvPr/>
          </p:nvGrpSpPr>
          <p:grpSpPr>
            <a:xfrm rot="10800000">
              <a:off x="2736207" y="2565662"/>
              <a:ext cx="3591640" cy="768191"/>
              <a:chOff x="4298394" y="3045618"/>
              <a:chExt cx="3591640" cy="768191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3" name="Google Shape;10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" name="Google Shape;106;p1"/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"/>
            <p:cNvGrpSpPr/>
            <p:nvPr/>
          </p:nvGrpSpPr>
          <p:grpSpPr>
            <a:xfrm>
              <a:off x="3818399" y="2183373"/>
              <a:ext cx="2675401" cy="572223"/>
              <a:chOff x="4298394" y="3045618"/>
              <a:chExt cx="3591640" cy="768191"/>
            </a:xfrm>
          </p:grpSpPr>
          <p:sp>
            <p:nvSpPr>
              <p:cNvPr id="128" name="Google Shape;128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"/>
            <p:cNvGrpSpPr/>
            <p:nvPr/>
          </p:nvGrpSpPr>
          <p:grpSpPr>
            <a:xfrm>
              <a:off x="3267976" y="2332275"/>
              <a:ext cx="3501920" cy="1194157"/>
              <a:chOff x="7533182" y="1351307"/>
              <a:chExt cx="4265295" cy="1454468"/>
            </a:xfrm>
          </p:grpSpPr>
          <p:sp>
            <p:nvSpPr>
              <p:cNvPr id="149" name="Google Shape;149;p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3581400" h="762000" extrusionOk="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/>
                <a:ahLst/>
                <a:cxnLst/>
                <a:rect l="l" t="t" r="r" b="b"/>
                <a:pathLst>
                  <a:path w="3562350" h="742950" extrusionOk="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3552825" h="771525" extrusionOk="0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/>
                <a:ahLst/>
                <a:cxnLst/>
                <a:rect l="l" t="t" r="r" b="b"/>
                <a:pathLst>
                  <a:path w="3533775" h="752475" extrusionOk="0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210050" h="1152525" extrusionOk="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/>
                <a:ahLst/>
                <a:cxnLst/>
                <a:rect l="l" t="t" r="r" b="b"/>
                <a:pathLst>
                  <a:path w="4200525" h="1133475" extrusionOk="0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"/>
            <p:cNvGrpSpPr/>
            <p:nvPr/>
          </p:nvGrpSpPr>
          <p:grpSpPr>
            <a:xfrm>
              <a:off x="4048905" y="5006582"/>
              <a:ext cx="2675401" cy="572223"/>
              <a:chOff x="4298394" y="3045618"/>
              <a:chExt cx="3591640" cy="768191"/>
            </a:xfrm>
          </p:grpSpPr>
          <p:sp>
            <p:nvSpPr>
              <p:cNvPr id="156" name="Google Shape;156;p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"/>
            <p:cNvGrpSpPr/>
            <p:nvPr/>
          </p:nvGrpSpPr>
          <p:grpSpPr>
            <a:xfrm>
              <a:off x="4373595" y="2154095"/>
              <a:ext cx="2920313" cy="3443177"/>
              <a:chOff x="5269706" y="2450306"/>
              <a:chExt cx="1654493" cy="1950720"/>
            </a:xfrm>
          </p:grpSpPr>
          <p:sp>
            <p:nvSpPr>
              <p:cNvPr id="177" name="Google Shape;177;p1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114300" extrusionOk="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47625" extrusionOk="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38100" extrusionOk="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5725" extrusionOk="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114300" extrusionOk="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85725" extrusionOk="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7625" extrusionOk="0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5725" extrusionOk="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7625" extrusionOk="0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95250" extrusionOk="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8575" extrusionOk="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5725" extrusionOk="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61925" h="133350" extrusionOk="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114300" extrusionOk="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85725" extrusionOk="0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95250" extrusionOk="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5725" extrusionOk="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14300" extrusionOk="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23825" extrusionOk="0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90500" extrusionOk="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76200" extrusionOk="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/>
                <a:ahLst/>
                <a:cxnLst/>
                <a:rect l="l" t="t" r="r" b="b"/>
                <a:pathLst>
                  <a:path w="1247775" h="1857375" extrusionOk="0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5"/>
          <p:cNvSpPr txBox="1">
            <a:spLocks noGrp="1"/>
          </p:cNvSpPr>
          <p:nvPr>
            <p:ph type="body" idx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Some Code Screenshots</a:t>
            </a:r>
            <a:endParaRPr dirty="0"/>
          </a:p>
        </p:txBody>
      </p:sp>
      <p:sp>
        <p:nvSpPr>
          <p:cNvPr id="971" name="Google Shape;971;p15"/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5"/>
          <p:cNvSpPr/>
          <p:nvPr/>
        </p:nvSpPr>
        <p:spPr>
          <a:xfrm>
            <a:off x="7674720" y="4723308"/>
            <a:ext cx="777826" cy="7778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5"/>
          <p:cNvSpPr/>
          <p:nvPr/>
        </p:nvSpPr>
        <p:spPr>
          <a:xfrm>
            <a:off x="4159565" y="2026806"/>
            <a:ext cx="777826" cy="7778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5"/>
          <p:cNvSpPr/>
          <p:nvPr/>
        </p:nvSpPr>
        <p:spPr>
          <a:xfrm>
            <a:off x="4159565" y="4753171"/>
            <a:ext cx="777826" cy="7778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15"/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978" name="Google Shape;978;p15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0" name="Google Shape;980;p15"/>
          <p:cNvCxnSpPr>
            <a:cxnSpLocks/>
            <a:stCxn id="974" idx="5"/>
            <a:endCxn id="979" idx="1"/>
          </p:cNvCxnSpPr>
          <p:nvPr/>
        </p:nvCxnSpPr>
        <p:spPr>
          <a:xfrm>
            <a:off x="4823481" y="2690722"/>
            <a:ext cx="695537" cy="518289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2" name="Google Shape;982;p15"/>
          <p:cNvCxnSpPr>
            <a:stCxn id="976" idx="6"/>
            <a:endCxn id="979" idx="3"/>
          </p:cNvCxnSpPr>
          <p:nvPr/>
        </p:nvCxnSpPr>
        <p:spPr>
          <a:xfrm flipV="1">
            <a:off x="4937391" y="4389510"/>
            <a:ext cx="581627" cy="752574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3" name="Google Shape;983;p15"/>
          <p:cNvCxnSpPr>
            <a:stCxn id="973" idx="2"/>
            <a:endCxn id="979" idx="5"/>
          </p:cNvCxnSpPr>
          <p:nvPr/>
        </p:nvCxnSpPr>
        <p:spPr>
          <a:xfrm flipH="1" flipV="1">
            <a:off x="6699517" y="4389510"/>
            <a:ext cx="975203" cy="722711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5" name="Google Shape;985;p15"/>
          <p:cNvCxnSpPr>
            <a:stCxn id="971" idx="2"/>
            <a:endCxn id="979" idx="7"/>
          </p:cNvCxnSpPr>
          <p:nvPr/>
        </p:nvCxnSpPr>
        <p:spPr>
          <a:xfrm flipH="1">
            <a:off x="6699620" y="2415719"/>
            <a:ext cx="981000" cy="7932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6" name="Google Shape;986;p15"/>
          <p:cNvSpPr txBox="1"/>
          <p:nvPr/>
        </p:nvSpPr>
        <p:spPr>
          <a:xfrm>
            <a:off x="5393776" y="3632647"/>
            <a:ext cx="14309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5"/>
          <p:cNvSpPr/>
          <p:nvPr/>
        </p:nvSpPr>
        <p:spPr>
          <a:xfrm>
            <a:off x="4394045" y="222333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91;p15">
            <a:extLst>
              <a:ext uri="{FF2B5EF4-FFF2-40B4-BE49-F238E27FC236}">
                <a16:creationId xmlns:a16="http://schemas.microsoft.com/office/drawing/2014/main" id="{1A015373-73E5-8DCE-75AB-FAA7883A1C68}"/>
              </a:ext>
            </a:extLst>
          </p:cNvPr>
          <p:cNvSpPr/>
          <p:nvPr/>
        </p:nvSpPr>
        <p:spPr>
          <a:xfrm>
            <a:off x="4395131" y="5019351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91;p15">
            <a:extLst>
              <a:ext uri="{FF2B5EF4-FFF2-40B4-BE49-F238E27FC236}">
                <a16:creationId xmlns:a16="http://schemas.microsoft.com/office/drawing/2014/main" id="{AFCCE3F8-3886-1D79-C067-DB4D7CF78F60}"/>
              </a:ext>
            </a:extLst>
          </p:cNvPr>
          <p:cNvSpPr/>
          <p:nvPr/>
        </p:nvSpPr>
        <p:spPr>
          <a:xfrm>
            <a:off x="7910316" y="225650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91;p15">
            <a:extLst>
              <a:ext uri="{FF2B5EF4-FFF2-40B4-BE49-F238E27FC236}">
                <a16:creationId xmlns:a16="http://schemas.microsoft.com/office/drawing/2014/main" id="{0064D6EF-1B41-2E8C-4A2F-93A9628C94BF}"/>
              </a:ext>
            </a:extLst>
          </p:cNvPr>
          <p:cNvSpPr/>
          <p:nvPr/>
        </p:nvSpPr>
        <p:spPr>
          <a:xfrm>
            <a:off x="7907366" y="363992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91;p15">
            <a:extLst>
              <a:ext uri="{FF2B5EF4-FFF2-40B4-BE49-F238E27FC236}">
                <a16:creationId xmlns:a16="http://schemas.microsoft.com/office/drawing/2014/main" id="{C1668E84-2C9B-B101-F945-6B43CBF7594B}"/>
              </a:ext>
            </a:extLst>
          </p:cNvPr>
          <p:cNvSpPr/>
          <p:nvPr/>
        </p:nvSpPr>
        <p:spPr>
          <a:xfrm>
            <a:off x="7901466" y="495300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A81D01-C971-B0C1-7D65-91308621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6" y="5530997"/>
            <a:ext cx="5720751" cy="12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BB6C2F-1371-3985-3B71-B4524BCD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003"/>
            <a:ext cx="4156161" cy="181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FAE3D9A-EF09-780B-A05C-2E8838AD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46" y="1509174"/>
            <a:ext cx="3115349" cy="181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751D69-26EE-D26C-5649-8093A04E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46" y="4707934"/>
            <a:ext cx="3660423" cy="20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8"/>
          <p:cNvSpPr txBox="1"/>
          <p:nvPr/>
        </p:nvSpPr>
        <p:spPr>
          <a:xfrm>
            <a:off x="3191608" y="1393471"/>
            <a:ext cx="5808784" cy="430887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  <p:pic>
        <p:nvPicPr>
          <p:cNvPr id="1898" name="Google Shape;189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729" y="3091631"/>
            <a:ext cx="2616290" cy="2396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0" name="Google Shape;1900;p38"/>
          <p:cNvGrpSpPr/>
          <p:nvPr/>
        </p:nvGrpSpPr>
        <p:grpSpPr>
          <a:xfrm>
            <a:off x="4379056" y="2421570"/>
            <a:ext cx="589086" cy="589086"/>
            <a:chOff x="1582614" y="2839915"/>
            <a:chExt cx="589086" cy="589086"/>
          </a:xfrm>
        </p:grpSpPr>
        <p:sp>
          <p:nvSpPr>
            <p:cNvPr id="1901" name="Google Shape;1901;p38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8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3" name="Google Shape;1903;p38"/>
          <p:cNvGrpSpPr/>
          <p:nvPr/>
        </p:nvGrpSpPr>
        <p:grpSpPr>
          <a:xfrm rot="5400000">
            <a:off x="7232179" y="2421570"/>
            <a:ext cx="589086" cy="589085"/>
            <a:chOff x="1582614" y="2839915"/>
            <a:chExt cx="589086" cy="589086"/>
          </a:xfrm>
        </p:grpSpPr>
        <p:sp>
          <p:nvSpPr>
            <p:cNvPr id="1904" name="Google Shape;1904;p38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8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38"/>
          <p:cNvGrpSpPr/>
          <p:nvPr/>
        </p:nvGrpSpPr>
        <p:grpSpPr>
          <a:xfrm rot="10800000" flipH="1">
            <a:off x="4379056" y="5270237"/>
            <a:ext cx="589086" cy="589085"/>
            <a:chOff x="1582614" y="2839915"/>
            <a:chExt cx="589086" cy="589086"/>
          </a:xfrm>
        </p:grpSpPr>
        <p:sp>
          <p:nvSpPr>
            <p:cNvPr id="1907" name="Google Shape;1907;p38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8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9" name="Google Shape;1909;p38"/>
          <p:cNvGrpSpPr/>
          <p:nvPr/>
        </p:nvGrpSpPr>
        <p:grpSpPr>
          <a:xfrm rot="5400000" flipH="1">
            <a:off x="7232179" y="5270237"/>
            <a:ext cx="589086" cy="589085"/>
            <a:chOff x="1582614" y="2839915"/>
            <a:chExt cx="589086" cy="589086"/>
          </a:xfrm>
        </p:grpSpPr>
        <p:sp>
          <p:nvSpPr>
            <p:cNvPr id="1910" name="Google Shape;1910;p38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8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"/>
          <p:cNvSpPr/>
          <p:nvPr/>
        </p:nvSpPr>
        <p:spPr>
          <a:xfrm rot="-2094635">
            <a:off x="7177291" y="1098565"/>
            <a:ext cx="4481901" cy="4392262"/>
          </a:xfrm>
          <a:custGeom>
            <a:avLst/>
            <a:gdLst/>
            <a:ahLst/>
            <a:cxnLst/>
            <a:rect l="l" t="t" r="r" b="b"/>
            <a:pathLst>
              <a:path w="476250" h="466725" extrusionOk="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5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"/>
          <p:cNvGrpSpPr/>
          <p:nvPr/>
        </p:nvGrpSpPr>
        <p:grpSpPr>
          <a:xfrm>
            <a:off x="1634057" y="2157177"/>
            <a:ext cx="5383988" cy="914938"/>
            <a:chOff x="1848112" y="1575921"/>
            <a:chExt cx="5383988" cy="914938"/>
          </a:xfrm>
        </p:grpSpPr>
        <p:sp>
          <p:nvSpPr>
            <p:cNvPr id="311" name="Google Shape;311;p2"/>
            <p:cNvSpPr txBox="1"/>
            <p:nvPr/>
          </p:nvSpPr>
          <p:spPr>
            <a:xfrm>
              <a:off x="2724408" y="2213900"/>
              <a:ext cx="4507692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 txBox="1"/>
            <p:nvPr/>
          </p:nvSpPr>
          <p:spPr>
            <a:xfrm>
              <a:off x="2705936" y="1713827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>
                  <a:solidFill>
                    <a:srgbClr val="3F3F3F"/>
                  </a:solidFill>
                </a:rPr>
                <a:t>Project Overview</a:t>
              </a:r>
              <a:endParaRPr sz="27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1631887" y="3085536"/>
            <a:ext cx="5383988" cy="963671"/>
            <a:chOff x="1848112" y="1527188"/>
            <a:chExt cx="5383988" cy="963671"/>
          </a:xfrm>
        </p:grpSpPr>
        <p:sp>
          <p:nvSpPr>
            <p:cNvPr id="315" name="Google Shape;315;p2"/>
            <p:cNvSpPr txBox="1"/>
            <p:nvPr/>
          </p:nvSpPr>
          <p:spPr>
            <a:xfrm>
              <a:off x="2724408" y="2213900"/>
              <a:ext cx="4507692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 txBox="1"/>
            <p:nvPr/>
          </p:nvSpPr>
          <p:spPr>
            <a:xfrm>
              <a:off x="2677318" y="1527188"/>
              <a:ext cx="450769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Examples for Healthy and Rotten </a:t>
              </a:r>
              <a:r>
                <a:rPr lang="en-US" sz="2700" b="1" dirty="0">
                  <a:solidFill>
                    <a:srgbClr val="3F3F3F"/>
                  </a:solidFill>
                </a:rPr>
                <a:t>F</a:t>
              </a:r>
              <a:r>
                <a:rPr lang="en-US" sz="27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ruit</a:t>
              </a:r>
              <a:endParaRPr sz="27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"/>
          <p:cNvGrpSpPr/>
          <p:nvPr/>
        </p:nvGrpSpPr>
        <p:grpSpPr>
          <a:xfrm>
            <a:off x="1631887" y="4381155"/>
            <a:ext cx="5365516" cy="959162"/>
            <a:chOff x="1848112" y="1575921"/>
            <a:chExt cx="5365516" cy="959162"/>
          </a:xfrm>
        </p:grpSpPr>
        <p:sp>
          <p:nvSpPr>
            <p:cNvPr id="320" name="Google Shape;320;p2"/>
            <p:cNvSpPr txBox="1"/>
            <p:nvPr/>
          </p:nvSpPr>
          <p:spPr>
            <a:xfrm>
              <a:off x="2705936" y="1611794"/>
              <a:ext cx="450769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>
                  <a:solidFill>
                    <a:srgbClr val="3F3F3F"/>
                  </a:solidFill>
                </a:rPr>
                <a:t>Code Screenshots </a:t>
              </a:r>
              <a:r>
                <a:rPr lang="en-US" sz="27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and Output Examples </a:t>
              </a:r>
              <a:endParaRPr sz="27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2"/>
          <p:cNvGrpSpPr/>
          <p:nvPr/>
        </p:nvGrpSpPr>
        <p:grpSpPr>
          <a:xfrm flipH="1">
            <a:off x="7697144" y="599185"/>
            <a:ext cx="2885348" cy="5668968"/>
            <a:chOff x="4348215" y="-3215"/>
            <a:chExt cx="3492933" cy="6862716"/>
          </a:xfrm>
        </p:grpSpPr>
        <p:sp>
          <p:nvSpPr>
            <p:cNvPr id="327" name="Google Shape;327;p2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/>
              <a:ahLst/>
              <a:cxnLst/>
              <a:rect l="l" t="t" r="r" b="b"/>
              <a:pathLst>
                <a:path w="227171" h="124301" extrusionOk="0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/>
              <a:ahLst/>
              <a:cxnLst/>
              <a:rect l="l" t="t" r="r" b="b"/>
              <a:pathLst>
                <a:path w="210026" h="128587" extrusionOk="0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/>
              <a:ahLst/>
              <a:cxnLst/>
              <a:rect l="l" t="t" r="r" b="b"/>
              <a:pathLst>
                <a:path w="98583" h="334327" extrusionOk="0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/>
              <a:ahLst/>
              <a:cxnLst/>
              <a:rect l="l" t="t" r="r" b="b"/>
              <a:pathLst>
                <a:path w="55721" h="197167" extrusionOk="0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/>
              <a:ahLst/>
              <a:cxnLst/>
              <a:rect l="l" t="t" r="r" b="b"/>
              <a:pathLst>
                <a:path w="180022" h="115728" extrusionOk="0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/>
              <a:ahLst/>
              <a:cxnLst/>
              <a:rect l="l" t="t" r="r" b="b"/>
              <a:pathLst>
                <a:path w="21431" h="42862" extrusionOk="0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/>
              <a:ahLst/>
              <a:cxnLst/>
              <a:rect l="l" t="t" r="r" b="b"/>
              <a:pathLst>
                <a:path w="300037" h="458628" extrusionOk="0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/>
              <a:ahLst/>
              <a:cxnLst/>
              <a:rect l="l" t="t" r="r" b="b"/>
              <a:pathLst>
                <a:path w="60007" h="287178" extrusionOk="0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/>
              <a:ahLst/>
              <a:cxnLst/>
              <a:rect l="l" t="t" r="r" b="b"/>
              <a:pathLst>
                <a:path w="244316" h="252888" extrusionOk="0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/>
              <a:ahLst/>
              <a:cxnLst/>
              <a:rect l="l" t="t" r="r" b="b"/>
              <a:pathLst>
                <a:path w="265747" h="257175" extrusionOk="0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 extrusionOk="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/>
              <a:ahLst/>
              <a:cxnLst/>
              <a:rect l="l" t="t" r="r" b="b"/>
              <a:pathLst>
                <a:path w="261461" h="295751" extrusionOk="0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/>
              <a:ahLst/>
              <a:cxnLst/>
              <a:rect l="l" t="t" r="r" b="b"/>
              <a:pathLst>
                <a:path w="154305" h="424338" extrusionOk="0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/>
              <a:ahLst/>
              <a:cxnLst/>
              <a:rect l="l" t="t" r="r" b="b"/>
              <a:pathLst>
                <a:path w="124301" h="355758" extrusionOk="0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/>
              <a:ahLst/>
              <a:cxnLst/>
              <a:rect l="l" t="t" r="r" b="b"/>
              <a:pathLst>
                <a:path w="175736" h="587216" extrusionOk="0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/>
              <a:ahLst/>
              <a:cxnLst/>
              <a:rect l="l" t="t" r="r" b="b"/>
              <a:pathLst>
                <a:path w="210026" h="184308" extrusionOk="0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/>
              <a:ahLst/>
              <a:cxnLst/>
              <a:rect l="l" t="t" r="r" b="b"/>
              <a:pathLst>
                <a:path w="295751" h="278606" extrusionOk="0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/>
              <a:ahLst/>
              <a:cxnLst/>
              <a:rect l="l" t="t" r="r" b="b"/>
              <a:pathLst>
                <a:path w="12858" h="17145" extrusionOk="0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/>
              <a:ahLst/>
              <a:cxnLst/>
              <a:rect l="l" t="t" r="r" b="b"/>
              <a:pathLst>
                <a:path w="64293" h="55721" extrusionOk="0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/>
              <a:ahLst/>
              <a:cxnLst/>
              <a:rect l="l" t="t" r="r" b="b"/>
              <a:pathLst>
                <a:path w="12858" h="68580" extrusionOk="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/>
              <a:ahLst/>
              <a:cxnLst/>
              <a:rect l="l" t="t" r="r" b="b"/>
              <a:pathLst>
                <a:path w="38576" h="90011" extrusionOk="0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/>
              <a:ahLst/>
              <a:cxnLst/>
              <a:rect l="l" t="t" r="r" b="b"/>
              <a:pathLst>
                <a:path w="167163" h="514350" extrusionOk="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/>
              <a:ahLst/>
              <a:cxnLst/>
              <a:rect l="l" t="t" r="r" b="b"/>
              <a:pathLst>
                <a:path w="55721" h="38576" extrusionOk="0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/>
              <a:ahLst/>
              <a:cxnLst/>
              <a:rect l="l" t="t" r="r" b="b"/>
              <a:pathLst>
                <a:path w="8572" h="12858" extrusionOk="0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/>
              <a:ahLst/>
              <a:cxnLst/>
              <a:rect l="l" t="t" r="r" b="b"/>
              <a:pathLst>
                <a:path w="145732" h="210026" extrusionOk="0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/>
              <a:ahLst/>
              <a:cxnLst/>
              <a:rect l="l" t="t" r="r" b="b"/>
              <a:pathLst>
                <a:path w="235743" h="394335" extrusionOk="0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/>
              <a:ahLst/>
              <a:cxnLst/>
              <a:rect l="l" t="t" r="r" b="b"/>
              <a:pathLst>
                <a:path w="102870" h="132873" extrusionOk="0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/>
              <a:ahLst/>
              <a:cxnLst/>
              <a:rect l="l" t="t" r="r" b="b"/>
              <a:pathLst>
                <a:path w="90011" h="60007" extrusionOk="0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/>
              <a:ahLst/>
              <a:cxnLst/>
              <a:rect l="l" t="t" r="r" b="b"/>
              <a:pathLst>
                <a:path w="34290" h="81438" extrusionOk="0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/>
              <a:ahLst/>
              <a:cxnLst/>
              <a:rect l="l" t="t" r="r" b="b"/>
              <a:pathLst>
                <a:path w="458628" h="291465" extrusionOk="0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/>
              <a:ahLst/>
              <a:cxnLst/>
              <a:rect l="l" t="t" r="r" b="b"/>
              <a:pathLst>
                <a:path w="132873" h="180022" extrusionOk="0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/>
              <a:ahLst/>
              <a:cxnLst/>
              <a:rect l="l" t="t" r="r" b="b"/>
              <a:pathLst>
                <a:path w="531495" h="261461" extrusionOk="0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/>
              <a:ahLst/>
              <a:cxnLst/>
              <a:rect l="l" t="t" r="r" b="b"/>
              <a:pathLst>
                <a:path w="304323" h="278606" extrusionOk="0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/>
              <a:ahLst/>
              <a:cxnLst/>
              <a:rect l="l" t="t" r="r" b="b"/>
              <a:pathLst>
                <a:path w="8572" h="17145" extrusionOk="0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/>
              <a:ahLst/>
              <a:cxnLst/>
              <a:rect l="l" t="t" r="r" b="b"/>
              <a:pathLst>
                <a:path w="77152" h="77152" extrusionOk="0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/>
              <a:ahLst/>
              <a:cxnLst/>
              <a:rect l="l" t="t" r="r" b="b"/>
              <a:pathLst>
                <a:path w="98583" h="102870" extrusionOk="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/>
              <a:ahLst/>
              <a:cxnLst/>
              <a:rect l="l" t="t" r="r" b="b"/>
              <a:pathLst>
                <a:path w="64293" h="64293" extrusionOk="0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/>
              <a:ahLst/>
              <a:cxnLst/>
              <a:rect l="l" t="t" r="r" b="b"/>
              <a:pathLst>
                <a:path w="85725" h="90011" extrusionOk="0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/>
              <a:ahLst/>
              <a:cxnLst/>
              <a:rect l="l" t="t" r="r" b="b"/>
              <a:pathLst>
                <a:path w="55721" h="55721" extrusionOk="0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/>
              <a:ahLst/>
              <a:cxnLst/>
              <a:rect l="l" t="t" r="r" b="b"/>
              <a:pathLst>
                <a:path w="90011" h="98583" extrusionOk="0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/>
              <a:ahLst/>
              <a:cxnLst/>
              <a:rect l="l" t="t" r="r" b="b"/>
              <a:pathLst>
                <a:path w="85725" h="102870" extrusionOk="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/>
              <a:ahLst/>
              <a:cxnLst/>
              <a:rect l="l" t="t" r="r" b="b"/>
              <a:pathLst>
                <a:path w="34290" h="38576" extrusionOk="0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/>
              <a:ahLst/>
              <a:cxnLst/>
              <a:rect l="l" t="t" r="r" b="b"/>
              <a:pathLst>
                <a:path w="304323" h="780097" extrusionOk="0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/>
              <a:ahLst/>
              <a:cxnLst/>
              <a:rect l="l" t="t" r="r" b="b"/>
              <a:pathLst>
                <a:path w="317182" h="797242" extrusionOk="0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/>
              <a:ahLst/>
              <a:cxnLst/>
              <a:rect l="l" t="t" r="r" b="b"/>
              <a:pathLst>
                <a:path w="188595" h="587216" extrusionOk="0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/>
              <a:ahLst/>
              <a:cxnLst/>
              <a:rect l="l" t="t" r="r" b="b"/>
              <a:pathLst>
                <a:path w="94297" h="98583" extrusionOk="0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/>
              <a:ahLst/>
              <a:cxnLst/>
              <a:rect l="l" t="t" r="r" b="b"/>
              <a:pathLst>
                <a:path w="840105" h="1084421" extrusionOk="0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/>
              <a:ahLst/>
              <a:cxnLst/>
              <a:rect l="l" t="t" r="r" b="b"/>
              <a:pathLst>
                <a:path w="12858" h="12858" extrusionOk="0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/>
              <a:ahLst/>
              <a:cxnLst/>
              <a:rect l="l" t="t" r="r" b="b"/>
              <a:pathLst>
                <a:path w="522922" h="771525" extrusionOk="0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/>
              <a:ahLst/>
              <a:cxnLst/>
              <a:rect l="l" t="t" r="r" b="b"/>
              <a:pathLst>
                <a:path w="600075" h="347186" extrusionOk="0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/>
              <a:ahLst/>
              <a:cxnLst/>
              <a:rect l="l" t="t" r="r" b="b"/>
              <a:pathLst>
                <a:path w="235743" h="278606" extrusionOk="0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/>
              <a:ahLst/>
              <a:cxnLst/>
              <a:rect l="l" t="t" r="r" b="b"/>
              <a:pathLst>
                <a:path w="227171" h="210026" extrusionOk="0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/>
              <a:ahLst/>
              <a:cxnLst/>
              <a:rect l="l" t="t" r="r" b="b"/>
              <a:pathLst>
                <a:path w="51435" h="34290" extrusionOk="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/>
              <a:ahLst/>
              <a:cxnLst/>
              <a:rect l="l" t="t" r="r" b="b"/>
              <a:pathLst>
                <a:path w="270033" h="321468" extrusionOk="0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/>
              <a:ahLst/>
              <a:cxnLst/>
              <a:rect l="l" t="t" r="r" b="b"/>
              <a:pathLst>
                <a:path w="282892" h="304323" extrusionOk="0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/>
              <a:ahLst/>
              <a:cxnLst/>
              <a:rect l="l" t="t" r="r" b="b"/>
              <a:pathLst>
                <a:path w="98583" h="102870" extrusionOk="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/>
              <a:ahLst/>
              <a:cxnLst/>
              <a:rect l="l" t="t" r="r" b="b"/>
              <a:pathLst>
                <a:path w="334327" h="270033" extrusionOk="0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/>
              <a:ahLst/>
              <a:cxnLst/>
              <a:rect l="l" t="t" r="r" b="b"/>
              <a:pathLst>
                <a:path w="227171" h="205740" extrusionOk="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/>
              <a:ahLst/>
              <a:cxnLst/>
              <a:rect l="l" t="t" r="r" b="b"/>
              <a:pathLst>
                <a:path w="205740" h="612933" extrusionOk="0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/>
              <a:ahLst/>
              <a:cxnLst/>
              <a:rect l="l" t="t" r="r" b="b"/>
              <a:pathLst>
                <a:path w="488632" h="677227" extrusionOk="0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/>
              <a:ahLst/>
              <a:cxnLst/>
              <a:rect l="l" t="t" r="r" b="b"/>
              <a:pathLst>
                <a:path w="505777" h="240030" extrusionOk="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/>
              <a:ahLst/>
              <a:cxnLst/>
              <a:rect l="l" t="t" r="r" b="b"/>
              <a:pathLst>
                <a:path w="630078" h="317182" extrusionOk="0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/>
              <a:ahLst/>
              <a:cxnLst/>
              <a:rect l="l" t="t" r="r" b="b"/>
              <a:pathLst>
                <a:path w="111442" h="77152" extrusionOk="0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/>
              <a:ahLst/>
              <a:cxnLst/>
              <a:rect l="l" t="t" r="r" b="b"/>
              <a:pathLst>
                <a:path w="450056" h="201453" extrusionOk="0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/>
              <a:ahLst/>
              <a:cxnLst/>
              <a:rect l="l" t="t" r="r" b="b"/>
              <a:pathLst>
                <a:path w="98583" h="162877" extrusionOk="0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/>
              <a:ahLst/>
              <a:cxnLst/>
              <a:rect l="l" t="t" r="r" b="b"/>
              <a:pathLst>
                <a:path w="514350" h="227171" extrusionOk="0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/>
              <a:ahLst/>
              <a:cxnLst/>
              <a:rect l="l" t="t" r="r" b="b"/>
              <a:pathLst>
                <a:path w="25717" h="38576" extrusionOk="0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/>
              <a:ahLst/>
              <a:cxnLst/>
              <a:rect l="l" t="t" r="r" b="b"/>
              <a:pathLst>
                <a:path w="68580" h="47148" extrusionOk="0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/>
              <a:ahLst/>
              <a:cxnLst/>
              <a:rect l="l" t="t" r="r" b="b"/>
              <a:pathLst>
                <a:path w="630078" h="732948" extrusionOk="0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/>
              <a:ahLst/>
              <a:cxnLst/>
              <a:rect l="l" t="t" r="r" b="b"/>
              <a:pathLst>
                <a:path w="660082" h="1238726" extrusionOk="0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/>
              <a:ahLst/>
              <a:cxnLst/>
              <a:rect l="l" t="t" r="r" b="b"/>
              <a:pathLst>
                <a:path w="548640" h="167163" extrusionOk="0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/>
              <a:ahLst/>
              <a:cxnLst/>
              <a:rect l="l" t="t" r="r" b="b"/>
              <a:pathLst>
                <a:path w="587216" h="754380" extrusionOk="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/>
              <a:ahLst/>
              <a:cxnLst/>
              <a:rect l="l" t="t" r="r" b="b"/>
              <a:pathLst>
                <a:path w="30003" h="30003" extrusionOk="0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/>
              <a:ahLst/>
              <a:cxnLst/>
              <a:rect l="l" t="t" r="r" b="b"/>
              <a:pathLst>
                <a:path w="458628" h="505777" extrusionOk="0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/>
              <a:ahLst/>
              <a:cxnLst/>
              <a:rect l="l" t="t" r="r" b="b"/>
              <a:pathLst>
                <a:path w="21431" h="12858" extrusionOk="0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/>
              <a:ahLst/>
              <a:cxnLst/>
              <a:rect l="l" t="t" r="r" b="b"/>
              <a:pathLst>
                <a:path w="390048" h="222885" extrusionOk="0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/>
              <a:ahLst/>
              <a:cxnLst/>
              <a:rect l="l" t="t" r="r" b="b"/>
              <a:pathLst>
                <a:path w="300037" h="411480" extrusionOk="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/>
              <a:ahLst/>
              <a:cxnLst/>
              <a:rect l="l" t="t" r="r" b="b"/>
              <a:pathLst>
                <a:path w="407193" h="184308" extrusionOk="0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/>
              <a:ahLst/>
              <a:cxnLst/>
              <a:rect l="l" t="t" r="r" b="b"/>
              <a:pathLst>
                <a:path w="437197" h="235743" extrusionOk="0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/>
              <a:ahLst/>
              <a:cxnLst/>
              <a:rect l="l" t="t" r="r" b="b"/>
              <a:pathLst>
                <a:path w="510063" h="381476" extrusionOk="0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/>
              <a:ahLst/>
              <a:cxnLst/>
              <a:rect l="l" t="t" r="r" b="b"/>
              <a:pathLst>
                <a:path w="432911" h="304323" extrusionOk="0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/>
              <a:ahLst/>
              <a:cxnLst/>
              <a:rect l="l" t="t" r="r" b="b"/>
              <a:pathLst>
                <a:path w="737235" h="822960" extrusionOk="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/>
              <a:ahLst/>
              <a:cxnLst/>
              <a:rect l="l" t="t" r="r" b="b"/>
              <a:pathLst>
                <a:path w="501491" h="231457" extrusionOk="0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/>
              <a:ahLst/>
              <a:cxnLst/>
              <a:rect l="l" t="t" r="r" b="b"/>
              <a:pathLst>
                <a:path w="488632" h="287178" extrusionOk="0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/>
              <a:ahLst/>
              <a:cxnLst/>
              <a:rect l="l" t="t" r="r" b="b"/>
              <a:pathLst>
                <a:path w="505777" h="171450" extrusionOk="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/>
              <a:ahLst/>
              <a:cxnLst/>
              <a:rect l="l" t="t" r="r" b="b"/>
              <a:pathLst>
                <a:path w="518636" h="445770" extrusionOk="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/>
              <a:ahLst/>
              <a:cxnLst/>
              <a:rect l="l" t="t" r="r" b="b"/>
              <a:pathLst>
                <a:path w="467201" h="137160" extrusionOk="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/>
              <a:ahLst/>
              <a:cxnLst/>
              <a:rect l="l" t="t" r="r" b="b"/>
              <a:pathLst>
                <a:path w="548640" h="582930" extrusionOk="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/>
              <a:ahLst/>
              <a:cxnLst/>
              <a:rect l="l" t="t" r="r" b="b"/>
              <a:pathLst>
                <a:path w="77152" h="137160" extrusionOk="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/>
              <a:ahLst/>
              <a:cxnLst/>
              <a:rect l="l" t="t" r="r" b="b"/>
              <a:pathLst>
                <a:path w="990123" h="1337310" extrusionOk="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/>
              <a:ahLst/>
              <a:cxnLst/>
              <a:rect l="l" t="t" r="r" b="b"/>
              <a:pathLst>
                <a:path w="42862" h="265747" extrusionOk="0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/>
              <a:ahLst/>
              <a:cxnLst/>
              <a:rect l="l" t="t" r="r" b="b"/>
              <a:pathLst>
                <a:path w="38576" h="55721" extrusionOk="0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/>
              <a:ahLst/>
              <a:cxnLst/>
              <a:rect l="l" t="t" r="r" b="b"/>
              <a:pathLst>
                <a:path w="30003" h="34290" extrusionOk="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/>
              <a:ahLst/>
              <a:cxnLst/>
              <a:rect l="l" t="t" r="r" b="b"/>
              <a:pathLst>
                <a:path w="30003" h="38576" extrusionOk="0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/>
              <a:ahLst/>
              <a:cxnLst/>
              <a:rect l="l" t="t" r="r" b="b"/>
              <a:pathLst>
                <a:path w="8572" h="12858" extrusionOk="0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/>
              <a:ahLst/>
              <a:cxnLst/>
              <a:rect l="l" t="t" r="r" b="b"/>
              <a:pathLst>
                <a:path w="34290" h="38576" extrusionOk="0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/>
              <a:ahLst/>
              <a:cxnLst/>
              <a:rect l="l" t="t" r="r" b="b"/>
              <a:pathLst>
                <a:path w="12858" h="17145" extrusionOk="0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/>
              <a:ahLst/>
              <a:cxnLst/>
              <a:rect l="l" t="t" r="r" b="b"/>
              <a:pathLst>
                <a:path w="34290" h="51435" extrusionOk="0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/>
              <a:ahLst/>
              <a:cxnLst/>
              <a:rect l="l" t="t" r="r" b="b"/>
              <a:pathLst>
                <a:path w="317182" h="120015" extrusionOk="0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/>
              <a:ahLst/>
              <a:cxnLst/>
              <a:rect l="l" t="t" r="r" b="b"/>
              <a:pathLst>
                <a:path w="390048" h="30003" extrusionOk="0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/>
              <a:ahLst/>
              <a:cxnLst/>
              <a:rect l="l" t="t" r="r" b="b"/>
              <a:pathLst>
                <a:path w="625792" h="248602" extrusionOk="0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/>
              <a:ahLst/>
              <a:cxnLst/>
              <a:rect l="l" t="t" r="r" b="b"/>
              <a:pathLst>
                <a:path w="124301" h="124301" extrusionOk="0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/>
              <a:ahLst/>
              <a:cxnLst/>
              <a:rect l="l" t="t" r="r" b="b"/>
              <a:pathLst>
                <a:path w="707231" h="355758" extrusionOk="0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/>
              <a:ahLst/>
              <a:cxnLst/>
              <a:rect l="l" t="t" r="r" b="b"/>
              <a:pathLst>
                <a:path w="12858" h="197167" extrusionOk="0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/>
              <a:ahLst/>
              <a:cxnLst/>
              <a:rect l="l" t="t" r="r" b="b"/>
              <a:pathLst>
                <a:path w="690086" h="295751" extrusionOk="0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/>
              <a:ahLst/>
              <a:cxnLst/>
              <a:rect l="l" t="t" r="r" b="b"/>
              <a:pathLst>
                <a:path w="445770" h="214312" extrusionOk="0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/>
              <a:ahLst/>
              <a:cxnLst/>
              <a:rect l="l" t="t" r="r" b="b"/>
              <a:pathLst>
                <a:path w="192881" h="214312" extrusionOk="0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/>
              <a:ahLst/>
              <a:cxnLst/>
              <a:rect l="l" t="t" r="r" b="b"/>
              <a:pathLst>
                <a:path w="690086" h="304323" extrusionOk="0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/>
              <a:ahLst/>
              <a:cxnLst/>
              <a:rect l="l" t="t" r="r" b="b"/>
              <a:pathLst>
                <a:path w="210026" h="137160" extrusionOk="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/>
              <a:ahLst/>
              <a:cxnLst/>
              <a:rect l="l" t="t" r="r" b="b"/>
              <a:pathLst>
                <a:path w="145732" h="120015" extrusionOk="0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/>
              <a:ahLst/>
              <a:cxnLst/>
              <a:rect l="l" t="t" r="r" b="b"/>
              <a:pathLst>
                <a:path w="98583" h="94297" extrusionOk="0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/>
              <a:ahLst/>
              <a:cxnLst/>
              <a:rect l="l" t="t" r="r" b="b"/>
              <a:pathLst>
                <a:path w="368617" h="188595" extrusionOk="0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/>
              <a:ahLst/>
              <a:cxnLst/>
              <a:rect l="l" t="t" r="r" b="b"/>
              <a:pathLst>
                <a:path w="278606" h="167163" extrusionOk="0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/>
              <a:ahLst/>
              <a:cxnLst/>
              <a:rect l="l" t="t" r="r" b="b"/>
              <a:pathLst>
                <a:path w="282892" h="132873" extrusionOk="0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/>
              <a:ahLst/>
              <a:cxnLst/>
              <a:rect l="l" t="t" r="r" b="b"/>
              <a:pathLst>
                <a:path w="325755" h="175736" extrusionOk="0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/>
              <a:ahLst/>
              <a:cxnLst/>
              <a:rect l="l" t="t" r="r" b="b"/>
              <a:pathLst>
                <a:path w="407193" h="201453" extrusionOk="0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/>
              <a:ahLst/>
              <a:cxnLst/>
              <a:rect l="l" t="t" r="r" b="b"/>
              <a:pathLst>
                <a:path w="21431" h="34290" extrusionOk="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/>
              <a:ahLst/>
              <a:cxnLst/>
              <a:rect l="l" t="t" r="r" b="b"/>
              <a:pathLst>
                <a:path w="8572" h="25717" extrusionOk="0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/>
              <a:ahLst/>
              <a:cxnLst/>
              <a:rect l="l" t="t" r="r" b="b"/>
              <a:pathLst>
                <a:path w="124301" h="402907" extrusionOk="0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/>
              <a:ahLst/>
              <a:cxnLst/>
              <a:rect l="l" t="t" r="r" b="b"/>
              <a:pathLst>
                <a:path w="180022" h="162877" extrusionOk="0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/>
              <a:ahLst/>
              <a:cxnLst/>
              <a:rect l="l" t="t" r="r" b="b"/>
              <a:pathLst>
                <a:path w="248602" h="214312" extrusionOk="0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/>
              <a:ahLst/>
              <a:cxnLst/>
              <a:rect l="l" t="t" r="r" b="b"/>
              <a:pathLst>
                <a:path w="21431" h="21431" extrusionOk="0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/>
              <a:ahLst/>
              <a:cxnLst/>
              <a:rect l="l" t="t" r="r" b="b"/>
              <a:pathLst>
                <a:path w="428625" h="351472" extrusionOk="0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/>
              <a:ahLst/>
              <a:cxnLst/>
              <a:rect l="l" t="t" r="r" b="b"/>
              <a:pathLst>
                <a:path w="42862" h="47148" extrusionOk="0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/>
              <a:ahLst/>
              <a:cxnLst/>
              <a:rect l="l" t="t" r="r" b="b"/>
              <a:pathLst>
                <a:path w="501491" h="1032986" extrusionOk="0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/>
              <a:ahLst/>
              <a:cxnLst/>
              <a:rect l="l" t="t" r="r" b="b"/>
              <a:pathLst>
                <a:path w="85725" h="222885" extrusionOk="0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/>
              <a:ahLst/>
              <a:cxnLst/>
              <a:rect l="l" t="t" r="r" b="b"/>
              <a:pathLst>
                <a:path w="252888" h="715803" extrusionOk="0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/>
              <a:ahLst/>
              <a:cxnLst/>
              <a:rect l="l" t="t" r="r" b="b"/>
              <a:pathLst>
                <a:path w="12858" h="64293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/>
              <a:ahLst/>
              <a:cxnLst/>
              <a:rect l="l" t="t" r="r" b="b"/>
              <a:pathLst>
                <a:path w="4286" h="4286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/>
              <a:ahLst/>
              <a:cxnLst/>
              <a:rect l="l" t="t" r="r" b="b"/>
              <a:pathLst>
                <a:path w="501491" h="1268730" extrusionOk="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/>
              <a:ahLst/>
              <a:cxnLst/>
              <a:rect l="l" t="t" r="r" b="b"/>
              <a:pathLst>
                <a:path w="1504473" h="2546032" extrusionOk="0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/>
              <a:ahLst/>
              <a:cxnLst/>
              <a:rect l="l" t="t" r="r" b="b"/>
              <a:pathLst>
                <a:path w="81438" h="124301" extrusionOk="0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/>
        </p:nvSpPr>
        <p:spPr>
          <a:xfrm>
            <a:off x="6745705" y="2667836"/>
            <a:ext cx="544629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"/>
          <p:cNvSpPr txBox="1"/>
          <p:nvPr/>
        </p:nvSpPr>
        <p:spPr>
          <a:xfrm>
            <a:off x="6745771" y="3512888"/>
            <a:ext cx="5446229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867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"/>
          <p:cNvSpPr txBox="1"/>
          <p:nvPr/>
        </p:nvSpPr>
        <p:spPr>
          <a:xfrm>
            <a:off x="978884" y="1639239"/>
            <a:ext cx="41115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lt1"/>
                </a:solidFill>
                <a:latin typeface="Agency FB" panose="020B0503020202020204" pitchFamily="34" charset="0"/>
                <a:sym typeface="Arial"/>
              </a:rPr>
              <a:t>Fruit Health Detection</a:t>
            </a:r>
            <a:endParaRPr sz="3200" b="1" i="1" dirty="0">
              <a:solidFill>
                <a:schemeClr val="lt1"/>
              </a:solidFill>
              <a:latin typeface="Agency FB" panose="020B0503020202020204" pitchFamily="34" charset="0"/>
              <a:sym typeface="Arial"/>
            </a:endParaRPr>
          </a:p>
        </p:txBody>
      </p:sp>
      <p:sp>
        <p:nvSpPr>
          <p:cNvPr id="539" name="Google Shape;539;p6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6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542" name="Google Shape;542;p6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6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550" name="Google Shape;550;p6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4" r="-42565" b="559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6"/>
          <p:cNvSpPr txBox="1"/>
          <p:nvPr/>
        </p:nvSpPr>
        <p:spPr>
          <a:xfrm>
            <a:off x="582188" y="2630758"/>
            <a:ext cx="441301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This neural network is made to detect the health of the fruit, based on the appearance of specific features on the outer layer of the fruit itself, for example: Darker colors.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project takes samples of images from three kinds of fruits (Apples, oranges and bananas), and runs them through a filter to detect whether the fruit will be classified as healthy or rotten.</a:t>
            </a:r>
            <a:endParaRPr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/>
        </p:nvSpPr>
        <p:spPr>
          <a:xfrm>
            <a:off x="6745705" y="2667836"/>
            <a:ext cx="544629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6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"/>
          <p:cNvSpPr txBox="1"/>
          <p:nvPr/>
        </p:nvSpPr>
        <p:spPr>
          <a:xfrm>
            <a:off x="6745771" y="3512888"/>
            <a:ext cx="54462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Examples for Healthy and Rotten </a:t>
            </a:r>
            <a:r>
              <a:rPr lang="en-US" sz="2000" dirty="0">
                <a:solidFill>
                  <a:srgbClr val="3F3F3F"/>
                </a:solidFill>
              </a:rPr>
              <a:t>F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ruit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2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pple with a stem&#10;&#10;Description automatically generated with medium confidence">
            <a:extLst>
              <a:ext uri="{FF2B5EF4-FFF2-40B4-BE49-F238E27FC236}">
                <a16:creationId xmlns:a16="http://schemas.microsoft.com/office/drawing/2014/main" id="{A5CBE9AA-A6D1-F1A9-4677-3D7AA766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89" y="1580463"/>
            <a:ext cx="3962400" cy="3829050"/>
          </a:xfrm>
          <a:prstGeom prst="rect">
            <a:avLst/>
          </a:prstGeom>
        </p:spPr>
      </p:pic>
      <p:sp>
        <p:nvSpPr>
          <p:cNvPr id="1070" name="Google Shape;1070;p19"/>
          <p:cNvSpPr txBox="1"/>
          <p:nvPr/>
        </p:nvSpPr>
        <p:spPr>
          <a:xfrm>
            <a:off x="3191608" y="770372"/>
            <a:ext cx="5808784" cy="553998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Agency FB" panose="020B0503020202020204" pitchFamily="34" charset="0"/>
                <a:sym typeface="Arial"/>
              </a:rPr>
              <a:t>Healthy fruit example</a:t>
            </a:r>
            <a:endParaRPr sz="1800" dirty="0">
              <a:latin typeface="Agency FB" panose="020B0503020202020204" pitchFamily="34" charset="0"/>
            </a:endParaRPr>
          </a:p>
        </p:txBody>
      </p:sp>
      <p:sp>
        <p:nvSpPr>
          <p:cNvPr id="1219" name="Google Shape;1219;p19"/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0" name="Google Shape;1220;p19"/>
          <p:cNvCxnSpPr/>
          <p:nvPr/>
        </p:nvCxnSpPr>
        <p:spPr>
          <a:xfrm>
            <a:off x="8025320" y="1831477"/>
            <a:ext cx="3263026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221" name="Google Shape;1221;p19"/>
          <p:cNvCxnSpPr/>
          <p:nvPr/>
        </p:nvCxnSpPr>
        <p:spPr>
          <a:xfrm rot="10800000">
            <a:off x="927428" y="1831477"/>
            <a:ext cx="3371371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222" name="Google Shape;1222;p19"/>
          <p:cNvCxnSpPr>
            <a:cxnSpLocks/>
          </p:cNvCxnSpPr>
          <p:nvPr/>
        </p:nvCxnSpPr>
        <p:spPr>
          <a:xfrm>
            <a:off x="8180962" y="4255803"/>
            <a:ext cx="3107384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23" name="Google Shape;1223;p19"/>
          <p:cNvSpPr/>
          <p:nvPr/>
        </p:nvSpPr>
        <p:spPr>
          <a:xfrm>
            <a:off x="10587316" y="4351464"/>
            <a:ext cx="701030" cy="701030"/>
          </a:xfrm>
          <a:prstGeom prst="ellipse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9"/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6" name="Google Shape;1226;p19"/>
          <p:cNvCxnSpPr>
            <a:cxnSpLocks/>
          </p:cNvCxnSpPr>
          <p:nvPr/>
        </p:nvCxnSpPr>
        <p:spPr>
          <a:xfrm>
            <a:off x="4298798" y="1831478"/>
            <a:ext cx="1215432" cy="1157521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227" name="Google Shape;1227;p19"/>
          <p:cNvCxnSpPr>
            <a:cxnSpLocks/>
          </p:cNvCxnSpPr>
          <p:nvPr/>
        </p:nvCxnSpPr>
        <p:spPr>
          <a:xfrm flipH="1">
            <a:off x="6174803" y="1831477"/>
            <a:ext cx="1858850" cy="224829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231" name="Google Shape;1231;p19"/>
          <p:cNvGrpSpPr/>
          <p:nvPr/>
        </p:nvGrpSpPr>
        <p:grpSpPr>
          <a:xfrm>
            <a:off x="1710358" y="2019523"/>
            <a:ext cx="1830505" cy="1292621"/>
            <a:chOff x="2551705" y="4283314"/>
            <a:chExt cx="935718" cy="1292621"/>
          </a:xfrm>
        </p:grpSpPr>
        <p:sp>
          <p:nvSpPr>
            <p:cNvPr id="1232" name="Google Shape;1232;p19"/>
            <p:cNvSpPr txBox="1"/>
            <p:nvPr/>
          </p:nvSpPr>
          <p:spPr>
            <a:xfrm>
              <a:off x="2551706" y="4560313"/>
              <a:ext cx="935717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color of the fruit has a shine to it, which means the fruit has more possibility to be healthy.</a:t>
              </a:r>
              <a:endParaRPr dirty="0"/>
            </a:p>
          </p:txBody>
        </p:sp>
        <p:sp>
          <p:nvSpPr>
            <p:cNvPr id="1233" name="Google Shape;1233;p19"/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EXAMPLE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19"/>
          <p:cNvCxnSpPr>
            <a:cxnSpLocks/>
          </p:cNvCxnSpPr>
          <p:nvPr/>
        </p:nvCxnSpPr>
        <p:spPr>
          <a:xfrm>
            <a:off x="5933040" y="3977349"/>
            <a:ext cx="2247922" cy="278454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35" name="Google Shape;1235;p19"/>
          <p:cNvGrpSpPr/>
          <p:nvPr/>
        </p:nvGrpSpPr>
        <p:grpSpPr>
          <a:xfrm>
            <a:off x="8580363" y="4435735"/>
            <a:ext cx="1872099" cy="1292621"/>
            <a:chOff x="2551705" y="4283314"/>
            <a:chExt cx="935719" cy="1292621"/>
          </a:xfrm>
        </p:grpSpPr>
        <p:sp>
          <p:nvSpPr>
            <p:cNvPr id="1236" name="Google Shape;1236;p19"/>
            <p:cNvSpPr txBox="1"/>
            <p:nvPr/>
          </p:nvSpPr>
          <p:spPr>
            <a:xfrm>
              <a:off x="2551705" y="4560313"/>
              <a:ext cx="935718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texture of the apple has no dents nor breaks in it, adding more confirmation that the apple is healthy.</a:t>
              </a:r>
              <a:endParaRPr dirty="0"/>
            </a:p>
          </p:txBody>
        </p:sp>
        <p:sp>
          <p:nvSpPr>
            <p:cNvPr id="1237" name="Google Shape;1237;p19"/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19"/>
          <p:cNvGrpSpPr/>
          <p:nvPr/>
        </p:nvGrpSpPr>
        <p:grpSpPr>
          <a:xfrm>
            <a:off x="8580363" y="2019523"/>
            <a:ext cx="1872099" cy="1292621"/>
            <a:chOff x="2551705" y="4283314"/>
            <a:chExt cx="935719" cy="1292621"/>
          </a:xfrm>
        </p:grpSpPr>
        <p:sp>
          <p:nvSpPr>
            <p:cNvPr id="1239" name="Google Shape;1239;p19"/>
            <p:cNvSpPr txBox="1"/>
            <p:nvPr/>
          </p:nvSpPr>
          <p:spPr>
            <a:xfrm>
              <a:off x="2551705" y="4560313"/>
              <a:ext cx="935718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stem of the apple has a healthy structure and no darkness in it, meaning it could be passed as healthy.</a:t>
              </a:r>
              <a:endParaRPr dirty="0"/>
            </a:p>
          </p:txBody>
        </p:sp>
        <p:sp>
          <p:nvSpPr>
            <p:cNvPr id="1240" name="Google Shape;1240;p19"/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3" name="Google Shape;1243;p19"/>
          <p:cNvSpPr/>
          <p:nvPr/>
        </p:nvSpPr>
        <p:spPr>
          <a:xfrm>
            <a:off x="10750984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 extrusionOk="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19"/>
          <p:cNvSpPr/>
          <p:nvPr/>
        </p:nvSpPr>
        <p:spPr>
          <a:xfrm>
            <a:off x="5306334" y="2804176"/>
            <a:ext cx="449659" cy="449659"/>
          </a:xfrm>
          <a:prstGeom prst="ellipse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19"/>
          <p:cNvSpPr/>
          <p:nvPr/>
        </p:nvSpPr>
        <p:spPr>
          <a:xfrm>
            <a:off x="5933040" y="1831477"/>
            <a:ext cx="449659" cy="449659"/>
          </a:xfrm>
          <a:prstGeom prst="ellipse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9"/>
          <p:cNvSpPr/>
          <p:nvPr/>
        </p:nvSpPr>
        <p:spPr>
          <a:xfrm>
            <a:off x="5689041" y="3726169"/>
            <a:ext cx="449659" cy="449659"/>
          </a:xfrm>
          <a:prstGeom prst="ellipse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43;p19">
            <a:extLst>
              <a:ext uri="{FF2B5EF4-FFF2-40B4-BE49-F238E27FC236}">
                <a16:creationId xmlns:a16="http://schemas.microsoft.com/office/drawing/2014/main" id="{B56B031B-13FE-F151-125D-00C6D3BC7670}"/>
              </a:ext>
            </a:extLst>
          </p:cNvPr>
          <p:cNvSpPr/>
          <p:nvPr/>
        </p:nvSpPr>
        <p:spPr>
          <a:xfrm>
            <a:off x="1102619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 extrusionOk="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43;p19">
            <a:extLst>
              <a:ext uri="{FF2B5EF4-FFF2-40B4-BE49-F238E27FC236}">
                <a16:creationId xmlns:a16="http://schemas.microsoft.com/office/drawing/2014/main" id="{F1A92914-BC57-554D-CC62-6D76D4461098}"/>
              </a:ext>
            </a:extLst>
          </p:cNvPr>
          <p:cNvSpPr/>
          <p:nvPr/>
        </p:nvSpPr>
        <p:spPr>
          <a:xfrm>
            <a:off x="10750984" y="4532012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 extrusionOk="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0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ruit, indoor, apple&#10;&#10;Description automatically generated">
            <a:extLst>
              <a:ext uri="{FF2B5EF4-FFF2-40B4-BE49-F238E27FC236}">
                <a16:creationId xmlns:a16="http://schemas.microsoft.com/office/drawing/2014/main" id="{6D3EC223-BE27-1473-0B30-A57B8ABA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15" y="1451286"/>
            <a:ext cx="3503212" cy="3421361"/>
          </a:xfrm>
          <a:prstGeom prst="rect">
            <a:avLst/>
          </a:prstGeom>
        </p:spPr>
      </p:pic>
      <p:sp>
        <p:nvSpPr>
          <p:cNvPr id="1070" name="Google Shape;1070;p19"/>
          <p:cNvSpPr txBox="1"/>
          <p:nvPr/>
        </p:nvSpPr>
        <p:spPr>
          <a:xfrm>
            <a:off x="3191608" y="770372"/>
            <a:ext cx="5808784" cy="553998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Agency FB" panose="020B0503020202020204" pitchFamily="34" charset="0"/>
                <a:sym typeface="Arial"/>
              </a:rPr>
              <a:t>Rotten fruit example</a:t>
            </a:r>
            <a:endParaRPr sz="1800" dirty="0">
              <a:latin typeface="Agency FB" panose="020B0503020202020204" pitchFamily="34" charset="0"/>
            </a:endParaRPr>
          </a:p>
        </p:txBody>
      </p:sp>
      <p:sp>
        <p:nvSpPr>
          <p:cNvPr id="1219" name="Google Shape;1219;p19"/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0" name="Google Shape;1220;p19"/>
          <p:cNvCxnSpPr/>
          <p:nvPr/>
        </p:nvCxnSpPr>
        <p:spPr>
          <a:xfrm>
            <a:off x="8025320" y="1831477"/>
            <a:ext cx="3263026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221" name="Google Shape;1221;p19"/>
          <p:cNvCxnSpPr/>
          <p:nvPr/>
        </p:nvCxnSpPr>
        <p:spPr>
          <a:xfrm rot="10800000">
            <a:off x="927428" y="1831477"/>
            <a:ext cx="3371371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222" name="Google Shape;1222;p19"/>
          <p:cNvCxnSpPr>
            <a:cxnSpLocks/>
          </p:cNvCxnSpPr>
          <p:nvPr/>
        </p:nvCxnSpPr>
        <p:spPr>
          <a:xfrm>
            <a:off x="8180962" y="4255803"/>
            <a:ext cx="3107384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23" name="Google Shape;1223;p19"/>
          <p:cNvSpPr/>
          <p:nvPr/>
        </p:nvSpPr>
        <p:spPr>
          <a:xfrm>
            <a:off x="10587316" y="4351464"/>
            <a:ext cx="701030" cy="701030"/>
          </a:xfrm>
          <a:prstGeom prst="ellipse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9"/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6" name="Google Shape;1226;p19"/>
          <p:cNvCxnSpPr>
            <a:cxnSpLocks/>
          </p:cNvCxnSpPr>
          <p:nvPr/>
        </p:nvCxnSpPr>
        <p:spPr>
          <a:xfrm>
            <a:off x="4298798" y="1831478"/>
            <a:ext cx="1215432" cy="1157521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1227" name="Google Shape;1227;p19"/>
          <p:cNvCxnSpPr>
            <a:cxnSpLocks/>
          </p:cNvCxnSpPr>
          <p:nvPr/>
        </p:nvCxnSpPr>
        <p:spPr>
          <a:xfrm flipH="1">
            <a:off x="6710394" y="1831477"/>
            <a:ext cx="1323259" cy="1049174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231" name="Google Shape;1231;p19"/>
          <p:cNvGrpSpPr/>
          <p:nvPr/>
        </p:nvGrpSpPr>
        <p:grpSpPr>
          <a:xfrm>
            <a:off x="1710358" y="2019523"/>
            <a:ext cx="1830505" cy="1661953"/>
            <a:chOff x="2551705" y="4283314"/>
            <a:chExt cx="935718" cy="1661953"/>
          </a:xfrm>
        </p:grpSpPr>
        <p:sp>
          <p:nvSpPr>
            <p:cNvPr id="1232" name="Google Shape;1232;p19"/>
            <p:cNvSpPr txBox="1"/>
            <p:nvPr/>
          </p:nvSpPr>
          <p:spPr>
            <a:xfrm>
              <a:off x="2551706" y="4560313"/>
              <a:ext cx="935717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There is a darker color and apparent change in the outer layer of the fruit, which is one of the features needed to identify the fruit as rotten.</a:t>
              </a:r>
              <a:endParaRPr dirty="0"/>
            </a:p>
          </p:txBody>
        </p:sp>
        <p:sp>
          <p:nvSpPr>
            <p:cNvPr id="1233" name="Google Shape;1233;p19"/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EXAMPLE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19"/>
          <p:cNvCxnSpPr>
            <a:cxnSpLocks/>
          </p:cNvCxnSpPr>
          <p:nvPr/>
        </p:nvCxnSpPr>
        <p:spPr>
          <a:xfrm>
            <a:off x="5933040" y="3977349"/>
            <a:ext cx="2247922" cy="278454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35" name="Google Shape;1235;p19"/>
          <p:cNvGrpSpPr/>
          <p:nvPr/>
        </p:nvGrpSpPr>
        <p:grpSpPr>
          <a:xfrm>
            <a:off x="8580363" y="4435735"/>
            <a:ext cx="1872099" cy="1477287"/>
            <a:chOff x="2551705" y="4283314"/>
            <a:chExt cx="935719" cy="1477287"/>
          </a:xfrm>
        </p:grpSpPr>
        <p:sp>
          <p:nvSpPr>
            <p:cNvPr id="1236" name="Google Shape;1236;p19"/>
            <p:cNvSpPr txBox="1"/>
            <p:nvPr/>
          </p:nvSpPr>
          <p:spPr>
            <a:xfrm>
              <a:off x="2551705" y="4560313"/>
              <a:ext cx="935718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third example is the existence of dark patches that are dented inwards, another feature that adds the fruit to the rotten list.</a:t>
              </a:r>
              <a:endParaRPr dirty="0"/>
            </a:p>
          </p:txBody>
        </p:sp>
        <p:sp>
          <p:nvSpPr>
            <p:cNvPr id="1237" name="Google Shape;1237;p19"/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19"/>
          <p:cNvGrpSpPr/>
          <p:nvPr/>
        </p:nvGrpSpPr>
        <p:grpSpPr>
          <a:xfrm>
            <a:off x="8580363" y="2019523"/>
            <a:ext cx="1872099" cy="1292621"/>
            <a:chOff x="2551705" y="4283314"/>
            <a:chExt cx="935719" cy="1292621"/>
          </a:xfrm>
        </p:grpSpPr>
        <p:sp>
          <p:nvSpPr>
            <p:cNvPr id="1239" name="Google Shape;1239;p19"/>
            <p:cNvSpPr txBox="1"/>
            <p:nvPr/>
          </p:nvSpPr>
          <p:spPr>
            <a:xfrm>
              <a:off x="2551705" y="4560313"/>
              <a:ext cx="935718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Another example is the change of texture of the layer of the fruit, causing the fruit to be also qualified as rotten.</a:t>
              </a:r>
              <a:endParaRPr dirty="0"/>
            </a:p>
          </p:txBody>
        </p:sp>
        <p:sp>
          <p:nvSpPr>
            <p:cNvPr id="1240" name="Google Shape;1240;p19"/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3" name="Google Shape;1243;p19"/>
          <p:cNvSpPr/>
          <p:nvPr/>
        </p:nvSpPr>
        <p:spPr>
          <a:xfrm>
            <a:off x="10750984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 extrusionOk="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19"/>
          <p:cNvSpPr/>
          <p:nvPr/>
        </p:nvSpPr>
        <p:spPr>
          <a:xfrm>
            <a:off x="5306334" y="2804176"/>
            <a:ext cx="449659" cy="449659"/>
          </a:xfrm>
          <a:prstGeom prst="ellipse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19"/>
          <p:cNvSpPr/>
          <p:nvPr/>
        </p:nvSpPr>
        <p:spPr>
          <a:xfrm>
            <a:off x="6478466" y="2679584"/>
            <a:ext cx="449659" cy="449659"/>
          </a:xfrm>
          <a:prstGeom prst="ellipse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9"/>
          <p:cNvSpPr/>
          <p:nvPr/>
        </p:nvSpPr>
        <p:spPr>
          <a:xfrm>
            <a:off x="5689041" y="3726169"/>
            <a:ext cx="449659" cy="449659"/>
          </a:xfrm>
          <a:prstGeom prst="ellipse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43;p19">
            <a:extLst>
              <a:ext uri="{FF2B5EF4-FFF2-40B4-BE49-F238E27FC236}">
                <a16:creationId xmlns:a16="http://schemas.microsoft.com/office/drawing/2014/main" id="{B56B031B-13FE-F151-125D-00C6D3BC7670}"/>
              </a:ext>
            </a:extLst>
          </p:cNvPr>
          <p:cNvSpPr/>
          <p:nvPr/>
        </p:nvSpPr>
        <p:spPr>
          <a:xfrm>
            <a:off x="1102619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 extrusionOk="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43;p19">
            <a:extLst>
              <a:ext uri="{FF2B5EF4-FFF2-40B4-BE49-F238E27FC236}">
                <a16:creationId xmlns:a16="http://schemas.microsoft.com/office/drawing/2014/main" id="{F1A92914-BC57-554D-CC62-6D76D4461098}"/>
              </a:ext>
            </a:extLst>
          </p:cNvPr>
          <p:cNvSpPr/>
          <p:nvPr/>
        </p:nvSpPr>
        <p:spPr>
          <a:xfrm>
            <a:off x="10750984" y="4532012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 extrusionOk="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/>
        </p:nvSpPr>
        <p:spPr>
          <a:xfrm>
            <a:off x="6745705" y="2667836"/>
            <a:ext cx="544629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6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"/>
          <p:cNvSpPr txBox="1"/>
          <p:nvPr/>
        </p:nvSpPr>
        <p:spPr>
          <a:xfrm>
            <a:off x="6745705" y="3591125"/>
            <a:ext cx="54462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Code Screenshots and Output Examples</a:t>
            </a:r>
          </a:p>
        </p:txBody>
      </p:sp>
      <p:sp>
        <p:nvSpPr>
          <p:cNvPr id="478" name="Google Shape;478;p3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69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0960003-6D4B-50B1-E13B-F51F8EF4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3780"/>
            <a:ext cx="6591938" cy="30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" name="Google Shape;593;p8"/>
          <p:cNvSpPr txBox="1"/>
          <p:nvPr/>
        </p:nvSpPr>
        <p:spPr>
          <a:xfrm>
            <a:off x="6096000" y="1461341"/>
            <a:ext cx="4462506" cy="253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OUTPUT SCREENSHOTS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BD0B96-8774-C0C7-0D60-341E479F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18" y="3915523"/>
            <a:ext cx="6165818" cy="27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3AB187-70FD-CC75-0A5E-4D76EC27D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040" y="539846"/>
            <a:ext cx="2576855" cy="2734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Bahnschrift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adham hitham mohamed abdelaziz</cp:lastModifiedBy>
  <cp:revision>1</cp:revision>
  <dcterms:created xsi:type="dcterms:W3CDTF">2018-04-24T17:14:44Z</dcterms:created>
  <dcterms:modified xsi:type="dcterms:W3CDTF">2023-01-10T17:24:23Z</dcterms:modified>
</cp:coreProperties>
</file>