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68" r:id="rId3"/>
    <p:sldId id="270" r:id="rId4"/>
    <p:sldId id="267" r:id="rId5"/>
    <p:sldId id="257" r:id="rId6"/>
    <p:sldId id="261" r:id="rId7"/>
    <p:sldId id="263" r:id="rId8"/>
    <p:sldId id="262" r:id="rId9"/>
    <p:sldId id="259" r:id="rId10"/>
    <p:sldId id="260" r:id="rId11"/>
    <p:sldId id="264" r:id="rId12"/>
    <p:sldId id="265" r:id="rId13"/>
    <p:sldId id="266"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2F84"/>
    <a:srgbClr val="F1450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3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2490EA-5DD0-4E67-8A27-1D1566A13491}" type="datetimeFigureOut">
              <a:rPr lang="en-US" smtClean="0"/>
              <a:pPr/>
              <a:t>8/17/2009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1868C0-7435-42DF-B1DF-79D470A389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1868C0-7435-42DF-B1DF-79D470A38939}"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1868C0-7435-42DF-B1DF-79D470A38939}"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1868C0-7435-42DF-B1DF-79D470A38939}"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8/17/2009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8/17/2009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87000"/>
          </a:schemeClr>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8/17/2009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851648" cy="1524000"/>
          </a:xfrm>
        </p:spPr>
        <p:txBody>
          <a:bodyPr>
            <a:normAutofit/>
          </a:bodyPr>
          <a:lstStyle/>
          <a:p>
            <a:pPr algn="l" rtl="1"/>
            <a:r>
              <a:rPr lang="en-US" sz="4400" dirty="0" smtClean="0">
                <a:latin typeface="Times New Roman" pitchFamily="18" charset="0"/>
                <a:cs typeface="Times New Roman" pitchFamily="18" charset="0"/>
              </a:rPr>
              <a:t>                          </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524000"/>
            <a:ext cx="7854696" cy="5029200"/>
          </a:xfrm>
        </p:spPr>
        <p:txBody>
          <a:bodyPr>
            <a:normAutofit lnSpcReduction="10000"/>
          </a:bodyPr>
          <a:lstStyle/>
          <a:p>
            <a:pPr algn="l" rtl="1"/>
            <a:endParaRPr lang="en-US" dirty="0" smtClean="0"/>
          </a:p>
          <a:p>
            <a:pPr algn="ctr" rtl="1"/>
            <a:endParaRPr lang="en-US" sz="1800" dirty="0" smtClean="0">
              <a:ln w="18415" cmpd="sng">
                <a:solidFill>
                  <a:srgbClr val="FFFF00"/>
                </a:solidFill>
                <a:prstDash val="solid"/>
              </a:ln>
              <a:solidFill>
                <a:srgbClr val="FFFFFF"/>
              </a:solidFill>
              <a:effectLst>
                <a:outerShdw blurRad="63500" dir="3600000" algn="tl" rotWithShape="0">
                  <a:srgbClr val="000000">
                    <a:alpha val="70000"/>
                  </a:srgbClr>
                </a:outerShdw>
              </a:effectLst>
            </a:endParaRPr>
          </a:p>
          <a:p>
            <a:pPr algn="ctr" rtl="1"/>
            <a:r>
              <a:rPr lang="en-US" sz="1800" dirty="0" smtClean="0">
                <a:ln w="18415" cmpd="sng">
                  <a:solidFill>
                    <a:srgbClr val="FFFF00"/>
                  </a:solidFill>
                  <a:prstDash val="solid"/>
                </a:ln>
                <a:solidFill>
                  <a:srgbClr val="FFFFFF"/>
                </a:solidFill>
                <a:effectLst>
                  <a:outerShdw blurRad="63500" dir="3600000" algn="tl" rotWithShape="0">
                    <a:srgbClr val="000000">
                      <a:alpha val="70000"/>
                    </a:srgbClr>
                  </a:outerShdw>
                </a:effectLst>
              </a:rPr>
              <a:t>Fakulti Teknologi dan Sains Maklumat</a:t>
            </a:r>
          </a:p>
          <a:p>
            <a:pPr algn="ctr" rtl="1"/>
            <a:endParaRPr lang="en-US" sz="1800" dirty="0" smtClean="0">
              <a:ln w="18415" cmpd="sng">
                <a:solidFill>
                  <a:srgbClr val="FFFF00"/>
                </a:solidFill>
                <a:prstDash val="solid"/>
              </a:ln>
              <a:solidFill>
                <a:srgbClr val="FFFFFF"/>
              </a:solidFill>
              <a:effectLst>
                <a:outerShdw blurRad="63500" dir="3600000" algn="tl" rotWithShape="0">
                  <a:srgbClr val="000000">
                    <a:alpha val="70000"/>
                  </a:srgbClr>
                </a:outerShdw>
              </a:effectLst>
            </a:endParaRPr>
          </a:p>
          <a:p>
            <a:pPr algn="ctr" rtl="1"/>
            <a:r>
              <a:rPr lang="en-US" dirty="0" smtClean="0">
                <a:solidFill>
                  <a:srgbClr val="FFC000"/>
                </a:solidFill>
              </a:rPr>
              <a:t> </a:t>
            </a:r>
            <a:r>
              <a:rPr lang="en-US" sz="4000" dirty="0" smtClean="0">
                <a:solidFill>
                  <a:srgbClr val="FFC000"/>
                </a:solidFill>
              </a:rPr>
              <a:t>GPS</a:t>
            </a:r>
          </a:p>
          <a:p>
            <a:pPr algn="ctr" rtl="1"/>
            <a:r>
              <a:rPr lang="en-US" dirty="0" smtClean="0"/>
              <a:t> TS6233 Client –server </a:t>
            </a:r>
          </a:p>
          <a:p>
            <a:pPr algn="ctr" rtl="1"/>
            <a:r>
              <a:rPr lang="en-US" dirty="0" smtClean="0"/>
              <a:t>Prepared by </a:t>
            </a:r>
          </a:p>
          <a:p>
            <a:pPr algn="ctr" rtl="1"/>
            <a:r>
              <a:rPr lang="en-US" dirty="0" smtClean="0"/>
              <a:t>IHAM.T.ISMAIL (p49071)</a:t>
            </a:r>
          </a:p>
          <a:p>
            <a:pPr algn="ctr" rtl="1"/>
            <a:r>
              <a:rPr lang="en-US" dirty="0" smtClean="0"/>
              <a:t>Email: Ayhem@ftsm.ukm.my</a:t>
            </a:r>
          </a:p>
          <a:p>
            <a:pPr algn="ctr" rtl="1"/>
            <a:r>
              <a:rPr lang="en-US" dirty="0" smtClean="0"/>
              <a:t>Prepared for</a:t>
            </a:r>
          </a:p>
          <a:p>
            <a:pPr algn="ctr" rtl="1"/>
            <a:r>
              <a:rPr lang="en-US" dirty="0" smtClean="0"/>
              <a:t>DR.MOHD ZAMRI</a:t>
            </a:r>
            <a:endParaRPr lang="en-US" dirty="0"/>
          </a:p>
        </p:txBody>
      </p:sp>
      <p:pic>
        <p:nvPicPr>
          <p:cNvPr id="4" name="Picture 2" descr="F:\Documents and Settings\My Love 'Fatema'\Desktop\UnvLogo.png"/>
          <p:cNvPicPr>
            <a:picLocks noChangeAspect="1" noChangeArrowheads="1"/>
          </p:cNvPicPr>
          <p:nvPr/>
        </p:nvPicPr>
        <p:blipFill>
          <a:blip r:embed="rId2"/>
          <a:srcRect/>
          <a:stretch>
            <a:fillRect/>
          </a:stretch>
        </p:blipFill>
        <p:spPr bwMode="auto">
          <a:xfrm>
            <a:off x="3810000" y="228600"/>
            <a:ext cx="1143000" cy="14478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895600" y="1676400"/>
            <a:ext cx="3380092" cy="369332"/>
          </a:xfrm>
          <a:prstGeom prst="rect">
            <a:avLst/>
          </a:prstGeom>
        </p:spPr>
        <p:txBody>
          <a:bodyPr wrap="none">
            <a:spAutoFit/>
          </a:bodyPr>
          <a:lstStyle/>
          <a:p>
            <a:pPr algn="ctr"/>
            <a:r>
              <a:rPr lang="en-US" dirty="0" smtClean="0">
                <a:ln w="18415" cmpd="sng">
                  <a:solidFill>
                    <a:srgbClr val="FFFF00"/>
                  </a:solidFill>
                  <a:prstDash val="solid"/>
                </a:ln>
                <a:solidFill>
                  <a:srgbClr val="FFFFFF"/>
                </a:solidFill>
                <a:effectLst>
                  <a:outerShdw blurRad="63500" dir="3600000" algn="tl" rotWithShape="0">
                    <a:srgbClr val="000000">
                      <a:alpha val="70000"/>
                    </a:srgbClr>
                  </a:outerShdw>
                </a:effectLst>
              </a:rPr>
              <a:t>University </a:t>
            </a:r>
            <a:r>
              <a:rPr lang="en-US" dirty="0" err="1" smtClean="0">
                <a:ln w="18415" cmpd="sng">
                  <a:solidFill>
                    <a:srgbClr val="FFFF00"/>
                  </a:solidFill>
                  <a:prstDash val="solid"/>
                </a:ln>
                <a:solidFill>
                  <a:srgbClr val="FFFFFF"/>
                </a:solidFill>
                <a:effectLst>
                  <a:outerShdw blurRad="63500" dir="3600000" algn="tl" rotWithShape="0">
                    <a:srgbClr val="000000">
                      <a:alpha val="70000"/>
                    </a:srgbClr>
                  </a:outerShdw>
                </a:effectLst>
              </a:rPr>
              <a:t>Kabangsaan</a:t>
            </a:r>
            <a:r>
              <a:rPr lang="en-US" dirty="0" smtClean="0">
                <a:ln w="18415" cmpd="sng">
                  <a:solidFill>
                    <a:srgbClr val="FFFF00"/>
                  </a:solidFill>
                  <a:prstDash val="solid"/>
                </a:ln>
                <a:solidFill>
                  <a:srgbClr val="FFFFFF"/>
                </a:solidFill>
                <a:effectLst>
                  <a:outerShdw blurRad="63500" dir="3600000" algn="tl" rotWithShape="0">
                    <a:srgbClr val="000000">
                      <a:alpha val="70000"/>
                    </a:srgbClr>
                  </a:outerShdw>
                </a:effectLst>
              </a:rPr>
              <a:t> Malaysia</a:t>
            </a:r>
            <a:endParaRPr lang="en-US" dirty="0">
              <a:ln w="18415" cmpd="sng">
                <a:solidFill>
                  <a:srgbClr val="FFFF00"/>
                </a:solidFill>
                <a:prstDash val="solid"/>
              </a:l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851648" cy="533400"/>
          </a:xfrm>
        </p:spPr>
        <p:txBody>
          <a:bodyPr>
            <a:normAutofit fontScale="90000"/>
          </a:bodyPr>
          <a:lstStyle/>
          <a:p>
            <a:pPr algn="l" rtl="1"/>
            <a:r>
              <a:rPr lang="en-US" sz="4400" dirty="0" smtClean="0">
                <a:latin typeface="Times New Roman" pitchFamily="18" charset="0"/>
                <a:cs typeface="Times New Roman" pitchFamily="18" charset="0"/>
              </a:rPr>
              <a:t>                          GPS</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1219200"/>
            <a:ext cx="8083296" cy="5257800"/>
          </a:xfrm>
        </p:spPr>
        <p:txBody>
          <a:bodyPr>
            <a:normAutofit lnSpcReduction="10000"/>
          </a:bodyPr>
          <a:lstStyle/>
          <a:p>
            <a:pPr marL="514350" indent="-514350" algn="l">
              <a:buClr>
                <a:srgbClr val="FFFF00"/>
              </a:buClr>
              <a:buFont typeface="+mj-lt"/>
              <a:buAutoNum type="arabicPeriod" startAt="6"/>
            </a:pPr>
            <a:r>
              <a:rPr lang="en-US" b="1" dirty="0" smtClean="0">
                <a:solidFill>
                  <a:srgbClr val="FFC000"/>
                </a:solidFill>
              </a:rPr>
              <a:t>Who uses GPS ?</a:t>
            </a:r>
          </a:p>
          <a:p>
            <a:pPr algn="l" rtl="1"/>
            <a:r>
              <a:rPr lang="en-US" dirty="0" smtClean="0"/>
              <a:t>GPS used from many specializations  such as:</a:t>
            </a:r>
          </a:p>
          <a:p>
            <a:pPr marL="514350" indent="-514350" algn="l">
              <a:buFont typeface="+mj-lt"/>
              <a:buAutoNum type="arabicParenR"/>
            </a:pPr>
            <a:r>
              <a:rPr lang="en-US" dirty="0" smtClean="0"/>
              <a:t> </a:t>
            </a:r>
            <a:r>
              <a:rPr lang="en-US" b="1" dirty="0" smtClean="0">
                <a:solidFill>
                  <a:srgbClr val="FFFF00"/>
                </a:solidFill>
              </a:rPr>
              <a:t>Agriculture</a:t>
            </a:r>
            <a:r>
              <a:rPr lang="en-US" dirty="0" smtClean="0"/>
              <a:t> : farmers they use it to monitor the fertilizer and pesticides . also for marking areas of disease or weed infestation.</a:t>
            </a:r>
          </a:p>
          <a:p>
            <a:pPr marL="514350" indent="-514350" algn="l">
              <a:buFont typeface="+mj-lt"/>
              <a:buAutoNum type="arabicParenR"/>
            </a:pPr>
            <a:r>
              <a:rPr lang="en-US" b="1" dirty="0" smtClean="0">
                <a:solidFill>
                  <a:srgbClr val="FFFF00"/>
                </a:solidFill>
              </a:rPr>
              <a:t>Aviation</a:t>
            </a:r>
            <a:r>
              <a:rPr lang="en-US" dirty="0" smtClean="0"/>
              <a:t> : Aircraft pilots use GPS technology for en route navigation and airport approaches. Satellite navigation provides accurate aircraft location anywhere on near the earth.</a:t>
            </a:r>
          </a:p>
          <a:p>
            <a:pPr marL="514350" indent="-514350" algn="l">
              <a:buFont typeface="+mj-lt"/>
              <a:buAutoNum type="arabicParenR"/>
            </a:pPr>
            <a:r>
              <a:rPr lang="en-US" b="1" dirty="0" smtClean="0">
                <a:solidFill>
                  <a:srgbClr val="FFFF00"/>
                </a:solidFill>
              </a:rPr>
              <a:t>Environment </a:t>
            </a:r>
            <a:r>
              <a:rPr lang="en-US" dirty="0" smtClean="0"/>
              <a:t>:  GPS technology helps survey disaster areas and map the movement of environmental phenomena like forest fires , oil spills , or hurricanes.</a:t>
            </a:r>
          </a:p>
          <a:p>
            <a:pPr marL="514350" indent="-514350" algn="l"/>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851648" cy="533400"/>
          </a:xfrm>
        </p:spPr>
        <p:txBody>
          <a:bodyPr>
            <a:normAutofit fontScale="90000"/>
          </a:bodyPr>
          <a:lstStyle/>
          <a:p>
            <a:pPr algn="l" rtl="1"/>
            <a:r>
              <a:rPr lang="en-US" sz="4400" dirty="0" smtClean="0">
                <a:latin typeface="Times New Roman" pitchFamily="18" charset="0"/>
                <a:cs typeface="Times New Roman" pitchFamily="18" charset="0"/>
              </a:rPr>
              <a:t>                          GPS</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1219200"/>
            <a:ext cx="8083296" cy="5257800"/>
          </a:xfrm>
        </p:spPr>
        <p:txBody>
          <a:bodyPr>
            <a:normAutofit lnSpcReduction="10000"/>
          </a:bodyPr>
          <a:lstStyle/>
          <a:p>
            <a:pPr marL="514350" indent="-514350" algn="l">
              <a:buClr>
                <a:srgbClr val="FFFF00"/>
              </a:buClr>
              <a:buFont typeface="+mj-lt"/>
              <a:buAutoNum type="arabicPeriod" startAt="6"/>
            </a:pPr>
            <a:r>
              <a:rPr lang="en-US" b="1" dirty="0" smtClean="0">
                <a:solidFill>
                  <a:srgbClr val="FFC000"/>
                </a:solidFill>
                <a:latin typeface="Times New Roman" pitchFamily="18" charset="0"/>
                <a:cs typeface="Times New Roman" pitchFamily="18" charset="0"/>
              </a:rPr>
              <a:t>Who uses GPS ?</a:t>
            </a:r>
          </a:p>
          <a:p>
            <a:pPr algn="l" rtl="1"/>
            <a:r>
              <a:rPr lang="en-US" dirty="0" smtClean="0">
                <a:latin typeface="Times New Roman" pitchFamily="18" charset="0"/>
                <a:cs typeface="Times New Roman" pitchFamily="18" charset="0"/>
              </a:rPr>
              <a:t>GPS used from many specializations  such as:</a:t>
            </a:r>
          </a:p>
          <a:p>
            <a:pPr marL="514350" indent="-514350" algn="just">
              <a:buFont typeface="+mj-lt"/>
              <a:buAutoNum type="arabicParenR" startAt="4"/>
            </a:pPr>
            <a:r>
              <a:rPr lang="en-US" dirty="0" smtClean="0">
                <a:latin typeface="Times New Roman" pitchFamily="18" charset="0"/>
                <a:cs typeface="Times New Roman" pitchFamily="18" charset="0"/>
              </a:rPr>
              <a:t> </a:t>
            </a:r>
            <a:r>
              <a:rPr lang="en-US" b="1" dirty="0" smtClean="0">
                <a:solidFill>
                  <a:srgbClr val="FFFF00"/>
                </a:solidFill>
              </a:rPr>
              <a:t>Military</a:t>
            </a:r>
            <a:r>
              <a:rPr lang="en-US" dirty="0" smtClean="0">
                <a:latin typeface="Times New Roman" pitchFamily="18" charset="0"/>
                <a:cs typeface="Times New Roman" pitchFamily="18" charset="0"/>
              </a:rPr>
              <a:t> : Military aircraft , ships , submarines , tanks , jeeps , and equipment use GPS technology for many purpose including basic navigation , target , designation , close air support , weapon technology , and  rendezvous</a:t>
            </a:r>
          </a:p>
          <a:p>
            <a:pPr marL="514350" indent="-514350" algn="just">
              <a:buFont typeface="+mj-lt"/>
              <a:buAutoNum type="arabicParenR" startAt="4"/>
            </a:pPr>
            <a:r>
              <a:rPr lang="en-US" b="1" dirty="0" smtClean="0">
                <a:solidFill>
                  <a:srgbClr val="FFFF00"/>
                </a:solidFill>
              </a:rPr>
              <a:t>Ground transportation </a:t>
            </a:r>
            <a:r>
              <a:rPr lang="en-US" dirty="0" smtClean="0">
                <a:latin typeface="Times New Roman" pitchFamily="18" charset="0"/>
                <a:cs typeface="Times New Roman" pitchFamily="18" charset="0"/>
              </a:rPr>
              <a:t>: GPS technology helps with automatic vehicle location and in-vehicle navigation systems. Many navigation systems show the vehicle location on  an electronic street map, allowing drivers to keep track of where they are and look up other destinations.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851648" cy="533400"/>
          </a:xfrm>
        </p:spPr>
        <p:txBody>
          <a:bodyPr>
            <a:normAutofit fontScale="90000"/>
          </a:bodyPr>
          <a:lstStyle/>
          <a:p>
            <a:pPr algn="l" rtl="1"/>
            <a:r>
              <a:rPr lang="en-US" sz="4400" dirty="0" smtClean="0">
                <a:latin typeface="Times New Roman" pitchFamily="18" charset="0"/>
                <a:cs typeface="Times New Roman" pitchFamily="18" charset="0"/>
              </a:rPr>
              <a:t>                          GPS</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685800"/>
            <a:ext cx="8083296" cy="6172200"/>
          </a:xfrm>
        </p:spPr>
        <p:txBody>
          <a:bodyPr>
            <a:normAutofit fontScale="92500" lnSpcReduction="10000"/>
          </a:bodyPr>
          <a:lstStyle/>
          <a:p>
            <a:pPr marL="514350" indent="-514350" algn="l">
              <a:buClr>
                <a:srgbClr val="FFFF00"/>
              </a:buClr>
              <a:buFont typeface="+mj-lt"/>
              <a:buAutoNum type="arabicPeriod" startAt="6"/>
            </a:pPr>
            <a:r>
              <a:rPr lang="en-US" b="1" dirty="0" smtClean="0">
                <a:solidFill>
                  <a:srgbClr val="FFC000"/>
                </a:solidFill>
                <a:latin typeface="Times New Roman" pitchFamily="18" charset="0"/>
                <a:cs typeface="Times New Roman" pitchFamily="18" charset="0"/>
              </a:rPr>
              <a:t>Who uses GPS ?</a:t>
            </a:r>
          </a:p>
          <a:p>
            <a:pPr algn="l" rtl="1"/>
            <a:r>
              <a:rPr lang="en-US" dirty="0" smtClean="0">
                <a:latin typeface="Times New Roman" pitchFamily="18" charset="0"/>
                <a:cs typeface="Times New Roman" pitchFamily="18" charset="0"/>
              </a:rPr>
              <a:t>GPS used from many specializations  such as:</a:t>
            </a:r>
          </a:p>
          <a:p>
            <a:pPr marL="514350" indent="-514350" algn="just">
              <a:buFont typeface="+mj-lt"/>
              <a:buAutoNum type="arabicParenR" startAt="6"/>
            </a:pPr>
            <a:r>
              <a:rPr lang="en-US" dirty="0" smtClean="0">
                <a:latin typeface="Times New Roman" pitchFamily="18" charset="0"/>
                <a:cs typeface="Times New Roman" pitchFamily="18" charset="0"/>
              </a:rPr>
              <a:t> </a:t>
            </a:r>
            <a:r>
              <a:rPr lang="en-US" b="1" dirty="0" smtClean="0">
                <a:solidFill>
                  <a:srgbClr val="FFFF00"/>
                </a:solidFill>
              </a:rPr>
              <a:t>Public safety </a:t>
            </a:r>
            <a:r>
              <a:rPr lang="en-US" dirty="0" smtClean="0">
                <a:latin typeface="Times New Roman" pitchFamily="18" charset="0"/>
                <a:cs typeface="Times New Roman" pitchFamily="18" charset="0"/>
              </a:rPr>
              <a:t>: Emergency and other specialty fleets use satellite navigation for location and status information.</a:t>
            </a:r>
          </a:p>
          <a:p>
            <a:pPr marL="514350" indent="-514350" algn="just">
              <a:buFont typeface="+mj-lt"/>
              <a:buAutoNum type="arabicParenR" startAt="6"/>
            </a:pPr>
            <a:r>
              <a:rPr lang="en-US" b="1" dirty="0" smtClean="0">
                <a:solidFill>
                  <a:srgbClr val="FFFF00"/>
                </a:solidFill>
              </a:rPr>
              <a:t>Surveying </a:t>
            </a:r>
            <a:r>
              <a:rPr lang="en-US" dirty="0" smtClean="0">
                <a:latin typeface="Times New Roman" pitchFamily="18" charset="0"/>
                <a:cs typeface="Times New Roman" pitchFamily="18" charset="0"/>
              </a:rPr>
              <a:t>: surveyors use GPS technology for simple task like defining property lines or for complex tasks such as building infrastructures in urban centers.</a:t>
            </a:r>
          </a:p>
          <a:p>
            <a:pPr marL="514350" indent="-514350" algn="l"/>
            <a:r>
              <a:rPr lang="en-US" dirty="0" smtClean="0">
                <a:latin typeface="Times New Roman" pitchFamily="18" charset="0"/>
                <a:cs typeface="Times New Roman" pitchFamily="18" charset="0"/>
              </a:rPr>
              <a:t>  </a:t>
            </a:r>
            <a:r>
              <a:rPr lang="en-US" b="1" dirty="0" smtClean="0">
                <a:solidFill>
                  <a:srgbClr val="FFC000"/>
                </a:solidFill>
                <a:latin typeface="Times New Roman" pitchFamily="18" charset="0"/>
                <a:cs typeface="Times New Roman" pitchFamily="18" charset="0"/>
              </a:rPr>
              <a:t>How  Accurate is GPS ?</a:t>
            </a:r>
          </a:p>
          <a:p>
            <a:pPr marL="514350" indent="-514350" algn="just"/>
            <a:r>
              <a:rPr lang="en-US" dirty="0" smtClean="0">
                <a:latin typeface="Times New Roman" pitchFamily="18" charset="0"/>
                <a:cs typeface="Times New Roman" pitchFamily="18" charset="0"/>
              </a:rPr>
              <a:t>GPS technology  depends on the accuracy of signal that travel from  GPS satellite  to GPS receiver . The accuracy can increase by  ensuring that when  use or at least when turn on the  GPS receiver . When first turn on the GPS receiver .should stand  in an open area for a few moments to allow the unit to get a good fix on the satellites especially if you are heading into an obstructed area. This gives better accuracy for longer period of time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851648" cy="533400"/>
          </a:xfrm>
        </p:spPr>
        <p:txBody>
          <a:bodyPr>
            <a:normAutofit fontScale="90000"/>
          </a:bodyPr>
          <a:lstStyle/>
          <a:p>
            <a:pPr algn="l" rtl="1"/>
            <a:r>
              <a:rPr lang="en-US" sz="4400" dirty="0" smtClean="0">
                <a:latin typeface="Times New Roman" pitchFamily="18" charset="0"/>
                <a:cs typeface="Times New Roman" pitchFamily="18" charset="0"/>
              </a:rPr>
              <a:t>                          GPS</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838200"/>
            <a:ext cx="8083296" cy="6019800"/>
          </a:xfrm>
        </p:spPr>
        <p:txBody>
          <a:bodyPr>
            <a:normAutofit lnSpcReduction="10000"/>
          </a:bodyPr>
          <a:lstStyle/>
          <a:p>
            <a:pPr algn="l" rtl="1"/>
            <a:r>
              <a:rPr lang="en-US" b="1" dirty="0" smtClean="0">
                <a:solidFill>
                  <a:srgbClr val="FFC000"/>
                </a:solidFill>
                <a:latin typeface="Times New Roman" pitchFamily="18" charset="0"/>
                <a:cs typeface="Times New Roman" pitchFamily="18" charset="0"/>
              </a:rPr>
              <a:t>Conclusion</a:t>
            </a:r>
            <a:r>
              <a:rPr lang="en-US" dirty="0" smtClean="0">
                <a:latin typeface="Times New Roman" pitchFamily="18" charset="0"/>
                <a:cs typeface="Times New Roman" pitchFamily="18" charset="0"/>
              </a:rPr>
              <a:t> </a:t>
            </a:r>
          </a:p>
          <a:p>
            <a:pPr algn="l" rtl="1"/>
            <a:r>
              <a:rPr lang="en-US" dirty="0" smtClean="0">
                <a:latin typeface="Times New Roman" pitchFamily="18" charset="0"/>
                <a:cs typeface="Times New Roman" pitchFamily="18" charset="0"/>
              </a:rPr>
              <a:t>In conclusion, GPS technology is an amazing technology . It enhanced many things like wasting time for reaching some place with out using GPS and to get  whatever  you like by GPS point of interest. Usually the tourists  use GPS technology for get everything they want without get the help from paper map. </a:t>
            </a:r>
          </a:p>
          <a:p>
            <a:pPr algn="l" rtl="1"/>
            <a:endParaRPr lang="en-US" dirty="0" smtClean="0">
              <a:latin typeface="Times New Roman" pitchFamily="18" charset="0"/>
              <a:cs typeface="Times New Roman" pitchFamily="18" charset="0"/>
            </a:endParaRPr>
          </a:p>
          <a:p>
            <a:pPr algn="l" rtl="1"/>
            <a:r>
              <a:rPr lang="en-US" dirty="0" smtClean="0">
                <a:latin typeface="Times New Roman" pitchFamily="18" charset="0"/>
                <a:cs typeface="Times New Roman" pitchFamily="18" charset="0"/>
              </a:rPr>
              <a:t>So it’s worth to use it</a:t>
            </a:r>
          </a:p>
          <a:p>
            <a:pPr algn="l">
              <a:buFont typeface="Wingdings" pitchFamily="2" charset="2"/>
              <a:buChar char="v"/>
            </a:pPr>
            <a:r>
              <a:rPr lang="en-US" dirty="0" smtClean="0">
                <a:latin typeface="Times New Roman" pitchFamily="18" charset="0"/>
                <a:cs typeface="Times New Roman" pitchFamily="18" charset="0"/>
              </a:rPr>
              <a:t> </a:t>
            </a:r>
            <a:r>
              <a:rPr lang="en-US" dirty="0" smtClean="0">
                <a:solidFill>
                  <a:srgbClr val="FFFF00"/>
                </a:solidFill>
                <a:latin typeface="Times New Roman" pitchFamily="18" charset="0"/>
                <a:cs typeface="Times New Roman" pitchFamily="18" charset="0"/>
              </a:rPr>
              <a:t>I have one tip before ending when you  use this technology be sure to set your destination before driving , otherwise you will put your self in the risk place.</a:t>
            </a:r>
          </a:p>
          <a:p>
            <a:pPr algn="l" rtl="1"/>
            <a:r>
              <a:rPr lang="en-US" dirty="0" smtClean="0">
                <a:solidFill>
                  <a:schemeClr val="accent3">
                    <a:lumMod val="40000"/>
                    <a:lumOff val="60000"/>
                  </a:schemeClr>
                </a:solidFill>
                <a:latin typeface="Times New Roman" pitchFamily="18" charset="0"/>
                <a:cs typeface="Times New Roman" pitchFamily="18" charset="0"/>
              </a:rPr>
              <a:t>My best wishes for a safety to all drivers and enjoy with this technology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514600"/>
            <a:ext cx="8156448" cy="990600"/>
          </a:xfrm>
        </p:spPr>
        <p:txBody>
          <a:bodyPr>
            <a:normAutofit/>
          </a:bodyPr>
          <a:lstStyle/>
          <a:p>
            <a:pPr algn="l" rtl="1"/>
            <a:r>
              <a:rPr lang="en-US" sz="4400" i="1" dirty="0" smtClean="0">
                <a:latin typeface="Times New Roman" pitchFamily="18" charset="0"/>
                <a:cs typeface="Times New Roman" pitchFamily="18" charset="0"/>
              </a:rPr>
              <a:t>                    </a:t>
            </a:r>
            <a:r>
              <a:rPr lang="en-US" sz="4400" i="1" dirty="0" smtClean="0">
                <a:solidFill>
                  <a:srgbClr val="FFFF00"/>
                </a:solidFill>
                <a:effectLst/>
                <a:cs typeface="Times New Roman" pitchFamily="18" charset="0"/>
              </a:rPr>
              <a:t>THANK YOU              </a:t>
            </a:r>
            <a:endParaRPr lang="en-US" sz="4400" i="1" dirty="0">
              <a:solidFill>
                <a:srgbClr val="FFFF00"/>
              </a:solidFill>
              <a:effectLst/>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851648" cy="533400"/>
          </a:xfrm>
        </p:spPr>
        <p:txBody>
          <a:bodyPr>
            <a:normAutofit fontScale="90000"/>
          </a:bodyPr>
          <a:lstStyle/>
          <a:p>
            <a:pPr algn="l" rtl="1"/>
            <a:r>
              <a:rPr lang="en-US" sz="4400" dirty="0" smtClean="0">
                <a:latin typeface="Times New Roman" pitchFamily="18" charset="0"/>
                <a:cs typeface="Times New Roman" pitchFamily="18" charset="0"/>
              </a:rPr>
              <a:t>                          GPS</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838200"/>
            <a:ext cx="8083296" cy="5638800"/>
          </a:xfrm>
        </p:spPr>
        <p:txBody>
          <a:bodyPr/>
          <a:lstStyle/>
          <a:p>
            <a:pPr algn="l" rtl="1"/>
            <a:endParaRPr lang="en-US" sz="3200" dirty="0" smtClean="0">
              <a:solidFill>
                <a:srgbClr val="FFFF00"/>
              </a:solidFill>
              <a:latin typeface="Times New Roman" pitchFamily="18" charset="0"/>
              <a:cs typeface="Times New Roman" pitchFamily="18" charset="0"/>
            </a:endParaRPr>
          </a:p>
          <a:p>
            <a:pPr algn="l" rtl="1"/>
            <a:r>
              <a:rPr lang="en-US" sz="3200" dirty="0" smtClean="0">
                <a:solidFill>
                  <a:srgbClr val="FFFF00"/>
                </a:solidFill>
                <a:latin typeface="Times New Roman" pitchFamily="18" charset="0"/>
                <a:cs typeface="Times New Roman" pitchFamily="18" charset="0"/>
              </a:rPr>
              <a:t>1-What is the concept of GPS?</a:t>
            </a:r>
          </a:p>
          <a:p>
            <a:pPr algn="l" rtl="1"/>
            <a:r>
              <a:rPr lang="en-US" sz="3200" dirty="0" smtClean="0">
                <a:solidFill>
                  <a:srgbClr val="FFFF00"/>
                </a:solidFill>
                <a:latin typeface="Times New Roman" pitchFamily="18" charset="0"/>
                <a:cs typeface="Times New Roman" pitchFamily="18" charset="0"/>
              </a:rPr>
              <a:t>2-How can use it?</a:t>
            </a:r>
          </a:p>
          <a:p>
            <a:pPr algn="l" rtl="1"/>
            <a:r>
              <a:rPr lang="en-US" sz="3200" dirty="0" smtClean="0">
                <a:solidFill>
                  <a:srgbClr val="FFFF00"/>
                </a:solidFill>
                <a:latin typeface="Times New Roman" pitchFamily="18" charset="0"/>
                <a:cs typeface="Times New Roman" pitchFamily="18" charset="0"/>
              </a:rPr>
              <a:t>3- The purpose of using GPS?</a:t>
            </a:r>
          </a:p>
          <a:p>
            <a:pPr algn="l" rtl="1"/>
            <a:r>
              <a:rPr lang="en-US" sz="3200" dirty="0" smtClean="0">
                <a:solidFill>
                  <a:srgbClr val="FFFF00"/>
                </a:solidFill>
                <a:latin typeface="Times New Roman" pitchFamily="18" charset="0"/>
                <a:cs typeface="Times New Roman" pitchFamily="18" charset="0"/>
              </a:rPr>
              <a:t>4-How does GPS work?</a:t>
            </a:r>
          </a:p>
          <a:p>
            <a:pPr algn="l" rtl="1"/>
            <a:r>
              <a:rPr lang="en-US" sz="3200" dirty="0" smtClean="0">
                <a:solidFill>
                  <a:srgbClr val="FFFF00"/>
                </a:solidFill>
                <a:latin typeface="Times New Roman" pitchFamily="18" charset="0"/>
                <a:cs typeface="Times New Roman" pitchFamily="18" charset="0"/>
              </a:rPr>
              <a:t>5-The benefits of GPS?</a:t>
            </a:r>
          </a:p>
          <a:p>
            <a:pPr algn="l" rtl="1"/>
            <a:r>
              <a:rPr lang="en-US" sz="3200" dirty="0" smtClean="0">
                <a:solidFill>
                  <a:srgbClr val="FFFF00"/>
                </a:solidFill>
                <a:latin typeface="Times New Roman" pitchFamily="18" charset="0"/>
                <a:cs typeface="Times New Roman" pitchFamily="18" charset="0"/>
              </a:rPr>
              <a:t>6- Who uses GPS</a:t>
            </a:r>
            <a:r>
              <a:rPr lang="en-US" dirty="0" smtClean="0">
                <a:solidFill>
                  <a:srgbClr val="FFFF00"/>
                </a:solidFill>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851648" cy="533400"/>
          </a:xfrm>
        </p:spPr>
        <p:txBody>
          <a:bodyPr>
            <a:normAutofit fontScale="90000"/>
          </a:bodyPr>
          <a:lstStyle/>
          <a:p>
            <a:pPr algn="l" rtl="1"/>
            <a:r>
              <a:rPr lang="en-US" sz="4400" dirty="0" smtClean="0">
                <a:latin typeface="Times New Roman" pitchFamily="18" charset="0"/>
                <a:cs typeface="Times New Roman" pitchFamily="18" charset="0"/>
              </a:rPr>
              <a:t>                          GPS</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1524000"/>
            <a:ext cx="8083296" cy="4953000"/>
          </a:xfrm>
        </p:spPr>
        <p:txBody>
          <a:bodyPr/>
          <a:lstStyle/>
          <a:p>
            <a:pPr marL="514350" indent="-514350" algn="l">
              <a:buClr>
                <a:srgbClr val="FFFF00"/>
              </a:buClr>
              <a:buFont typeface="+mj-lt"/>
              <a:buAutoNum type="arabicPeriod"/>
            </a:pPr>
            <a:r>
              <a:rPr lang="en-US" b="1" dirty="0" smtClean="0">
                <a:solidFill>
                  <a:srgbClr val="FFC000"/>
                </a:solidFill>
              </a:rPr>
              <a:t>What is GPS ?</a:t>
            </a:r>
          </a:p>
          <a:p>
            <a:pPr algn="l" rtl="1"/>
            <a:r>
              <a:rPr lang="en-US" dirty="0" smtClean="0"/>
              <a:t>The global Positioning System (GPS) is a satellite –based navigation system that sends and receives radio signals. A GPS receiver acquires these signals and provides  with information using GPS technology , can determine location , velocity, and time , 24 hours a day , in any weather conditions anywhere in the </a:t>
            </a:r>
            <a:r>
              <a:rPr lang="en-US" dirty="0" smtClean="0"/>
              <a:t>world. </a:t>
            </a:r>
            <a:r>
              <a:rPr lang="en-US" dirty="0" smtClean="0"/>
              <a:t>firstly it was controlled b U.S. GPS operated by the U.S. military. Then now it uses for free.</a:t>
            </a:r>
          </a:p>
          <a:p>
            <a:pPr algn="l" rtl="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851648" cy="533400"/>
          </a:xfrm>
        </p:spPr>
        <p:txBody>
          <a:bodyPr>
            <a:normAutofit fontScale="90000"/>
          </a:bodyPr>
          <a:lstStyle/>
          <a:p>
            <a:pPr algn="l" rtl="1"/>
            <a:r>
              <a:rPr lang="en-US" sz="4400" dirty="0" smtClean="0">
                <a:latin typeface="Times New Roman" pitchFamily="18" charset="0"/>
                <a:cs typeface="Times New Roman" pitchFamily="18" charset="0"/>
              </a:rPr>
              <a:t>                          GPS</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524000"/>
            <a:ext cx="7854696" cy="3457136"/>
          </a:xfrm>
        </p:spPr>
        <p:txBody>
          <a:bodyPr/>
          <a:lstStyle/>
          <a:p>
            <a:pPr algn="l" rtl="1"/>
            <a:r>
              <a:rPr lang="en-US" b="1" dirty="0" smtClean="0">
                <a:solidFill>
                  <a:srgbClr val="FFC000"/>
                </a:solidFill>
              </a:rPr>
              <a:t>Introduction:</a:t>
            </a:r>
          </a:p>
          <a:p>
            <a:pPr algn="l" rtl="1"/>
            <a:r>
              <a:rPr lang="en-US" dirty="0" smtClean="0"/>
              <a:t>Global Positioning System (GPS) technology is changing the way we work and play. We can use GPS  technology when we are driving ,flying ,fishing ,sailing ,hiking ,working ,biking , running , or exploring with GPS receiver.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851648" cy="533400"/>
          </a:xfrm>
        </p:spPr>
        <p:txBody>
          <a:bodyPr>
            <a:normAutofit fontScale="90000"/>
          </a:bodyPr>
          <a:lstStyle/>
          <a:p>
            <a:pPr algn="l" rtl="1"/>
            <a:r>
              <a:rPr lang="en-US" sz="4400" dirty="0" smtClean="0">
                <a:latin typeface="Times New Roman" pitchFamily="18" charset="0"/>
                <a:cs typeface="Times New Roman" pitchFamily="18" charset="0"/>
              </a:rPr>
              <a:t>                          GPS</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1524000"/>
            <a:ext cx="8083296" cy="4953000"/>
          </a:xfrm>
        </p:spPr>
        <p:txBody>
          <a:bodyPr/>
          <a:lstStyle/>
          <a:p>
            <a:pPr marL="514350" indent="-514350" algn="l">
              <a:buClr>
                <a:srgbClr val="FFFF00"/>
              </a:buClr>
              <a:buFont typeface="+mj-lt"/>
              <a:buAutoNum type="arabicPeriod" startAt="2"/>
            </a:pPr>
            <a:r>
              <a:rPr lang="en-US" b="1" dirty="0" smtClean="0">
                <a:solidFill>
                  <a:srgbClr val="FFC000"/>
                </a:solidFill>
              </a:rPr>
              <a:t>Here are some examples of how we can use GPS technology:</a:t>
            </a:r>
          </a:p>
          <a:p>
            <a:pPr algn="l"/>
            <a:endParaRPr lang="en-US" dirty="0" smtClean="0"/>
          </a:p>
          <a:p>
            <a:pPr algn="l">
              <a:buFont typeface="Wingdings" pitchFamily="2" charset="2"/>
              <a:buChar char="§"/>
            </a:pPr>
            <a:r>
              <a:rPr lang="en-US" dirty="0" smtClean="0"/>
              <a:t> </a:t>
            </a:r>
            <a:r>
              <a:rPr lang="en-US" dirty="0" smtClean="0">
                <a:latin typeface="Times New Roman" pitchFamily="18" charset="0"/>
                <a:cs typeface="Times New Roman" pitchFamily="18" charset="0"/>
              </a:rPr>
              <a:t>Know precisely how far you can have run and at what tracking your path so you can find your way home .</a:t>
            </a:r>
          </a:p>
          <a:p>
            <a:pPr algn="l">
              <a:buFont typeface="Wingdings" pitchFamily="2" charset="2"/>
              <a:buChar char="§"/>
            </a:pPr>
            <a:r>
              <a:rPr lang="en-US" dirty="0" smtClean="0">
                <a:latin typeface="Times New Roman" pitchFamily="18" charset="0"/>
                <a:cs typeface="Times New Roman" pitchFamily="18" charset="0"/>
              </a:rPr>
              <a:t>  Pinpoint the perfect finishing spot on the water and easily relocate it.</a:t>
            </a:r>
          </a:p>
          <a:p>
            <a:pPr algn="l">
              <a:buFont typeface="Wingdings" pitchFamily="2" charset="2"/>
              <a:buChar char="§"/>
            </a:pPr>
            <a:r>
              <a:rPr lang="en-US" dirty="0" smtClean="0">
                <a:latin typeface="Times New Roman" pitchFamily="18" charset="0"/>
                <a:cs typeface="Times New Roman" pitchFamily="18" charset="0"/>
              </a:rPr>
              <a:t> Get the closest location of your favorite restaurant when you are out-of-town</a:t>
            </a:r>
          </a:p>
          <a:p>
            <a:pPr algn="l">
              <a:buFont typeface="Wingdings" pitchFamily="2" charset="2"/>
              <a:buChar char="§"/>
            </a:pPr>
            <a:r>
              <a:rPr lang="en-US" dirty="0" smtClean="0">
                <a:latin typeface="Times New Roman" pitchFamily="18" charset="0"/>
                <a:cs typeface="Times New Roman" pitchFamily="18" charset="0"/>
              </a:rPr>
              <a:t> Find the nearest airport or identify the type of airspace in which you are flying.</a:t>
            </a:r>
          </a:p>
          <a:p>
            <a:pPr algn="l">
              <a:buFont typeface="Wingdings" pitchFamily="2" charset="2"/>
              <a:buChar char="§"/>
            </a:pPr>
            <a:endParaRPr lang="en-US" dirty="0" smtClean="0"/>
          </a:p>
          <a:p>
            <a:pPr algn="l">
              <a:buFont typeface="Wingdings" pitchFamily="2" charset="2"/>
              <a:buChar char="§"/>
            </a:pPr>
            <a:endParaRPr lang="en-US" dirty="0" smtClean="0"/>
          </a:p>
          <a:p>
            <a:pPr algn="l" rtl="1"/>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851648" cy="533400"/>
          </a:xfrm>
        </p:spPr>
        <p:txBody>
          <a:bodyPr>
            <a:normAutofit fontScale="90000"/>
          </a:bodyPr>
          <a:lstStyle/>
          <a:p>
            <a:pPr algn="l" rtl="1"/>
            <a:r>
              <a:rPr lang="en-US" sz="4400" dirty="0" smtClean="0">
                <a:latin typeface="Times New Roman" pitchFamily="18" charset="0"/>
                <a:cs typeface="Times New Roman" pitchFamily="18" charset="0"/>
              </a:rPr>
              <a:t>                          GPS</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1524000"/>
            <a:ext cx="8083296" cy="4953000"/>
          </a:xfrm>
        </p:spPr>
        <p:txBody>
          <a:bodyPr>
            <a:normAutofit lnSpcReduction="10000"/>
          </a:bodyPr>
          <a:lstStyle/>
          <a:p>
            <a:pPr marL="514350" indent="-514350" algn="l">
              <a:buClr>
                <a:srgbClr val="FFFF00"/>
              </a:buClr>
              <a:buFont typeface="+mj-lt"/>
              <a:buAutoNum type="arabicPeriod" startAt="3"/>
            </a:pPr>
            <a:r>
              <a:rPr lang="en-US" sz="2800" b="1" dirty="0" smtClean="0">
                <a:solidFill>
                  <a:srgbClr val="FFC000"/>
                </a:solidFill>
              </a:rPr>
              <a:t>The purpose of GPS:</a:t>
            </a:r>
          </a:p>
          <a:p>
            <a:pPr marL="514350" indent="-514350" algn="just">
              <a:buFont typeface="+mj-lt"/>
              <a:buAutoNum type="arabicPeriod"/>
            </a:pPr>
            <a:r>
              <a:rPr lang="en-US" b="1" dirty="0" smtClean="0"/>
              <a:t>  </a:t>
            </a:r>
            <a:r>
              <a:rPr lang="en-US" dirty="0" smtClean="0">
                <a:latin typeface="Times New Roman" pitchFamily="18" charset="0"/>
                <a:cs typeface="Times New Roman" pitchFamily="18" charset="0"/>
              </a:rPr>
              <a:t>the purpose of this article to introduce the GPS and its use as a tool for dual sport riding and touring. The description of how it works was kept simple and to the point. A number of terms; waypoints, routes, trackback, and go to were explained to help you understand GPS operation. </a:t>
            </a:r>
          </a:p>
          <a:p>
            <a:pPr marL="514350" indent="-514350" algn="just">
              <a:buFont typeface="+mj-lt"/>
              <a:buAutoNum type="arabicPeriod"/>
            </a:pPr>
            <a:r>
              <a:rPr lang="en-US" dirty="0" smtClean="0">
                <a:latin typeface="Times New Roman" pitchFamily="18" charset="0"/>
                <a:cs typeface="Times New Roman" pitchFamily="18" charset="0"/>
              </a:rPr>
              <a:t>To allocate the position and get the destination to make the driving , flying , sailing , or exploring more easier.</a:t>
            </a:r>
          </a:p>
          <a:p>
            <a:pPr marL="514350" indent="-514350" algn="just">
              <a:buFont typeface="+mj-lt"/>
              <a:buAutoNum type="arabicPeriod"/>
            </a:pPr>
            <a:r>
              <a:rPr lang="en-US" dirty="0" smtClean="0">
                <a:latin typeface="Times New Roman" pitchFamily="18" charset="0"/>
                <a:cs typeface="Times New Roman" pitchFamily="18" charset="0"/>
              </a:rPr>
              <a:t>These days the vast organizations and companies using GPS. That’s because to monitor them drivers to be sure the are  discipline in work </a:t>
            </a:r>
          </a:p>
          <a:p>
            <a:pPr marL="514350" indent="-514350" algn="just"/>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851648" cy="533400"/>
          </a:xfrm>
        </p:spPr>
        <p:txBody>
          <a:bodyPr>
            <a:normAutofit fontScale="90000"/>
          </a:bodyPr>
          <a:lstStyle/>
          <a:p>
            <a:pPr algn="l" rtl="1"/>
            <a:r>
              <a:rPr lang="en-US" sz="4400" dirty="0" smtClean="0">
                <a:latin typeface="Times New Roman" pitchFamily="18" charset="0"/>
                <a:cs typeface="Times New Roman" pitchFamily="18" charset="0"/>
              </a:rPr>
              <a:t>                          GPS</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1524000"/>
            <a:ext cx="8083296" cy="5181600"/>
          </a:xfrm>
        </p:spPr>
        <p:txBody>
          <a:bodyPr>
            <a:normAutofit/>
          </a:bodyPr>
          <a:lstStyle/>
          <a:p>
            <a:pPr marL="514350" indent="-514350" algn="l">
              <a:buClr>
                <a:srgbClr val="FFFF00"/>
              </a:buClr>
              <a:buFont typeface="+mj-lt"/>
              <a:buAutoNum type="arabicPeriod" startAt="4"/>
            </a:pPr>
            <a:r>
              <a:rPr lang="en-US" sz="2800" b="1" dirty="0" smtClean="0">
                <a:solidFill>
                  <a:srgbClr val="FFC000"/>
                </a:solidFill>
              </a:rPr>
              <a:t>How does GPS  technology  work ?</a:t>
            </a:r>
          </a:p>
          <a:p>
            <a:pPr algn="l">
              <a:buFont typeface="Wingdings" pitchFamily="2" charset="2"/>
              <a:buChar char="v"/>
            </a:pPr>
            <a:r>
              <a:rPr lang="en-US" b="1" dirty="0" smtClean="0"/>
              <a:t> </a:t>
            </a:r>
            <a:r>
              <a:rPr lang="en-US" dirty="0" smtClean="0">
                <a:latin typeface="Times New Roman" pitchFamily="18" charset="0"/>
                <a:cs typeface="Times New Roman" pitchFamily="18" charset="0"/>
              </a:rPr>
              <a:t>GPS  receiver collects information from the GPS        satellites that are in view.</a:t>
            </a:r>
          </a:p>
          <a:p>
            <a:pPr algn="l">
              <a:buFont typeface="Wingdings" pitchFamily="2" charset="2"/>
              <a:buChar char="v"/>
            </a:pPr>
            <a:r>
              <a:rPr lang="en-US" dirty="0" smtClean="0">
                <a:latin typeface="Times New Roman" pitchFamily="18" charset="0"/>
                <a:cs typeface="Times New Roman" pitchFamily="18" charset="0"/>
              </a:rPr>
              <a:t> GPS  receiver determines your current location , velocity , and time.</a:t>
            </a:r>
          </a:p>
          <a:p>
            <a:pPr algn="l">
              <a:buFont typeface="Wingdings" pitchFamily="2" charset="2"/>
              <a:buChar char="v"/>
            </a:pPr>
            <a:r>
              <a:rPr lang="en-US" dirty="0" smtClean="0">
                <a:latin typeface="Times New Roman" pitchFamily="18" charset="0"/>
                <a:cs typeface="Times New Roman" pitchFamily="18" charset="0"/>
              </a:rPr>
              <a:t> GPS receiver can collect other information , such as bearing , track , trip distance to destination , sunrise and sunset time , and so forth.</a:t>
            </a:r>
          </a:p>
          <a:p>
            <a:pPr algn="l">
              <a:buFont typeface="Wingdings" pitchFamily="2" charset="2"/>
              <a:buChar char="v"/>
            </a:pPr>
            <a:r>
              <a:rPr lang="en-US" dirty="0" smtClean="0">
                <a:latin typeface="Times New Roman" pitchFamily="18" charset="0"/>
                <a:cs typeface="Times New Roman" pitchFamily="18" charset="0"/>
              </a:rPr>
              <a:t> GPS receiver displays the applicable information on the screen. </a:t>
            </a:r>
          </a:p>
          <a:p>
            <a:pPr algn="l">
              <a:buFont typeface="Wingdings" pitchFamily="2" charset="2"/>
              <a:buChar char="v"/>
            </a:pPr>
            <a:endParaRPr lang="en-US" dirty="0" smtClean="0"/>
          </a:p>
          <a:p>
            <a:pPr algn="l">
              <a:buFont typeface="Wingdings" pitchFamily="2" charset="2"/>
              <a:buChar char="v"/>
            </a:pPr>
            <a:endParaRPr lang="en-US"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851648" cy="533400"/>
          </a:xfrm>
        </p:spPr>
        <p:txBody>
          <a:bodyPr>
            <a:normAutofit fontScale="90000"/>
          </a:bodyPr>
          <a:lstStyle/>
          <a:p>
            <a:pPr algn="l" rtl="1"/>
            <a:r>
              <a:rPr lang="en-US" sz="4400" dirty="0" smtClean="0">
                <a:latin typeface="Times New Roman" pitchFamily="18" charset="0"/>
                <a:cs typeface="Times New Roman" pitchFamily="18" charset="0"/>
              </a:rPr>
              <a:t>                          GPS</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838200"/>
            <a:ext cx="8083296" cy="5638800"/>
          </a:xfrm>
        </p:spPr>
        <p:txBody>
          <a:bodyPr>
            <a:normAutofit lnSpcReduction="10000"/>
          </a:bodyPr>
          <a:lstStyle/>
          <a:p>
            <a:pPr marL="514350" indent="-514350" algn="l">
              <a:buClr>
                <a:srgbClr val="FFFF00"/>
              </a:buClr>
              <a:buFont typeface="+mj-lt"/>
              <a:buAutoNum type="arabicPeriod" startAt="5"/>
            </a:pPr>
            <a:r>
              <a:rPr lang="en-US" sz="3000" b="1" dirty="0" smtClean="0">
                <a:solidFill>
                  <a:srgbClr val="FFC000"/>
                </a:solidFill>
              </a:rPr>
              <a:t>The Benefits of GPS:</a:t>
            </a:r>
          </a:p>
          <a:p>
            <a:pPr marL="514350" indent="-514350" algn="just"/>
            <a:r>
              <a:rPr lang="en-US" dirty="0" smtClean="0">
                <a:latin typeface="Times New Roman" pitchFamily="18" charset="0"/>
                <a:cs typeface="Times New Roman" pitchFamily="18" charset="0"/>
              </a:rPr>
              <a:t>The GPS is a tool that should supplement good map reading skills. The GPS will make navigation easier and more precise over terrain that is not well mapped. It can help one determine trail heads, side roads and generally make navigation more enjoyable when landmarks are not well defined. It certainly provides a degree of security if one becomes disorientated (lost) and in an emergency situation it could make the difference in finding medical help quickly if a riding buddy were to become injured. The more one uses a GPS the more one finds additional uses that make travel more enjoyable! </a:t>
            </a:r>
          </a:p>
          <a:p>
            <a:pPr marL="514350" indent="-514350" algn="just">
              <a:buFont typeface="Wingdings" pitchFamily="2" charset="2"/>
              <a:buChar char="v"/>
            </a:pPr>
            <a:r>
              <a:rPr lang="en-US" sz="3200" dirty="0" smtClean="0">
                <a:solidFill>
                  <a:srgbClr val="FFFF00"/>
                </a:solidFill>
                <a:latin typeface="Times New Roman" pitchFamily="18" charset="0"/>
                <a:cs typeface="Times New Roman" pitchFamily="18" charset="0"/>
              </a:rPr>
              <a:t>The most important benefit for using GPS is to save your time and your money.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851648" cy="533400"/>
          </a:xfrm>
        </p:spPr>
        <p:txBody>
          <a:bodyPr>
            <a:normAutofit fontScale="90000"/>
          </a:bodyPr>
          <a:lstStyle/>
          <a:p>
            <a:pPr algn="l" rtl="1"/>
            <a:r>
              <a:rPr lang="en-US" sz="4400" dirty="0" smtClean="0">
                <a:latin typeface="Times New Roman" pitchFamily="18" charset="0"/>
                <a:cs typeface="Times New Roman" pitchFamily="18" charset="0"/>
              </a:rPr>
              <a:t>                          GPS</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1524000"/>
            <a:ext cx="8083296" cy="4953000"/>
          </a:xfrm>
        </p:spPr>
        <p:txBody>
          <a:bodyPr/>
          <a:lstStyle/>
          <a:p>
            <a:pPr algn="l" rtl="1"/>
            <a:r>
              <a:rPr lang="en-US" b="1" dirty="0" smtClean="0">
                <a:solidFill>
                  <a:srgbClr val="FFC000"/>
                </a:solidFill>
              </a:rPr>
              <a:t>Here are some photos for some using of GPS:</a:t>
            </a:r>
          </a:p>
          <a:p>
            <a:pPr algn="l" rtl="1"/>
            <a:endParaRPr lang="en-US" dirty="0" smtClean="0"/>
          </a:p>
          <a:p>
            <a:pPr algn="l" rtl="1"/>
            <a:endParaRPr lang="en-US" dirty="0" smtClean="0"/>
          </a:p>
          <a:p>
            <a:pPr algn="l" rtl="1"/>
            <a:endParaRPr lang="en-US" dirty="0" smtClean="0"/>
          </a:p>
        </p:txBody>
      </p:sp>
      <p:pic>
        <p:nvPicPr>
          <p:cNvPr id="2050" name="Picture 2" descr="C:\Documents and Settings\win xp\Desktop\garmin_nuvi_1200_gps_navigator_automotive_gadgets.jpg"/>
          <p:cNvPicPr>
            <a:picLocks noChangeAspect="1" noChangeArrowheads="1"/>
          </p:cNvPicPr>
          <p:nvPr/>
        </p:nvPicPr>
        <p:blipFill>
          <a:blip r:embed="rId2"/>
          <a:srcRect/>
          <a:stretch>
            <a:fillRect/>
          </a:stretch>
        </p:blipFill>
        <p:spPr bwMode="auto">
          <a:xfrm>
            <a:off x="381000" y="2133600"/>
            <a:ext cx="3657600" cy="2514600"/>
          </a:xfrm>
          <a:prstGeom prst="rect">
            <a:avLst/>
          </a:prstGeom>
          <a:noFill/>
        </p:spPr>
      </p:pic>
      <p:pic>
        <p:nvPicPr>
          <p:cNvPr id="2051" name="Picture 3" descr="C:\Documents and Settings\win xp\Desktop\draft_lens5065322module37644372photo_12440554797gps.jpg"/>
          <p:cNvPicPr>
            <a:picLocks noChangeAspect="1" noChangeArrowheads="1"/>
          </p:cNvPicPr>
          <p:nvPr/>
        </p:nvPicPr>
        <p:blipFill>
          <a:blip r:embed="rId3"/>
          <a:srcRect/>
          <a:stretch>
            <a:fillRect/>
          </a:stretch>
        </p:blipFill>
        <p:spPr bwMode="auto">
          <a:xfrm>
            <a:off x="3962400" y="2133600"/>
            <a:ext cx="4114800" cy="2514600"/>
          </a:xfrm>
          <a:prstGeom prst="rect">
            <a:avLst/>
          </a:prstGeom>
          <a:noFill/>
        </p:spPr>
      </p:pic>
      <p:pic>
        <p:nvPicPr>
          <p:cNvPr id="2054" name="Picture 6" descr="C:\Documents and Settings\win xp\Desktop\flying-with-gps.jpg"/>
          <p:cNvPicPr>
            <a:picLocks noChangeAspect="1" noChangeArrowheads="1"/>
          </p:cNvPicPr>
          <p:nvPr/>
        </p:nvPicPr>
        <p:blipFill>
          <a:blip r:embed="rId4"/>
          <a:srcRect/>
          <a:stretch>
            <a:fillRect/>
          </a:stretch>
        </p:blipFill>
        <p:spPr bwMode="auto">
          <a:xfrm>
            <a:off x="381000" y="4648200"/>
            <a:ext cx="3581400" cy="2209799"/>
          </a:xfrm>
          <a:prstGeom prst="rect">
            <a:avLst/>
          </a:prstGeom>
          <a:noFill/>
        </p:spPr>
      </p:pic>
      <p:pic>
        <p:nvPicPr>
          <p:cNvPr id="2056" name="Picture 8" descr="C:\Documents and Settings\win xp\Desktop\RAM-Suction-03.jpg"/>
          <p:cNvPicPr>
            <a:picLocks noChangeAspect="1" noChangeArrowheads="1"/>
          </p:cNvPicPr>
          <p:nvPr/>
        </p:nvPicPr>
        <p:blipFill>
          <a:blip r:embed="rId5" cstate="print"/>
          <a:srcRect/>
          <a:stretch>
            <a:fillRect/>
          </a:stretch>
        </p:blipFill>
        <p:spPr bwMode="auto">
          <a:xfrm>
            <a:off x="3962400" y="4648200"/>
            <a:ext cx="4114800" cy="22098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494</TotalTime>
  <Words>1065</Words>
  <Application>Microsoft Office PowerPoint</Application>
  <PresentationFormat>On-screen Show (4:3)</PresentationFormat>
  <Paragraphs>82</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                          </vt:lpstr>
      <vt:lpstr>                          GPS</vt:lpstr>
      <vt:lpstr>                          GPS</vt:lpstr>
      <vt:lpstr>                          GPS</vt:lpstr>
      <vt:lpstr>                          GPS</vt:lpstr>
      <vt:lpstr>                          GPS</vt:lpstr>
      <vt:lpstr>                          GPS</vt:lpstr>
      <vt:lpstr>                          GPS</vt:lpstr>
      <vt:lpstr>                          GPS</vt:lpstr>
      <vt:lpstr>                          GPS</vt:lpstr>
      <vt:lpstr>                          GPS</vt:lpstr>
      <vt:lpstr>                          GPS</vt:lpstr>
      <vt:lpstr>                          GPS</vt:lpstr>
      <vt:lpstr>                    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GPS</dc:title>
  <dc:creator/>
  <cp:lastModifiedBy>PARAND</cp:lastModifiedBy>
  <cp:revision>71</cp:revision>
  <dcterms:created xsi:type="dcterms:W3CDTF">2006-08-16T00:00:00Z</dcterms:created>
  <dcterms:modified xsi:type="dcterms:W3CDTF">2009-08-16T18:38:38Z</dcterms:modified>
</cp:coreProperties>
</file>