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75" r:id="rId6"/>
    <p:sldId id="276" r:id="rId7"/>
    <p:sldId id="279" r:id="rId8"/>
    <p:sldId id="294" r:id="rId9"/>
    <p:sldId id="296" r:id="rId10"/>
    <p:sldId id="295" r:id="rId11"/>
    <p:sldId id="293" r:id="rId12"/>
    <p:sldId id="288" r:id="rId13"/>
    <p:sldId id="2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0A2475-F437-468D-9335-2D9E0DE783F9}" v="7" dt="2023-12-18T20:49:19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 showGuides="1">
      <p:cViewPr varScale="1">
        <p:scale>
          <a:sx n="121" d="100"/>
          <a:sy n="121" d="100"/>
        </p:scale>
        <p:origin x="523" y="8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8182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0241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746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86647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90198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93800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042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 dirty="0"/>
              <a:t>Click icon to add picture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‹Nº›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0.jp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</a:t>
            </a:r>
            <a:br>
              <a:rPr lang="en-US" dirty="0"/>
            </a:br>
            <a:r>
              <a:rPr lang="en-US" dirty="0"/>
              <a:t>	Camel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2904373" cy="760288"/>
          </a:xfrm>
        </p:spPr>
        <p:txBody>
          <a:bodyPr/>
          <a:lstStyle/>
          <a:p>
            <a:r>
              <a:rPr lang="en-US" dirty="0"/>
              <a:t>Alberto Ramos López </a:t>
            </a:r>
          </a:p>
          <a:p>
            <a:r>
              <a:rPr lang="en-US" dirty="0"/>
              <a:t>Leslie Ross Aranibar Pozo</a:t>
            </a:r>
          </a:p>
          <a:p>
            <a:endParaRPr lang="en-US" dirty="0"/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5" name="Marcador de posición de imagen 4" descr="Logotipo&#10;&#10;Descripción generada automáticamente">
            <a:extLst>
              <a:ext uri="{FF2B5EF4-FFF2-40B4-BE49-F238E27FC236}">
                <a16:creationId xmlns:a16="http://schemas.microsoft.com/office/drawing/2014/main" id="{5F27A25C-40D1-D4D3-FBBF-18A9F8716939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/>
          <a:srcRect l="6518" r="6518"/>
          <a:stretch>
            <a:fillRect/>
          </a:stretch>
        </p:blipFill>
        <p:spPr>
          <a:xfrm>
            <a:off x="6742558" y="821836"/>
            <a:ext cx="4224712" cy="48584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560" y="2457216"/>
            <a:ext cx="5055698" cy="1325563"/>
          </a:xfrm>
        </p:spPr>
        <p:txBody>
          <a:bodyPr/>
          <a:lstStyle/>
          <a:p>
            <a:r>
              <a:rPr lang="en-US" sz="8800" dirty="0"/>
              <a:t>Gracias!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688E559D-48B6-4E50-2836-560EFFEE2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479" y="5791200"/>
            <a:ext cx="939213" cy="93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Estado Del Proyecto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Sistema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 err="1"/>
              <a:t>Librerias</a:t>
            </a:r>
            <a:r>
              <a:rPr lang="en-US" dirty="0"/>
              <a:t> y </a:t>
            </a:r>
            <a:r>
              <a:rPr lang="en-US" dirty="0" err="1"/>
              <a:t>Codigo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Casos de </a:t>
            </a:r>
            <a:r>
              <a:rPr lang="en-US" dirty="0" err="1"/>
              <a:t>Uso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err="1"/>
              <a:t>Arquitectura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 err="1"/>
              <a:t>Diseño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64F554-8F3F-2148-FE86-1FE8F66B856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7D0BCFE1-DB29-D655-510E-B7837FF15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6" y="6083186"/>
            <a:ext cx="634591" cy="6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6"/>
            <a:ext cx="4260180" cy="1294530"/>
          </a:xfrm>
        </p:spPr>
        <p:txBody>
          <a:bodyPr/>
          <a:lstStyle/>
          <a:p>
            <a:r>
              <a:rPr lang="en-US" dirty="0"/>
              <a:t>White Camel nacío de la idea de apoyo para las personas que </a:t>
            </a:r>
            <a:r>
              <a:rPr lang="en-US" dirty="0" err="1"/>
              <a:t>quieren</a:t>
            </a:r>
            <a:r>
              <a:rPr lang="en-US" dirty="0"/>
              <a:t> </a:t>
            </a:r>
            <a:r>
              <a:rPr lang="en-US" dirty="0" err="1"/>
              <a:t>sacarse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carnet de conducer y no </a:t>
            </a:r>
            <a:r>
              <a:rPr lang="en-US" dirty="0" err="1"/>
              <a:t>disponen</a:t>
            </a:r>
            <a:r>
              <a:rPr lang="en-US" dirty="0"/>
              <a:t> del </a:t>
            </a:r>
            <a:r>
              <a:rPr lang="en-US" dirty="0" err="1"/>
              <a:t>tiempo</a:t>
            </a:r>
            <a:r>
              <a:rPr lang="en-US" dirty="0"/>
              <a:t> </a:t>
            </a:r>
            <a:r>
              <a:rPr lang="en-US" dirty="0" err="1"/>
              <a:t>suficiente</a:t>
            </a:r>
            <a:r>
              <a:rPr lang="en-US" dirty="0"/>
              <a:t> o que no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motivación</a:t>
            </a:r>
            <a:r>
              <a:rPr lang="en-US" dirty="0"/>
              <a:t> para </a:t>
            </a:r>
            <a:r>
              <a:rPr lang="en-US" dirty="0" err="1"/>
              <a:t>hacer</a:t>
            </a:r>
            <a:r>
              <a:rPr lang="en-US" dirty="0"/>
              <a:t> test.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" r="26"/>
          <a:stretch/>
        </p:blipFill>
        <p:spPr>
          <a:xfrm>
            <a:off x="5745001" y="0"/>
            <a:ext cx="6446999" cy="6858000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2E265071-7566-0ACF-30AF-4D31A259F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96" y="6083186"/>
            <a:ext cx="634591" cy="6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Requisitos</a:t>
            </a:r>
            <a:r>
              <a:rPr lang="en-US" dirty="0"/>
              <a:t> del Sistema : The NOT List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630B-7BF6-61B1-6AAC-BA71F50283D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Marcador de tabla 3">
            <a:extLst>
              <a:ext uri="{FF2B5EF4-FFF2-40B4-BE49-F238E27FC236}">
                <a16:creationId xmlns:a16="http://schemas.microsoft.com/office/drawing/2014/main" id="{6FD871E7-7ABF-CB1C-A13D-1DF000D5E4A9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/>
        <p:txBody>
          <a:bodyPr/>
          <a:lstStyle/>
          <a:p>
            <a:r>
              <a:rPr lang="es-ES" dirty="0"/>
              <a:t>Para guiar el desarrollo exitoso del MVP de White Camel, hemos aplicado el método "</a:t>
            </a:r>
            <a:r>
              <a:rPr lang="es-ES" dirty="0" err="1"/>
              <a:t>The</a:t>
            </a:r>
            <a:r>
              <a:rPr lang="es-ES" dirty="0"/>
              <a:t> NOT </a:t>
            </a:r>
            <a:r>
              <a:rPr lang="es-ES" dirty="0" err="1"/>
              <a:t>List</a:t>
            </a:r>
            <a:r>
              <a:rPr lang="es-ES" dirty="0"/>
              <a:t>" descrito en el libro "</a:t>
            </a:r>
            <a:r>
              <a:rPr lang="es-ES" dirty="0" err="1"/>
              <a:t>The</a:t>
            </a:r>
            <a:r>
              <a:rPr lang="es-ES" dirty="0"/>
              <a:t> Agile </a:t>
            </a:r>
            <a:r>
              <a:rPr lang="es-ES" dirty="0" err="1"/>
              <a:t>Samurai</a:t>
            </a:r>
            <a:r>
              <a:rPr lang="es-ES" dirty="0"/>
              <a:t>: </a:t>
            </a:r>
            <a:r>
              <a:rPr lang="es-ES" dirty="0" err="1"/>
              <a:t>How</a:t>
            </a:r>
            <a:r>
              <a:rPr lang="es-ES" dirty="0"/>
              <a:t> Agile Masters </a:t>
            </a:r>
            <a:r>
              <a:rPr lang="es-ES" dirty="0" err="1"/>
              <a:t>Deliver</a:t>
            </a:r>
            <a:r>
              <a:rPr lang="es-ES" dirty="0"/>
              <a:t> Great Software" de Jonathan </a:t>
            </a:r>
            <a:r>
              <a:rPr lang="es-ES" dirty="0" err="1"/>
              <a:t>Rasmusson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Este enfoque implica clasificar los requisitos en tres categorías:</a:t>
            </a:r>
          </a:p>
          <a:p>
            <a:endParaRPr lang="es-ES" dirty="0"/>
          </a:p>
          <a:p>
            <a:pPr lvl="1"/>
            <a:r>
              <a:rPr lang="es-ES" dirty="0"/>
              <a:t>In </a:t>
            </a:r>
            <a:r>
              <a:rPr lang="es-ES" dirty="0" err="1"/>
              <a:t>Scope</a:t>
            </a:r>
            <a:r>
              <a:rPr lang="es-ES" dirty="0"/>
              <a:t>: para los elementos esenciales incluidos en la versión inicial</a:t>
            </a:r>
          </a:p>
          <a:p>
            <a:endParaRPr lang="es-ES" dirty="0"/>
          </a:p>
          <a:p>
            <a:pPr lvl="1"/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Scope</a:t>
            </a:r>
            <a:r>
              <a:rPr lang="es-ES" dirty="0"/>
              <a:t>: para aquellos considerados secundarios o fuera del alcance inmediato,</a:t>
            </a:r>
          </a:p>
          <a:p>
            <a:endParaRPr lang="es-ES" dirty="0"/>
          </a:p>
          <a:p>
            <a:pPr lvl="1"/>
            <a:r>
              <a:rPr lang="es-ES" dirty="0" err="1"/>
              <a:t>Unresolved</a:t>
            </a:r>
            <a:r>
              <a:rPr lang="es-ES" dirty="0"/>
              <a:t>: para áreas que requieren mayor evaluación o definición.</a:t>
            </a: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5E697F5C-40F7-38C5-4B68-386CA915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6" y="6083186"/>
            <a:ext cx="634591" cy="6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769504"/>
            <a:ext cx="5009188" cy="1688906"/>
          </a:xfrm>
        </p:spPr>
        <p:txBody>
          <a:bodyPr/>
          <a:lstStyle/>
          <a:p>
            <a:r>
              <a:rPr lang="en-US" b="0" dirty="0"/>
              <a:t>Nos </a:t>
            </a:r>
            <a:r>
              <a:rPr lang="en-US" b="0" dirty="0" err="1"/>
              <a:t>centramos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cinco</a:t>
            </a:r>
            <a:r>
              <a:rPr lang="en-US" b="0" dirty="0"/>
              <a:t> </a:t>
            </a:r>
            <a:r>
              <a:rPr lang="en-US" b="0" dirty="0" err="1"/>
              <a:t>aspectos</a:t>
            </a:r>
            <a:r>
              <a:rPr lang="en-US" b="0" dirty="0"/>
              <a:t>: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-Plataforma Online Robusta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-</a:t>
            </a:r>
            <a:r>
              <a:rPr lang="en-US" b="0" dirty="0" err="1"/>
              <a:t>Interfaz</a:t>
            </a:r>
            <a:r>
              <a:rPr lang="en-US" b="0" dirty="0"/>
              <a:t> de </a:t>
            </a:r>
            <a:r>
              <a:rPr lang="en-US" b="0" dirty="0" err="1"/>
              <a:t>Usuario</a:t>
            </a:r>
            <a:r>
              <a:rPr lang="en-US" b="0" dirty="0"/>
              <a:t> </a:t>
            </a:r>
            <a:r>
              <a:rPr lang="en-US" b="0" dirty="0" err="1"/>
              <a:t>intuitiva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-</a:t>
            </a:r>
            <a:r>
              <a:rPr lang="en-US" b="0" dirty="0" err="1"/>
              <a:t>Compativilidad</a:t>
            </a:r>
            <a:r>
              <a:rPr lang="en-US" b="0" dirty="0"/>
              <a:t> </a:t>
            </a:r>
            <a:r>
              <a:rPr lang="en-US" b="0" dirty="0" err="1"/>
              <a:t>Movil</a:t>
            </a:r>
            <a:r>
              <a:rPr lang="en-US" b="0" dirty="0"/>
              <a:t> y Web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-</a:t>
            </a:r>
            <a:r>
              <a:rPr lang="en-US" b="0" dirty="0" err="1"/>
              <a:t>Funcionalidades</a:t>
            </a:r>
            <a:r>
              <a:rPr lang="en-US" b="0" dirty="0"/>
              <a:t> de </a:t>
            </a:r>
            <a:r>
              <a:rPr lang="en-US" b="0" dirty="0" err="1"/>
              <a:t>Gamificación</a:t>
            </a:r>
            <a:r>
              <a:rPr lang="en-US" b="0" dirty="0"/>
              <a:t> </a:t>
            </a:r>
            <a:r>
              <a:rPr lang="en-US" b="0" dirty="0" err="1"/>
              <a:t>Basica</a:t>
            </a:r>
            <a:br>
              <a:rPr lang="en-US" b="0" dirty="0"/>
            </a:br>
            <a:br>
              <a:rPr lang="en-US" b="0" dirty="0"/>
            </a:br>
            <a:r>
              <a:rPr lang="en-US" b="0" dirty="0"/>
              <a:t>-</a:t>
            </a:r>
            <a:r>
              <a:rPr lang="en-US" b="0" dirty="0" err="1"/>
              <a:t>Sitema</a:t>
            </a:r>
            <a:r>
              <a:rPr lang="en-US" b="0" dirty="0"/>
              <a:t> de </a:t>
            </a:r>
            <a:r>
              <a:rPr lang="en-US" b="0" dirty="0" err="1"/>
              <a:t>Gestión</a:t>
            </a:r>
            <a:r>
              <a:rPr lang="en-US" b="0" dirty="0"/>
              <a:t> de </a:t>
            </a:r>
            <a:r>
              <a:rPr lang="en-US" b="0" dirty="0" err="1"/>
              <a:t>Contenidos</a:t>
            </a:r>
            <a:br>
              <a:rPr lang="en-US" b="0" dirty="0"/>
            </a:br>
            <a:br>
              <a:rPr lang="en-US" b="0" dirty="0"/>
            </a:br>
            <a:endParaRPr lang="en-US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6B6FB-DEBA-00AA-0812-B47A64FF054A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7FACE88C-1BA9-F4AA-9DA3-1E6912ADB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6" y="6083186"/>
            <a:ext cx="634591" cy="63459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6247133-9D14-0BE0-4ED3-F00CA1637CC5}"/>
              </a:ext>
            </a:extLst>
          </p:cNvPr>
          <p:cNvSpPr txBox="1"/>
          <p:nvPr/>
        </p:nvSpPr>
        <p:spPr>
          <a:xfrm>
            <a:off x="1307253" y="2831253"/>
            <a:ext cx="2675467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ES" sz="2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Casos de Uso </a:t>
            </a: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id="{48B2F6FE-2CF0-7F44-B7C7-65EE2B41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Arquitectura</a:t>
            </a:r>
            <a:r>
              <a:rPr lang="en-US" dirty="0"/>
              <a:t> del </a:t>
            </a:r>
            <a:r>
              <a:rPr lang="en-US" dirty="0" err="1"/>
              <a:t>sitema</a:t>
            </a:r>
            <a:r>
              <a:rPr lang="en-US" dirty="0"/>
              <a:t>: </a:t>
            </a:r>
            <a:r>
              <a:rPr lang="en-US" dirty="0" err="1"/>
              <a:t>Modelo</a:t>
            </a:r>
            <a:r>
              <a:rPr lang="en-US" dirty="0"/>
              <a:t> Vista </a:t>
            </a:r>
            <a:r>
              <a:rPr lang="en-US" dirty="0" err="1"/>
              <a:t>Controlador</a:t>
            </a:r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F4A301BE-C4E1-74D9-31AE-D8AB087895D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2627" y="5007731"/>
            <a:ext cx="1691687" cy="811178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062A9-5744-3D05-4BE8-6760FE725BF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979171" y="5007731"/>
            <a:ext cx="1691687" cy="811178"/>
          </a:xfrm>
        </p:spPr>
        <p:txBody>
          <a:bodyPr/>
          <a:lstStyle/>
          <a:p>
            <a:endParaRPr lang="en-US" altLang="zh-CN" dirty="0"/>
          </a:p>
          <a:p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3C4058BD-8FE5-6A94-927D-47A49DA1E8B0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DDB13A1B-C716-9AC1-EC36-9DBEBD743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96" y="6083186"/>
            <a:ext cx="634591" cy="634591"/>
          </a:xfrm>
          <a:prstGeom prst="rect">
            <a:avLst/>
          </a:prstGeom>
        </p:spPr>
      </p:pic>
      <p:pic>
        <p:nvPicPr>
          <p:cNvPr id="58" name="Imagen 57" descr="Diagrama&#10;&#10;Descripción generada automáticamente">
            <a:extLst>
              <a:ext uri="{FF2B5EF4-FFF2-40B4-BE49-F238E27FC236}">
                <a16:creationId xmlns:a16="http://schemas.microsoft.com/office/drawing/2014/main" id="{22A1DD92-4CD2-552C-2A6F-E0FE1C614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540" y="1497377"/>
            <a:ext cx="7183285" cy="45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7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40" y="429632"/>
            <a:ext cx="3994173" cy="2277580"/>
          </a:xfrm>
        </p:spPr>
        <p:txBody>
          <a:bodyPr/>
          <a:lstStyle/>
          <a:p>
            <a:r>
              <a:rPr lang="en-US" dirty="0"/>
              <a:t>DISEÑO CONCEPTUAL DEL SISTEMA E INTERFACES</a:t>
            </a:r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27" name="Imagen 26" descr="Escala de tiempo&#10;&#10;Descripción generada automáticamente">
            <a:extLst>
              <a:ext uri="{FF2B5EF4-FFF2-40B4-BE49-F238E27FC236}">
                <a16:creationId xmlns:a16="http://schemas.microsoft.com/office/drawing/2014/main" id="{2782B4F6-9586-87F2-B3C7-2F0938A54C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" r="3203"/>
          <a:stretch/>
        </p:blipFill>
        <p:spPr>
          <a:xfrm>
            <a:off x="4418929" y="372533"/>
            <a:ext cx="7391377" cy="5843132"/>
          </a:xfrm>
          <a:prstGeom prst="rect">
            <a:avLst/>
          </a:prstGeom>
        </p:spPr>
      </p:pic>
      <p:pic>
        <p:nvPicPr>
          <p:cNvPr id="28" name="Imagen 27" descr="Logotipo&#10;&#10;Descripción generada automáticamente">
            <a:extLst>
              <a:ext uri="{FF2B5EF4-FFF2-40B4-BE49-F238E27FC236}">
                <a16:creationId xmlns:a16="http://schemas.microsoft.com/office/drawing/2014/main" id="{08DA41BA-D3E1-CFB6-8F67-7BE603838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96" y="6083186"/>
            <a:ext cx="634591" cy="6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530" y="85598"/>
            <a:ext cx="6599429" cy="1325563"/>
          </a:xfrm>
        </p:spPr>
        <p:txBody>
          <a:bodyPr/>
          <a:lstStyle/>
          <a:p>
            <a:r>
              <a:rPr lang="en-US" dirty="0" err="1"/>
              <a:t>Diseño</a:t>
            </a:r>
            <a:endParaRPr lang="en-US" dirty="0"/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35494D00-2850-CC20-AC6F-497FA3618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96" y="6083186"/>
            <a:ext cx="634591" cy="63459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4A1107-A7DB-4AF6-8AA1-0864CCD56A2F}"/>
              </a:ext>
            </a:extLst>
          </p:cNvPr>
          <p:cNvSpPr txBox="1"/>
          <p:nvPr/>
        </p:nvSpPr>
        <p:spPr>
          <a:xfrm>
            <a:off x="3654684" y="1496759"/>
            <a:ext cx="7064587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E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Por el momento nos hemos centrado en el diseño de aplicación móvil con una pantalla de inicio sencilla donde introduces tu usuario y contraseña </a:t>
            </a: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B765B10-5999-BD24-5BA9-99518E8FB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9203" y="0"/>
            <a:ext cx="1558454" cy="3506522"/>
          </a:xfrm>
          <a:prstGeom prst="rect">
            <a:avLst/>
          </a:prstGeom>
        </p:spPr>
      </p:pic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6F99266-C536-55D0-59E6-49BE3E664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9204" y="3263076"/>
            <a:ext cx="1558454" cy="345470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C8C55EF-5B58-836B-C99B-DAA48DF95A5A}"/>
              </a:ext>
            </a:extLst>
          </p:cNvPr>
          <p:cNvSpPr txBox="1"/>
          <p:nvPr/>
        </p:nvSpPr>
        <p:spPr>
          <a:xfrm>
            <a:off x="3752193" y="2869324"/>
            <a:ext cx="6967078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E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Lo siguiente que hemos diseño es la pantalla “principal”.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E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Esta planteada como Hub inicial donde lo principal es hacer la terea diaria, también tiene 4 opciones más a elegir, un apartado de opciones de la aplicación y un apartado de noticias relacionadas con la conducción y ese ámbito.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s-E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E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Las opciones a elegir 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E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E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	-Temario para leer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E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	-Preguntas pasadas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E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	-Consejos y trucos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s-E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	-Ver la información de tu perfil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s-E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s-E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70" y="453551"/>
            <a:ext cx="9823998" cy="1325563"/>
          </a:xfrm>
        </p:spPr>
        <p:txBody>
          <a:bodyPr/>
          <a:lstStyle/>
          <a:p>
            <a:r>
              <a:rPr lang="en-US" altLang="zh-CN" dirty="0"/>
              <a:t>Código y </a:t>
            </a:r>
            <a:r>
              <a:rPr lang="en-US" altLang="zh-CN" dirty="0" err="1"/>
              <a:t>Librerias</a:t>
            </a:r>
            <a:endParaRPr lang="en-US" dirty="0"/>
          </a:p>
        </p:txBody>
      </p:sp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38384-8691-DBBE-0A1A-DAFAC40B948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7" name="Marcador de posición de imagen 6" descr="Texto&#10;&#10;Descripción generada automáticamente">
            <a:extLst>
              <a:ext uri="{FF2B5EF4-FFF2-40B4-BE49-F238E27FC236}">
                <a16:creationId xmlns:a16="http://schemas.microsoft.com/office/drawing/2014/main" id="{3F2F4EEC-07E2-34DB-F5BE-BC6B7E8C166F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/>
          <a:srcRect l="16324" r="16324"/>
          <a:stretch>
            <a:fillRect/>
          </a:stretch>
        </p:blipFill>
        <p:spPr/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7D48FA6B-AF40-EC1B-DCD1-F554CC214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96" y="6083186"/>
            <a:ext cx="634591" cy="634591"/>
          </a:xfrm>
          <a:prstGeom prst="rect">
            <a:avLst/>
          </a:prstGeom>
        </p:spPr>
      </p:pic>
      <p:pic>
        <p:nvPicPr>
          <p:cNvPr id="2050" name="Picture 2" descr="NET, Xamarin, JavaScript, Angular UI components | Syncfusion">
            <a:extLst>
              <a:ext uri="{FF2B5EF4-FFF2-40B4-BE49-F238E27FC236}">
                <a16:creationId xmlns:a16="http://schemas.microsoft.com/office/drawing/2014/main" id="{15F95624-46C7-9007-68C4-1D94DBA4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79" y="1331824"/>
            <a:ext cx="3300731" cy="173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isyUI - Tailwind Components | Figma Community">
            <a:extLst>
              <a:ext uri="{FF2B5EF4-FFF2-40B4-BE49-F238E27FC236}">
                <a16:creationId xmlns:a16="http://schemas.microsoft.com/office/drawing/2014/main" id="{82C5CED6-42C5-AA7C-5797-DACD10127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79" y="3064708"/>
            <a:ext cx="3565675" cy="17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gma: ¿Cuál Es Su Importancia En El Diseño Web?">
            <a:extLst>
              <a:ext uri="{FF2B5EF4-FFF2-40B4-BE49-F238E27FC236}">
                <a16:creationId xmlns:a16="http://schemas.microsoft.com/office/drawing/2014/main" id="{0B62D789-9D3A-61EA-4177-6866EE29A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782" y="1421983"/>
            <a:ext cx="3110902" cy="160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isualVM: Home">
            <a:extLst>
              <a:ext uri="{FF2B5EF4-FFF2-40B4-BE49-F238E27FC236}">
                <a16:creationId xmlns:a16="http://schemas.microsoft.com/office/drawing/2014/main" id="{3D0AFE7A-F360-2AB2-08BF-D72872F10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78" y="4967954"/>
            <a:ext cx="33432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JavaFX - Wikipedia">
            <a:extLst>
              <a:ext uri="{FF2B5EF4-FFF2-40B4-BE49-F238E27FC236}">
                <a16:creationId xmlns:a16="http://schemas.microsoft.com/office/drawing/2014/main" id="{33D9FDE1-37EF-D522-90B5-AD562B254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85" y="3096389"/>
            <a:ext cx="3110902" cy="129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2" id="{93B44BEE-AA18-4720-B555-E5F46C5F93FC}" vid="{88E458CA-BB4B-4D24-B4FE-119ECB54A9B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896C0544FBDB43B9EEB579CA1AA228" ma:contentTypeVersion="3" ma:contentTypeDescription="Create a new document." ma:contentTypeScope="" ma:versionID="6560357102869403dec75db8f4ce2fde">
  <xsd:schema xmlns:xsd="http://www.w3.org/2001/XMLSchema" xmlns:xs="http://www.w3.org/2001/XMLSchema" xmlns:p="http://schemas.microsoft.com/office/2006/metadata/properties" xmlns:ns3="71b20742-361c-491a-ab0a-6d1e874cf550" targetNamespace="http://schemas.microsoft.com/office/2006/metadata/properties" ma:root="true" ma:fieldsID="b25a8295c0f359d96236085259af0d5a" ns3:_="">
    <xsd:import namespace="71b20742-361c-491a-ab0a-6d1e874cf5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b20742-361c-491a-ab0a-6d1e874cf5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DB3C62-858A-4A01-AFEF-21E0BB8CE262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71b20742-361c-491a-ab0a-6d1e874cf550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38CD72A-ECB5-47B6-82E6-02F1D86866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20742-361c-491a-ab0a-6d1e874cf5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339</Words>
  <Application>Microsoft Office PowerPoint</Application>
  <PresentationFormat>Panorámica</PresentationFormat>
  <Paragraphs>54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Custom</vt:lpstr>
      <vt:lpstr>White   Camel</vt:lpstr>
      <vt:lpstr>Estado Del Proyecto</vt:lpstr>
      <vt:lpstr>Introduction</vt:lpstr>
      <vt:lpstr>Requisitos del Sistema : The NOT List</vt:lpstr>
      <vt:lpstr>Nos centramos en cinco aspectos:  -Plataforma Online Robusta  -Interfaz de Usuario intuitiva  -Compativilidad Movil y Web  -Funcionalidades de Gamificación Basica  -Sitema de Gestión de Contenidos  </vt:lpstr>
      <vt:lpstr>Arquitectura del sitema: Modelo Vista Controlador</vt:lpstr>
      <vt:lpstr>DISEÑO CONCEPTUAL DEL SISTEMA E INTERFACES</vt:lpstr>
      <vt:lpstr>Diseño</vt:lpstr>
      <vt:lpstr>Código y Librerias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  Camel</dc:title>
  <dc:creator/>
  <cp:lastModifiedBy/>
  <cp:revision>2</cp:revision>
  <dcterms:created xsi:type="dcterms:W3CDTF">2023-09-14T05:46:04Z</dcterms:created>
  <dcterms:modified xsi:type="dcterms:W3CDTF">2024-01-15T18:58:31Z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0x0101007A896C0544FBDB43B9EEB579CA1AA228</vt:lpwstr>
  </property>
  <property fmtid="{D5CDD505-2E9C-101B-9397-08002B2CF9AE}" pid="3" name="MediaServiceImageTags">
    <vt:lpwstr/>
  </property>
</Properties>
</file>