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7" r:id="rId4"/>
    <p:sldId id="268" r:id="rId5"/>
    <p:sldId id="273" r:id="rId6"/>
  </p:sldIdLst>
  <p:sldSz cx="9144000" cy="5143500" type="screen16x9"/>
  <p:notesSz cx="6858000" cy="9144000"/>
  <p:embeddedFontLst>
    <p:embeddedFont>
      <p:font typeface="Maven Pro" panose="02010600030101010101" charset="0"/>
      <p:regular r:id="rId8"/>
      <p:bold r:id="rId9"/>
    </p:embeddedFont>
    <p:embeddedFont>
      <p:font typeface="Nunito" panose="02010600030101010101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Lin" initials="J" lastIdx="1" clrIdx="0">
    <p:extLst>
      <p:ext uri="{19B8F6BF-5375-455C-9EA6-DF929625EA0E}">
        <p15:presenceInfo xmlns:p15="http://schemas.microsoft.com/office/powerpoint/2012/main" userId="Jiang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33" autoAdjust="0"/>
  </p:normalViewPr>
  <p:slideViewPr>
    <p:cSldViewPr snapToGrid="0">
      <p:cViewPr varScale="1">
        <p:scale>
          <a:sx n="66" d="100"/>
          <a:sy n="66" d="100"/>
        </p:scale>
        <p:origin x="12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66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3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10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781708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3 </a:t>
            </a:r>
            <a:r>
              <a:rPr lang="en-US" dirty="0"/>
              <a:t>Composite, Strategy and Decorator Patterns -- 02</a:t>
            </a:r>
            <a:endParaRPr dirty="0"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1234850" y="3089600"/>
            <a:ext cx="6677400" cy="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Please download the corresponding materials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1117725" y="1105650"/>
            <a:ext cx="7834500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Before </a:t>
            </a:r>
            <a:r>
              <a:rPr lang="en-US" sz="1800" dirty="0"/>
              <a:t>introducing </a:t>
            </a:r>
            <a:r>
              <a:rPr lang="en" sz="1800" dirty="0"/>
              <a:t>the lab, please pay attention to the following issues: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1, </a:t>
            </a:r>
            <a:r>
              <a:rPr lang="en" sz="1800" b="1" dirty="0"/>
              <a:t>the due</a:t>
            </a:r>
            <a:r>
              <a:rPr lang="en" sz="1800" dirty="0"/>
              <a:t> (02/14/2018), </a:t>
            </a:r>
            <a:r>
              <a:rPr lang="en-US" sz="1800" dirty="0"/>
              <a:t>next Wednesday</a:t>
            </a:r>
            <a:r>
              <a:rPr lang="en" sz="1800" dirty="0"/>
              <a:t>;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2, </a:t>
            </a:r>
            <a:r>
              <a:rPr lang="en-US" sz="1800" b="1" dirty="0"/>
              <a:t>demo</a:t>
            </a:r>
            <a:r>
              <a:rPr lang="en-US" sz="1800" dirty="0"/>
              <a:t>: any labs or office hours </a:t>
            </a:r>
            <a:r>
              <a:rPr lang="en-US" sz="1800" b="1" dirty="0"/>
              <a:t>before the deadline </a:t>
            </a:r>
            <a:r>
              <a:rPr lang="en-US" sz="1800" dirty="0"/>
              <a:t>(</a:t>
            </a:r>
            <a:r>
              <a:rPr lang="en-US" sz="1800" dirty="0" err="1"/>
              <a:t>redemo</a:t>
            </a:r>
            <a:r>
              <a:rPr lang="en-US" sz="1800" dirty="0"/>
              <a:t> is okay); the lab next Thursday (02/15/2018) (</a:t>
            </a:r>
            <a:r>
              <a:rPr lang="en-US" sz="1800" dirty="0" err="1"/>
              <a:t>redemo</a:t>
            </a:r>
            <a:r>
              <a:rPr lang="en-US" sz="1800" dirty="0"/>
              <a:t> is not allowed)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3, </a:t>
            </a:r>
            <a:r>
              <a:rPr lang="en-US" altLang="zh-CN" sz="1800" b="1" dirty="0"/>
              <a:t>submission</a:t>
            </a:r>
            <a:r>
              <a:rPr lang="en-US" altLang="zh-CN" sz="1800" dirty="0"/>
              <a:t>: push code on </a:t>
            </a:r>
            <a:r>
              <a:rPr lang="en-US" altLang="zh-CN" sz="1800" dirty="0" err="1"/>
              <a:t>Github</a:t>
            </a:r>
            <a:r>
              <a:rPr lang="en-US" altLang="zh-CN" sz="1800" dirty="0"/>
              <a:t> repo, </a:t>
            </a:r>
            <a:r>
              <a:rPr lang="en-US" altLang="zh-CN" sz="1800" b="1" dirty="0"/>
              <a:t>screenshot</a:t>
            </a:r>
            <a:r>
              <a:rPr lang="en-US" altLang="zh-CN" sz="1800" dirty="0"/>
              <a:t> of your </a:t>
            </a:r>
            <a:r>
              <a:rPr lang="en-US" altLang="zh-CN" sz="1800" dirty="0" err="1"/>
              <a:t>Github</a:t>
            </a:r>
            <a:r>
              <a:rPr lang="en-US" altLang="zh-CN" sz="1800" dirty="0"/>
              <a:t> on </a:t>
            </a:r>
            <a:r>
              <a:rPr lang="en-US" altLang="zh-CN" sz="1800" dirty="0" err="1"/>
              <a:t>iLearn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altLang="zh-CN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800" dirty="0"/>
              <a:t>4, </a:t>
            </a:r>
            <a:r>
              <a:rPr lang="en-US" altLang="zh-CN" sz="1800" dirty="0"/>
              <a:t>introduce: </a:t>
            </a:r>
            <a:r>
              <a:rPr lang="en-US" altLang="zh-CN" sz="1800" b="1" dirty="0"/>
              <a:t>Decorator Pattern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Decorator Pattern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5"/>
            <a:ext cx="70305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Composite Pattern</a:t>
            </a:r>
            <a:endParaRPr lang="en-US" altLang="zh-CN"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Decorator Class: further calculate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on the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of each tree (Base*)</a:t>
            </a: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Ceil Class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math.h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cmath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and call ceil(value) – get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smallest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integer that is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no less than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Floor Class: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floor(value) – get the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largest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integer that is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no greater than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value</a:t>
            </a: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Abs: abs(value):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abs(value) – get the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value</a:t>
            </a: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Decorator Pattern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D270D-9B06-4343-A64C-C8F6255D7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78" y="1423134"/>
            <a:ext cx="8074972" cy="3456873"/>
          </a:xfrm>
          <a:prstGeom prst="rect">
            <a:avLst/>
          </a:prstGeom>
        </p:spPr>
      </p:pic>
      <p:sp>
        <p:nvSpPr>
          <p:cNvPr id="4" name="椭圆 58">
            <a:extLst>
              <a:ext uri="{FF2B5EF4-FFF2-40B4-BE49-F238E27FC236}">
                <a16:creationId xmlns:a16="http://schemas.microsoft.com/office/drawing/2014/main" id="{A35612D6-FE79-452B-92C9-E844841A535A}"/>
              </a:ext>
            </a:extLst>
          </p:cNvPr>
          <p:cNvSpPr/>
          <p:nvPr/>
        </p:nvSpPr>
        <p:spPr>
          <a:xfrm>
            <a:off x="6112042" y="2830158"/>
            <a:ext cx="2983207" cy="2242355"/>
          </a:xfrm>
          <a:prstGeom prst="ellipse">
            <a:avLst/>
          </a:prstGeom>
          <a:noFill/>
          <a:ln w="28575" cmpd="sng">
            <a:solidFill>
              <a:srgbClr val="E5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82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Program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5"/>
            <a:ext cx="70305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all three decorator classes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, Ceil, Floor and Abs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>
              <a:lnSpc>
                <a:spcPct val="150000"/>
              </a:lnSpc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combinations of decorate operations</a:t>
            </a:r>
            <a:endParaRPr lang="en-US" altLang="zh-CN"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   (</a:t>
            </a:r>
            <a:r>
              <a:rPr lang="en-US" altLang="zh-CN" sz="15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use floor class to get a temporary result, and call abs to get the </a:t>
            </a: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    absolute value of this temporary result: </a:t>
            </a: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         Base* tree;</a:t>
            </a: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         Floor* f = new Floor(tree); </a:t>
            </a: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altLang="zh-CN" sz="15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&lt;&lt; f-&gt;evaluate() &lt;&lt;</a:t>
            </a:r>
            <a:r>
              <a:rPr lang="en-US" altLang="zh-CN" sz="15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         Abs* a = new Abs (f);</a:t>
            </a: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altLang="zh-CN" sz="15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&lt;&lt; a-&gt;evaluate() &lt;&lt;</a:t>
            </a:r>
            <a:r>
              <a:rPr lang="en-US" altLang="zh-CN" sz="15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r>
              <a:rPr lang="en-US" altLang="zh-CN" sz="15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   )</a:t>
            </a:r>
            <a:endParaRPr lang="en-US" sz="15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5182817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270</Words>
  <Application>Microsoft Office PowerPoint</Application>
  <PresentationFormat>On-screen Show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Maven Pro</vt:lpstr>
      <vt:lpstr>Arial</vt:lpstr>
      <vt:lpstr>Nunito</vt:lpstr>
      <vt:lpstr>Momentum</vt:lpstr>
      <vt:lpstr>Lab 3 Composite, Strategy and Decorator Patterns -- 02</vt:lpstr>
      <vt:lpstr>PowerPoint Presentation</vt:lpstr>
      <vt:lpstr>Decorator Pattern</vt:lpstr>
      <vt:lpstr>Decorator Pattern</vt:lpstr>
      <vt:lpstr>Testing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Composite, Strategy and Decorator Patterns</dc:title>
  <cp:lastModifiedBy>Lin Jiang</cp:lastModifiedBy>
  <cp:revision>153</cp:revision>
  <dcterms:modified xsi:type="dcterms:W3CDTF">2018-02-08T09:09:37Z</dcterms:modified>
</cp:coreProperties>
</file>