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6" r:id="rId7"/>
    <p:sldId id="272" r:id="rId8"/>
    <p:sldId id="275" r:id="rId9"/>
    <p:sldId id="273" r:id="rId10"/>
  </p:sldIdLst>
  <p:sldSz cx="9144000" cy="5143500" type="screen16x9"/>
  <p:notesSz cx="6858000" cy="9144000"/>
  <p:embeddedFontLst>
    <p:embeddedFont>
      <p:font typeface="Maven Pro" panose="02010600030101010101" charset="0"/>
      <p:regular r:id="rId12"/>
      <p:bold r:id="rId13"/>
    </p:embeddedFont>
    <p:embeddedFont>
      <p:font typeface="Nunito" panose="0201060003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in" initials="J" lastIdx="1" clrIdx="0">
    <p:extLst>
      <p:ext uri="{19B8F6BF-5375-455C-9EA6-DF929625EA0E}">
        <p15:presenceInfo xmlns:p15="http://schemas.microsoft.com/office/powerpoint/2012/main" userId="Jiang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33" autoAdjust="0"/>
  </p:normalViewPr>
  <p:slideViewPr>
    <p:cSldViewPr snapToGrid="0">
      <p:cViewPr varScale="1">
        <p:scale>
          <a:sx n="66" d="100"/>
          <a:sy n="66" d="100"/>
        </p:scale>
        <p:origin x="1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6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>
              <a:solidFill>
                <a:srgbClr val="24292E"/>
              </a:solidFill>
              <a:latin typeface="+mn-lt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>
                <a:solidFill>
                  <a:srgbClr val="24292E"/>
                </a:solidFill>
                <a:latin typeface="+mn-lt"/>
                <a:cs typeface="Arial"/>
                <a:sym typeface="Arial"/>
              </a:rPr>
              <a:t>Any questions so far?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>
              <a:solidFill>
                <a:srgbClr val="24292E"/>
              </a:solidFill>
              <a:latin typeface="+mn-lt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3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0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5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3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6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10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81708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4 </a:t>
            </a:r>
            <a:r>
              <a:rPr lang="en-US" dirty="0"/>
              <a:t>Abstract Factory Patterns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234850" y="3089600"/>
            <a:ext cx="6677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download the corresponding materials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117724" y="1076774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</a:t>
            </a:r>
            <a:r>
              <a:rPr lang="en-US" sz="1800" dirty="0"/>
              <a:t>introducing </a:t>
            </a:r>
            <a:r>
              <a:rPr lang="en" sz="1800" dirty="0"/>
              <a:t>the lab, please pay attention to the following issues: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1, </a:t>
            </a:r>
            <a:r>
              <a:rPr lang="en" sz="1600" b="1" dirty="0"/>
              <a:t>sign in</a:t>
            </a:r>
            <a:r>
              <a:rPr lang="en" sz="1600" dirty="0"/>
              <a:t> the attendance sheet (20% </a:t>
            </a:r>
            <a:r>
              <a:rPr lang="en-US" sz="1600" dirty="0"/>
              <a:t>point deduction for absence)</a:t>
            </a:r>
            <a:r>
              <a:rPr lang="en" sz="1600" dirty="0"/>
              <a:t>;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2, </a:t>
            </a:r>
            <a:r>
              <a:rPr lang="en" sz="1600" b="1" dirty="0"/>
              <a:t>the due</a:t>
            </a:r>
            <a:r>
              <a:rPr lang="en" sz="1600" dirty="0"/>
              <a:t> (02/21/2018);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3, </a:t>
            </a:r>
            <a:r>
              <a:rPr lang="en-US" sz="1600" b="1" dirty="0"/>
              <a:t>demo</a:t>
            </a:r>
            <a:r>
              <a:rPr lang="en-US" sz="1600" dirty="0"/>
              <a:t>: any labs or office hours </a:t>
            </a:r>
            <a:r>
              <a:rPr lang="en-US" sz="1600" b="1" dirty="0"/>
              <a:t>before the deadline </a:t>
            </a:r>
            <a:r>
              <a:rPr lang="en-US" sz="1600" dirty="0"/>
              <a:t>(</a:t>
            </a:r>
            <a:r>
              <a:rPr lang="en-US" sz="1600" dirty="0" err="1"/>
              <a:t>redemo</a:t>
            </a:r>
            <a:r>
              <a:rPr lang="en-US" sz="1600" dirty="0"/>
              <a:t> is okay); our next lab (02/22/2018) (</a:t>
            </a:r>
            <a:r>
              <a:rPr lang="en-US" sz="1600" dirty="0" err="1"/>
              <a:t>redemo</a:t>
            </a:r>
            <a:r>
              <a:rPr lang="en-US" sz="1600" dirty="0"/>
              <a:t> is not allowed)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4, </a:t>
            </a:r>
            <a:r>
              <a:rPr lang="en-US" altLang="zh-CN" sz="1600" b="1" dirty="0"/>
              <a:t>next office hour: </a:t>
            </a:r>
            <a:r>
              <a:rPr lang="en-US" altLang="zh-CN" sz="1600" dirty="0"/>
              <a:t>Tuesday 2:00 – 4:00 P.M (02/20/2018, Monday is holiday) 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lvl="0"/>
            <a:r>
              <a:rPr lang="en" sz="1600" dirty="0"/>
              <a:t>5, </a:t>
            </a:r>
            <a:r>
              <a:rPr lang="en-US" altLang="zh-CN" sz="1600" b="1" dirty="0"/>
              <a:t>submission</a:t>
            </a:r>
            <a:r>
              <a:rPr lang="en-US" altLang="zh-CN" sz="1600" dirty="0"/>
              <a:t>: push code on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repo, </a:t>
            </a:r>
            <a:r>
              <a:rPr lang="en-US" altLang="zh-CN" sz="1600" b="1" dirty="0"/>
              <a:t>screenshot</a:t>
            </a:r>
            <a:r>
              <a:rPr lang="en-US" altLang="zh-CN" sz="1600" dirty="0"/>
              <a:t> of your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on </a:t>
            </a:r>
            <a:r>
              <a:rPr lang="en-US" altLang="zh-CN" sz="1600" dirty="0" err="1"/>
              <a:t>iLearn</a:t>
            </a:r>
            <a:endParaRPr lang="en-US" altLang="zh-CN" sz="1600" dirty="0"/>
          </a:p>
          <a:p>
            <a:pPr lvl="0"/>
            <a:endParaRPr lang="en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600" dirty="0"/>
              <a:t>6, </a:t>
            </a:r>
            <a:r>
              <a:rPr lang="en-US" altLang="zh-CN" sz="1600" dirty="0"/>
              <a:t>introduce: </a:t>
            </a:r>
            <a:r>
              <a:rPr lang="en-US" altLang="zh-CN" sz="1600" b="1" dirty="0"/>
              <a:t>Abstract Factory Pattern, </a:t>
            </a:r>
            <a:r>
              <a:rPr lang="en-US" altLang="zh-CN" sz="1600" dirty="0"/>
              <a:t>implement </a:t>
            </a:r>
            <a:r>
              <a:rPr lang="en-US" altLang="zh-CN" sz="1600" b="1" dirty="0"/>
              <a:t>based on Lab 3</a:t>
            </a:r>
            <a:endParaRPr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Classes: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double value in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different formats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DoublePrint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double value in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original format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HexPrint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double value in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hex format 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BinaryPrint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double value in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binary format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83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05350-3A15-4576-A4A0-54E9F0AB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116531"/>
            <a:ext cx="5560746" cy="38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Printer Factory: generate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different types of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printers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above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BaseFactory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class, also abstract factory</a:t>
            </a:r>
            <a:endParaRPr lang="en-US"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DoubleFactory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generate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DoublePrint</a:t>
            </a:r>
            <a:endParaRPr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4"/>
            </a:pP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HexFactory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HexPrint</a:t>
            </a: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4"/>
            </a:pP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BinaryFactory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generate 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BinaryPrint</a:t>
            </a: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5194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F54BF-84DC-48C0-8208-0FB352F6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51" y="1337911"/>
            <a:ext cx="8086524" cy="36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in Lab 3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89">
            <a:extLst>
              <a:ext uri="{FF2B5EF4-FFF2-40B4-BE49-F238E27FC236}">
                <a16:creationId xmlns:a16="http://schemas.microsoft.com/office/drawing/2014/main" id="{D4908EE8-6979-45A6-855D-B6BDD22E99C1}"/>
              </a:ext>
            </a:extLst>
          </p:cNvPr>
          <p:cNvSpPr txBox="1">
            <a:spLocks/>
          </p:cNvSpPr>
          <p:nvPr/>
        </p:nvSpPr>
        <p:spPr>
          <a:xfrm>
            <a:off x="1382250" y="1267125"/>
            <a:ext cx="70305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lang="en-US" sz="1800" b="1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print()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function can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values of trees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different formats</a:t>
            </a: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of Container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accepts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BaseFactory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input parameter </a:t>
            </a: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Rewrite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print()</a:t>
            </a:r>
          </a:p>
          <a:p>
            <a:pPr lvl="1"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to generate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Printers</a:t>
            </a:r>
          </a:p>
          <a:p>
            <a:pPr lvl="1"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Printer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 out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values in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relevant formats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Font typeface="Nunito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Font typeface="Nunito"/>
              <a:buNone/>
            </a:pPr>
            <a:endParaRPr lang="en-US"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Font typeface="Nunito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291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Program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138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different parameters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command line to tell program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which type of Factory object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will be created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370B7-0D3D-4C44-A37E-C88E2C75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38" y="2571750"/>
            <a:ext cx="6049679" cy="22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Program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2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all types </a:t>
            </a:r>
            <a:r>
              <a:rPr lang="en-US" altLang="zh-CN" sz="1800" b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factories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and printers</a:t>
            </a: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2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print()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both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VectorContainer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ListContainer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2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log onto hammer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don’t forget to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run following command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latest version of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source /opt/</a:t>
            </a:r>
            <a:r>
              <a:rPr lang="en-US" sz="18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rh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/devtoolset-6/enable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5. Use 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en-US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compiler flag to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your program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HexPrinter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may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not get the correct format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due to the compile environment on hammer.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Don’t worry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as long as your code is correct.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5182817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348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Maven Pro</vt:lpstr>
      <vt:lpstr>Arial</vt:lpstr>
      <vt:lpstr>Nunito</vt:lpstr>
      <vt:lpstr>宋体</vt:lpstr>
      <vt:lpstr>Momentum</vt:lpstr>
      <vt:lpstr>Lab 4 Abstract Factory Patterns</vt:lpstr>
      <vt:lpstr>PowerPoint Presentation</vt:lpstr>
      <vt:lpstr>Print Classes</vt:lpstr>
      <vt:lpstr>Print Classes</vt:lpstr>
      <vt:lpstr>Factory Classes</vt:lpstr>
      <vt:lpstr>Factory Classes</vt:lpstr>
      <vt:lpstr>For Containers in Lab 3</vt:lpstr>
      <vt:lpstr>Testing Program</vt:lpstr>
      <vt:lpstr>Testing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Composite, Strategy and Decorator Patterns</dc:title>
  <cp:lastModifiedBy>JiangLin</cp:lastModifiedBy>
  <cp:revision>159</cp:revision>
  <dcterms:modified xsi:type="dcterms:W3CDTF">2018-02-14T21:11:28Z</dcterms:modified>
</cp:coreProperties>
</file>