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pp.sh/3qpb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Structural, Object focused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90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2800" u="none" cap="none" strike="noStrike">
                <a:solidFill>
                  <a:srgbClr val="FFFEFF"/>
                </a:solidFill>
                <a:latin typeface="Arial"/>
                <a:ea typeface="Arial"/>
                <a:cs typeface="Arial"/>
                <a:sym typeface="Arial"/>
              </a:rPr>
              <a:t>Designing A Document Editor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are designing a “What-You-See-Is-What-You-Get” (or “WYSIWYG”) document editor called</a:t>
            </a: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Lexi. The document editor can 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mix text and graphics</a:t>
            </a: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freely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Utilize a variety of formatting styles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Surrounding the document are 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pull-down menus</a:t>
            </a: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scroll bars,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collection of page icons</a:t>
            </a: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jumping to a particular page in the document</a:t>
            </a:r>
            <a:endParaRPr/>
          </a:p>
          <a:p>
            <a:pPr indent="-342900" lvl="0" marL="45720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5225" l="29190" r="28646" t="5297"/>
          <a:stretch/>
        </p:blipFill>
        <p:spPr>
          <a:xfrm>
            <a:off x="2669050" y="271850"/>
            <a:ext cx="3855300" cy="4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Structure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choice of internal representation for the document affects almost every aspect of Lexi’s design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editing, formatting, displaying and textual analysis will require traversing the representation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way we organize the information will impact the design of the rest of the application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Structure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document is ultimately just an arrangement of basic graphical elements such as character’s, lines, polygons and other shapes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Authors often view the document in terms of its physical structure - lines, columns, figures, tables,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Each substructure has substructures of their own 	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columns with lines, lines with figures, tables with columns and rows,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Structure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internal representation should support the following: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Maintaining the document’s physical structure, that is, the arrangement of text and graphics into lines, columns, tables,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Generating and presenting the document visually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Mapping positions on the display to elements in the internal representation. This lets Lexi determine what the user is referring to when he/she points to something in the visual representation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Structure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 should also have the following constraints: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Text and graphics should be treated uniformly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Our implementation shouldn’t have to distinguish between single elements and groups of elements in the internal representation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will still need to analyze text for things like spelling errors and potential hyphenation points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Composition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common way to represent hierarchically structured information is through a technique called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recursive composition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Increasingly complex elements are built out of simpler ones through a  common base class using 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Sets of characters and graphics can be tiled into rows, and groups of rows in columns, and groups of columns in pages,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Composition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physical structure can be represented by devoting an object to each important element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These elements are not always visible elements (characters, graphics, etc.) but also invisible structural elements (rows, columns, pages, etc.)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Invisible structural elements will be made up of collections of visible elements, or collections of other invisible elements in a tree like hierarchical 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13882" l="20541" r="20447" t="14112"/>
          <a:stretch/>
        </p:blipFill>
        <p:spPr>
          <a:xfrm>
            <a:off x="1878225" y="724925"/>
            <a:ext cx="5395800" cy="36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222" l="8101" r="8292" t="21970"/>
          <a:stretch/>
        </p:blipFill>
        <p:spPr>
          <a:xfrm>
            <a:off x="741400" y="1128575"/>
            <a:ext cx="7644600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453075" y="2067700"/>
            <a:ext cx="3245700" cy="2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(line, rectangle, text) each have their own class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More complex graphics are composed of those primitives or other graphics (compositions)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compositions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are different classes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Graphics programs allow users to build complex diagrams out of simple primitive components. Imagine the following implementation:</a:t>
            </a:r>
            <a:endParaRPr/>
          </a:p>
        </p:txBody>
      </p:sp>
      <p:pic>
        <p:nvPicPr>
          <p:cNvPr descr="simpleGraphics.png"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124" y="2009875"/>
            <a:ext cx="4658125" cy="28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can categorize these visible and invisible structural elements into the following types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Characters and/or graphics make up the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leaf or primitives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Rows, columns or pages make up the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These form a tree-like hierarchy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ositeStructure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828675"/>
            <a:ext cx="67151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22218" l="8201" r="8284" t="22290"/>
          <a:stretch/>
        </p:blipFill>
        <p:spPr>
          <a:xfrm>
            <a:off x="749650" y="1145050"/>
            <a:ext cx="7636500" cy="2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start with an abstract base class for all objects that can appear in a document structure called </a:t>
            </a:r>
            <a:r>
              <a:rPr b="1" i="0" lang="en" sz="1800" u="sng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Glyph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Its subclasses define both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base graphical elements (characters, graphics; </a:t>
            </a:r>
            <a:r>
              <a:rPr b="1" i="0" lang="en" sz="14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Leaf or primitives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), and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Structural elements (rows, columns, pages; </a:t>
            </a:r>
            <a:r>
              <a:rPr b="1" i="0" lang="en" sz="14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Composites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common interface(s) make sense for all of these objects to share in common?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5702" l="3417" r="3963" t="5454"/>
          <a:stretch/>
        </p:blipFill>
        <p:spPr>
          <a:xfrm>
            <a:off x="313050" y="280075"/>
            <a:ext cx="8468400" cy="45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28159" l="11344" r="11535" t="28385"/>
          <a:stretch/>
        </p:blipFill>
        <p:spPr>
          <a:xfrm>
            <a:off x="1037975" y="1458100"/>
            <a:ext cx="7051500" cy="2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Glyphs have three basic responsibilities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know how to draw themselves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know what space they occupy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know their children and parent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Each Glyph subclass will redefine 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draw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operation to render themselves onto a Window (more on Window later)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Rectangle subclass of Glyph might redefine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draw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like this:</a:t>
            </a:r>
            <a:b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 Void Rectangle::draw(Window* w) {</a:t>
            </a:r>
            <a:b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    w-&gt;drawRect(x0,y0,x1,y1);</a:t>
            </a:r>
            <a:b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would draw a rectangle on the screen from the upper left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(x0,y0)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to the lower right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(x1,y1)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using the Rectangles internal variables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parent Glyph often needs to know how much space a child glyph occupies, for example, to arrange it and other glyphs in a line so that none overlap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Bounds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 returns the rectangular area that the glyph occupies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 returns the opposite corners of the smallest rectangle that contains the glyph (bounding box)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Glyph subclasses redefine this operation to return the rectangular area in which they draw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Intersects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 returns whether a specified point intersects the glyph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Whenever the user clicks somewhere in the document, Lexi calls this operation to determine which glyph or glyph structure is under the mouse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Rectangle class redefines this operation to compute the intersection of the rectangle and the given point, and return if their is or is not an intersection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However, clients typically treat primitives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compositions the same. Notice the “draw()” function in each class</a:t>
            </a:r>
            <a:r>
              <a:rPr lang="en"/>
              <a:t>(Coding example: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cpp.sh/3qpb</a:t>
            </a:r>
            <a:r>
              <a:rPr lang="en"/>
              <a:t> )</a:t>
            </a:r>
            <a:endParaRPr/>
          </a:p>
        </p:txBody>
      </p:sp>
      <p:pic>
        <p:nvPicPr>
          <p:cNvPr descr="compositionGraphics.png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7309" y="1897375"/>
            <a:ext cx="4989375" cy="2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Because glyphs can have children, we need a common interface to add, remove and access those children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example, a Row’s children are the glyphs it arranges into a row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 inserts a glyph at a position specified by an integer index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Remove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 removes a specified glyph if it is indeed a child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Glyphs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Child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operation returns the child (if any) at the given index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Glyphs like Row that can have children should use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Child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internally instead of accessing the child data structure directly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this way we won’t have to modify operations like </a:t>
            </a: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Draw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that iterate through the children when you change the data structure (for example, from an array to a linked list)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Parent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provides the same type of interface to the parent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Pattern Review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Recursive composition is good for more than just Documents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can use it to represent any potentially complex, hierarchical structure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Recursive composition is often referred to as the 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Creates a hierarchy of objects using recursively composed Graphic objects</a:t>
            </a:r>
            <a:endParaRPr/>
          </a:p>
        </p:txBody>
      </p:sp>
      <p:pic>
        <p:nvPicPr>
          <p:cNvPr descr="classHierarchy.pn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275" y="1639375"/>
            <a:ext cx="53054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00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Declares the </a:t>
            </a:r>
            <a:r>
              <a:rPr b="0" i="1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default behavior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behavior of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Stores children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 child related operations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Manipulates composition through interface</a:t>
            </a:r>
            <a:endParaRPr/>
          </a:p>
        </p:txBody>
      </p:sp>
      <p:pic>
        <p:nvPicPr>
          <p:cNvPr descr="CompositeStructure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325" y="1383950"/>
            <a:ext cx="5237826" cy="2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Defines class hierarchies consisting of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primitive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Primitive objects can be composed into more complex objects (composites)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Makes client interaction simple. Clients treat composites and primitive the same, using the same </a:t>
            </a:r>
            <a:r>
              <a:rPr b="0" i="1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Adding additional components (primitives/composites) is straightforward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Design is overly general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Harder to restrict components of a composite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Design an UML diagram for an organogram of an organization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Employee, Manager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Design an UML diagram for a file system that has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File , folder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224900"/>
            <a:ext cx="85206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from “Design Patterns: Elements of Reusable Object-Oriented Software”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Erich Gamma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Richard Helm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Ralph Johnson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Vlissides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