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B81339-7786-4078-B575-1BEBD94A8F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Kumar Jasti" userId="96bf626aa3352ddf" providerId="LiveId" clId="{DC654CF6-3D9E-4DB5-8BE5-EDDA16D0B61B}"/>
    <pc:docChg chg="undo redo custSel modSld">
      <pc:chgData name="Varun Kumar Jasti" userId="96bf626aa3352ddf" providerId="LiveId" clId="{DC654CF6-3D9E-4DB5-8BE5-EDDA16D0B61B}" dt="2024-06-12T17:42:07.972" v="177"/>
      <pc:docMkLst>
        <pc:docMk/>
      </pc:docMkLst>
      <pc:sldChg chg="delSp modSp mod">
        <pc:chgData name="Varun Kumar Jasti" userId="96bf626aa3352ddf" providerId="LiveId" clId="{DC654CF6-3D9E-4DB5-8BE5-EDDA16D0B61B}" dt="2024-06-12T17:42:07.972" v="177"/>
        <pc:sldMkLst>
          <pc:docMk/>
          <pc:sldMk cId="4079886848" sldId="258"/>
        </pc:sldMkLst>
        <pc:spChg chg="mod">
          <ac:chgData name="Varun Kumar Jasti" userId="96bf626aa3352ddf" providerId="LiveId" clId="{DC654CF6-3D9E-4DB5-8BE5-EDDA16D0B61B}" dt="2024-06-12T17:42:07.972" v="177"/>
          <ac:spMkLst>
            <pc:docMk/>
            <pc:sldMk cId="4079886848" sldId="258"/>
            <ac:spMk id="3" creationId="{C30B537F-36DD-1922-8F24-485D04D67371}"/>
          </ac:spMkLst>
        </pc:spChg>
        <pc:picChg chg="del">
          <ac:chgData name="Varun Kumar Jasti" userId="96bf626aa3352ddf" providerId="LiveId" clId="{DC654CF6-3D9E-4DB5-8BE5-EDDA16D0B61B}" dt="2024-06-12T16:58:11.454" v="175" actId="478"/>
          <ac:picMkLst>
            <pc:docMk/>
            <pc:sldMk cId="4079886848" sldId="258"/>
            <ac:picMk id="22" creationId="{D7397683-D53C-5754-844F-6727D22F86DC}"/>
          </ac:picMkLst>
        </pc:picChg>
      </pc:sldChg>
      <pc:sldChg chg="addSp delSp modSp mod setBg">
        <pc:chgData name="Varun Kumar Jasti" userId="96bf626aa3352ddf" providerId="LiveId" clId="{DC654CF6-3D9E-4DB5-8BE5-EDDA16D0B61B}" dt="2024-06-12T16:18:21.959" v="174" actId="20577"/>
        <pc:sldMkLst>
          <pc:docMk/>
          <pc:sldMk cId="4205955394" sldId="259"/>
        </pc:sldMkLst>
        <pc:spChg chg="mod">
          <ac:chgData name="Varun Kumar Jasti" userId="96bf626aa3352ddf" providerId="LiveId" clId="{DC654CF6-3D9E-4DB5-8BE5-EDDA16D0B61B}" dt="2024-06-12T16:18:21.959" v="174" actId="20577"/>
          <ac:spMkLst>
            <pc:docMk/>
            <pc:sldMk cId="4205955394" sldId="259"/>
            <ac:spMk id="2" creationId="{DFC6A73E-5607-42D7-A27A-C0909AFB6EAA}"/>
          </ac:spMkLst>
        </pc:spChg>
        <pc:spChg chg="mod">
          <ac:chgData name="Varun Kumar Jasti" userId="96bf626aa3352ddf" providerId="LiveId" clId="{DC654CF6-3D9E-4DB5-8BE5-EDDA16D0B61B}" dt="2024-06-12T09:15:10.141" v="21" actId="26606"/>
          <ac:spMkLst>
            <pc:docMk/>
            <pc:sldMk cId="4205955394" sldId="259"/>
            <ac:spMk id="3" creationId="{90E48838-64FA-EFA8-9656-D2528FFD375D}"/>
          </ac:spMkLst>
        </pc:spChg>
        <pc:spChg chg="add del">
          <ac:chgData name="Varun Kumar Jasti" userId="96bf626aa3352ddf" providerId="LiveId" clId="{DC654CF6-3D9E-4DB5-8BE5-EDDA16D0B61B}" dt="2024-06-12T09:14:58.922" v="18" actId="26606"/>
          <ac:spMkLst>
            <pc:docMk/>
            <pc:sldMk cId="4205955394" sldId="259"/>
            <ac:spMk id="11" creationId="{E81BF4F6-F2CF-4984-9D14-D6966D92F99F}"/>
          </ac:spMkLst>
        </pc:spChg>
        <pc:spChg chg="add del">
          <ac:chgData name="Varun Kumar Jasti" userId="96bf626aa3352ddf" providerId="LiveId" clId="{DC654CF6-3D9E-4DB5-8BE5-EDDA16D0B61B}" dt="2024-06-12T09:14:54.839" v="12" actId="26606"/>
          <ac:spMkLst>
            <pc:docMk/>
            <pc:sldMk cId="4205955394" sldId="259"/>
            <ac:spMk id="13" creationId="{9F7D5CDA-D291-4307-BF55-1381FED29634}"/>
          </ac:spMkLst>
        </pc:spChg>
        <pc:spChg chg="add">
          <ac:chgData name="Varun Kumar Jasti" userId="96bf626aa3352ddf" providerId="LiveId" clId="{DC654CF6-3D9E-4DB5-8BE5-EDDA16D0B61B}" dt="2024-06-12T09:15:10.141" v="21" actId="26606"/>
          <ac:spMkLst>
            <pc:docMk/>
            <pc:sldMk cId="4205955394" sldId="259"/>
            <ac:spMk id="15" creationId="{8D6EA299-0840-6DEA-E670-C49AEBC87E89}"/>
          </ac:spMkLst>
        </pc:spChg>
        <pc:spChg chg="add del">
          <ac:chgData name="Varun Kumar Jasti" userId="96bf626aa3352ddf" providerId="LiveId" clId="{DC654CF6-3D9E-4DB5-8BE5-EDDA16D0B61B}" dt="2024-06-12T09:14:57.787" v="16" actId="26606"/>
          <ac:spMkLst>
            <pc:docMk/>
            <pc:sldMk cId="4205955394" sldId="259"/>
            <ac:spMk id="19" creationId="{9F7D5CDA-D291-4307-BF55-1381FED29634}"/>
          </ac:spMkLst>
        </pc:spChg>
        <pc:spChg chg="add del">
          <ac:chgData name="Varun Kumar Jasti" userId="96bf626aa3352ddf" providerId="LiveId" clId="{DC654CF6-3D9E-4DB5-8BE5-EDDA16D0B61B}" dt="2024-06-12T09:14:58.922" v="18" actId="26606"/>
          <ac:spMkLst>
            <pc:docMk/>
            <pc:sldMk cId="4205955394" sldId="259"/>
            <ac:spMk id="22" creationId="{C0763A76-9F1C-4FC5-82B7-DD475DA461B2}"/>
          </ac:spMkLst>
        </pc:spChg>
        <pc:spChg chg="add">
          <ac:chgData name="Varun Kumar Jasti" userId="96bf626aa3352ddf" providerId="LiveId" clId="{DC654CF6-3D9E-4DB5-8BE5-EDDA16D0B61B}" dt="2024-06-12T09:15:10.141" v="21" actId="26606"/>
          <ac:spMkLst>
            <pc:docMk/>
            <pc:sldMk cId="4205955394" sldId="259"/>
            <ac:spMk id="30" creationId="{AE3A741D-C19B-960A-5803-1C5887147820}"/>
          </ac:spMkLst>
        </pc:spChg>
        <pc:spChg chg="add">
          <ac:chgData name="Varun Kumar Jasti" userId="96bf626aa3352ddf" providerId="LiveId" clId="{DC654CF6-3D9E-4DB5-8BE5-EDDA16D0B61B}" dt="2024-06-12T09:15:10.141" v="21" actId="26606"/>
          <ac:spMkLst>
            <pc:docMk/>
            <pc:sldMk cId="4205955394" sldId="259"/>
            <ac:spMk id="31" creationId="{9C3A50E9-9119-7BC3-083B-2D84CCC78E47}"/>
          </ac:spMkLst>
        </pc:spChg>
        <pc:spChg chg="add">
          <ac:chgData name="Varun Kumar Jasti" userId="96bf626aa3352ddf" providerId="LiveId" clId="{DC654CF6-3D9E-4DB5-8BE5-EDDA16D0B61B}" dt="2024-06-12T09:15:10.141" v="21" actId="26606"/>
          <ac:spMkLst>
            <pc:docMk/>
            <pc:sldMk cId="4205955394" sldId="259"/>
            <ac:spMk id="32" creationId="{DC39DE25-0E4E-0AA7-0932-1D78C2372786}"/>
          </ac:spMkLst>
        </pc:spChg>
        <pc:grpChg chg="add del">
          <ac:chgData name="Varun Kumar Jasti" userId="96bf626aa3352ddf" providerId="LiveId" clId="{DC654CF6-3D9E-4DB5-8BE5-EDDA16D0B61B}" dt="2024-06-12T09:14:52.466" v="10" actId="26606"/>
          <ac:grpSpMkLst>
            <pc:docMk/>
            <pc:sldMk cId="4205955394" sldId="259"/>
            <ac:grpSpMk id="9" creationId="{8CE57D37-C2D0-066B-1AE3-6F4244344F27}"/>
          </ac:grpSpMkLst>
        </pc:grpChg>
        <pc:grpChg chg="add del">
          <ac:chgData name="Varun Kumar Jasti" userId="96bf626aa3352ddf" providerId="LiveId" clId="{DC654CF6-3D9E-4DB5-8BE5-EDDA16D0B61B}" dt="2024-06-12T09:14:56.019" v="14" actId="26606"/>
          <ac:grpSpMkLst>
            <pc:docMk/>
            <pc:sldMk cId="4205955394" sldId="259"/>
            <ac:grpSpMk id="17" creationId="{8CE57D37-C2D0-066B-1AE3-6F4244344F27}"/>
          </ac:grpSpMkLst>
        </pc:grpChg>
        <pc:grpChg chg="add del">
          <ac:chgData name="Varun Kumar Jasti" userId="96bf626aa3352ddf" providerId="LiveId" clId="{DC654CF6-3D9E-4DB5-8BE5-EDDA16D0B61B}" dt="2024-06-12T09:15:10.121" v="20" actId="26606"/>
          <ac:grpSpMkLst>
            <pc:docMk/>
            <pc:sldMk cId="4205955394" sldId="259"/>
            <ac:grpSpMk id="26" creationId="{8CE57D37-C2D0-066B-1AE3-6F4244344F27}"/>
          </ac:grpSpMkLst>
        </pc:grpChg>
        <pc:picChg chg="add del">
          <ac:chgData name="Varun Kumar Jasti" userId="96bf626aa3352ddf" providerId="LiveId" clId="{DC654CF6-3D9E-4DB5-8BE5-EDDA16D0B61B}" dt="2024-06-12T09:14:52.466" v="10" actId="26606"/>
          <ac:picMkLst>
            <pc:docMk/>
            <pc:sldMk cId="4205955394" sldId="259"/>
            <ac:picMk id="5" creationId="{640B7D4A-8998-2235-EF4C-76ED25B99B61}"/>
          </ac:picMkLst>
        </pc:picChg>
        <pc:picChg chg="add del">
          <ac:chgData name="Varun Kumar Jasti" userId="96bf626aa3352ddf" providerId="LiveId" clId="{DC654CF6-3D9E-4DB5-8BE5-EDDA16D0B61B}" dt="2024-06-12T09:14:54.839" v="12" actId="26606"/>
          <ac:picMkLst>
            <pc:docMk/>
            <pc:sldMk cId="4205955394" sldId="259"/>
            <ac:picMk id="14" creationId="{509046A5-7F94-EFE5-AA8A-1F3AE624A7DA}"/>
          </ac:picMkLst>
        </pc:picChg>
        <pc:picChg chg="add del">
          <ac:chgData name="Varun Kumar Jasti" userId="96bf626aa3352ddf" providerId="LiveId" clId="{DC654CF6-3D9E-4DB5-8BE5-EDDA16D0B61B}" dt="2024-06-12T09:14:56.019" v="14" actId="26606"/>
          <ac:picMkLst>
            <pc:docMk/>
            <pc:sldMk cId="4205955394" sldId="259"/>
            <ac:picMk id="16" creationId="{640B7D4A-8998-2235-EF4C-76ED25B99B61}"/>
          </ac:picMkLst>
        </pc:picChg>
        <pc:picChg chg="add del">
          <ac:chgData name="Varun Kumar Jasti" userId="96bf626aa3352ddf" providerId="LiveId" clId="{DC654CF6-3D9E-4DB5-8BE5-EDDA16D0B61B}" dt="2024-06-12T09:14:57.787" v="16" actId="26606"/>
          <ac:picMkLst>
            <pc:docMk/>
            <pc:sldMk cId="4205955394" sldId="259"/>
            <ac:picMk id="20" creationId="{509046A5-7F94-EFE5-AA8A-1F3AE624A7DA}"/>
          </ac:picMkLst>
        </pc:picChg>
        <pc:picChg chg="add del">
          <ac:chgData name="Varun Kumar Jasti" userId="96bf626aa3352ddf" providerId="LiveId" clId="{DC654CF6-3D9E-4DB5-8BE5-EDDA16D0B61B}" dt="2024-06-12T09:14:58.922" v="18" actId="26606"/>
          <ac:picMkLst>
            <pc:docMk/>
            <pc:sldMk cId="4205955394" sldId="259"/>
            <ac:picMk id="23" creationId="{FEADEB7B-F862-9852-CFB7-6E535386ADE8}"/>
          </ac:picMkLst>
        </pc:picChg>
        <pc:picChg chg="add del">
          <ac:chgData name="Varun Kumar Jasti" userId="96bf626aa3352ddf" providerId="LiveId" clId="{DC654CF6-3D9E-4DB5-8BE5-EDDA16D0B61B}" dt="2024-06-12T09:15:10.121" v="20" actId="26606"/>
          <ac:picMkLst>
            <pc:docMk/>
            <pc:sldMk cId="4205955394" sldId="259"/>
            <ac:picMk id="25" creationId="{640B7D4A-8998-2235-EF4C-76ED25B99B61}"/>
          </ac:picMkLst>
        </pc:picChg>
        <pc:picChg chg="add">
          <ac:chgData name="Varun Kumar Jasti" userId="96bf626aa3352ddf" providerId="LiveId" clId="{DC654CF6-3D9E-4DB5-8BE5-EDDA16D0B61B}" dt="2024-06-12T09:15:10.141" v="21" actId="26606"/>
          <ac:picMkLst>
            <pc:docMk/>
            <pc:sldMk cId="4205955394" sldId="259"/>
            <ac:picMk id="29" creationId="{3E9B7739-CEE3-F569-EDCF-0D78CE031F17}"/>
          </ac:picMkLst>
        </pc:picChg>
      </pc:sldChg>
      <pc:sldChg chg="addSp delSp modSp mod setClrOvrMap">
        <pc:chgData name="Varun Kumar Jasti" userId="96bf626aa3352ddf" providerId="LiveId" clId="{DC654CF6-3D9E-4DB5-8BE5-EDDA16D0B61B}" dt="2024-06-12T15:13:07.990" v="131" actId="1076"/>
        <pc:sldMkLst>
          <pc:docMk/>
          <pc:sldMk cId="1672252821" sldId="260"/>
        </pc:sldMkLst>
        <pc:spChg chg="mod">
          <ac:chgData name="Varun Kumar Jasti" userId="96bf626aa3352ddf" providerId="LiveId" clId="{DC654CF6-3D9E-4DB5-8BE5-EDDA16D0B61B}" dt="2024-06-12T15:12:55.665" v="130" actId="26606"/>
          <ac:spMkLst>
            <pc:docMk/>
            <pc:sldMk cId="1672252821" sldId="260"/>
            <ac:spMk id="2" creationId="{DFC6A73E-5607-42D7-A27A-C0909AFB6EAA}"/>
          </ac:spMkLst>
        </pc:spChg>
        <pc:spChg chg="mod">
          <ac:chgData name="Varun Kumar Jasti" userId="96bf626aa3352ddf" providerId="LiveId" clId="{DC654CF6-3D9E-4DB5-8BE5-EDDA16D0B61B}" dt="2024-06-12T15:13:07.990" v="131" actId="1076"/>
          <ac:spMkLst>
            <pc:docMk/>
            <pc:sldMk cId="1672252821" sldId="260"/>
            <ac:spMk id="3" creationId="{90E48838-64FA-EFA8-9656-D2528FFD375D}"/>
          </ac:spMkLst>
        </pc:spChg>
        <pc:spChg chg="del">
          <ac:chgData name="Varun Kumar Jasti" userId="96bf626aa3352ddf" providerId="LiveId" clId="{DC654CF6-3D9E-4DB5-8BE5-EDDA16D0B61B}" dt="2024-06-12T15:12:55.665" v="130" actId="26606"/>
          <ac:spMkLst>
            <pc:docMk/>
            <pc:sldMk cId="1672252821" sldId="260"/>
            <ac:spMk id="4103" creationId="{9228552E-C8B1-4A80-8448-0787CE0FC704}"/>
          </ac:spMkLst>
        </pc:spChg>
        <pc:spChg chg="add">
          <ac:chgData name="Varun Kumar Jasti" userId="96bf626aa3352ddf" providerId="LiveId" clId="{DC654CF6-3D9E-4DB5-8BE5-EDDA16D0B61B}" dt="2024-06-12T15:12:55.665" v="130" actId="26606"/>
          <ac:spMkLst>
            <pc:docMk/>
            <pc:sldMk cId="1672252821" sldId="260"/>
            <ac:spMk id="4108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12:55.665" v="130" actId="26606"/>
          <ac:spMkLst>
            <pc:docMk/>
            <pc:sldMk cId="1672252821" sldId="260"/>
            <ac:spMk id="4110" creationId="{D1EA859B-E555-4109-94F3-6700E046E008}"/>
          </ac:spMkLst>
        </pc:spChg>
        <pc:picChg chg="mod">
          <ac:chgData name="Varun Kumar Jasti" userId="96bf626aa3352ddf" providerId="LiveId" clId="{DC654CF6-3D9E-4DB5-8BE5-EDDA16D0B61B}" dt="2024-06-12T15:12:55.665" v="130" actId="26606"/>
          <ac:picMkLst>
            <pc:docMk/>
            <pc:sldMk cId="1672252821" sldId="260"/>
            <ac:picMk id="4098" creationId="{11229C3B-8292-F1AB-067C-92B7958952D9}"/>
          </ac:picMkLst>
        </pc:picChg>
      </pc:sldChg>
      <pc:sldChg chg="addSp delSp modSp mod">
        <pc:chgData name="Varun Kumar Jasti" userId="96bf626aa3352ddf" providerId="LiveId" clId="{DC654CF6-3D9E-4DB5-8BE5-EDDA16D0B61B}" dt="2024-06-12T15:13:42.880" v="136" actId="27636"/>
        <pc:sldMkLst>
          <pc:docMk/>
          <pc:sldMk cId="1987810592" sldId="262"/>
        </pc:sldMkLst>
        <pc:spChg chg="mod">
          <ac:chgData name="Varun Kumar Jasti" userId="96bf626aa3352ddf" providerId="LiveId" clId="{DC654CF6-3D9E-4DB5-8BE5-EDDA16D0B61B}" dt="2024-06-12T15:13:27.360" v="132" actId="26606"/>
          <ac:spMkLst>
            <pc:docMk/>
            <pc:sldMk cId="1987810592" sldId="262"/>
            <ac:spMk id="2" creationId="{15FC0B8C-F0B0-03A4-7F07-7CA74A773C17}"/>
          </ac:spMkLst>
        </pc:spChg>
        <pc:spChg chg="mod">
          <ac:chgData name="Varun Kumar Jasti" userId="96bf626aa3352ddf" providerId="LiveId" clId="{DC654CF6-3D9E-4DB5-8BE5-EDDA16D0B61B}" dt="2024-06-12T15:13:42.880" v="136" actId="27636"/>
          <ac:spMkLst>
            <pc:docMk/>
            <pc:sldMk cId="1987810592" sldId="262"/>
            <ac:spMk id="3" creationId="{50B7147C-7BA4-D0D8-A34B-CE671FAD1921}"/>
          </ac:spMkLst>
        </pc:spChg>
        <pc:spChg chg="del">
          <ac:chgData name="Varun Kumar Jasti" userId="96bf626aa3352ddf" providerId="LiveId" clId="{DC654CF6-3D9E-4DB5-8BE5-EDDA16D0B61B}" dt="2024-06-12T09:18:07.153" v="31" actId="26606"/>
          <ac:spMkLst>
            <pc:docMk/>
            <pc:sldMk cId="1987810592" sldId="262"/>
            <ac:spMk id="14" creationId="{04812C46-200A-4DEB-A05E-3ED6C68C2387}"/>
          </ac:spMkLst>
        </pc:spChg>
        <pc:spChg chg="del">
          <ac:chgData name="Varun Kumar Jasti" userId="96bf626aa3352ddf" providerId="LiveId" clId="{DC654CF6-3D9E-4DB5-8BE5-EDDA16D0B61B}" dt="2024-06-12T09:18:07.153" v="31" actId="26606"/>
          <ac:spMkLst>
            <pc:docMk/>
            <pc:sldMk cId="1987810592" sldId="262"/>
            <ac:spMk id="16" creationId="{D1EA859B-E555-4109-94F3-6700E046E008}"/>
          </ac:spMkLst>
        </pc:spChg>
        <pc:spChg chg="add del">
          <ac:chgData name="Varun Kumar Jasti" userId="96bf626aa3352ddf" providerId="LiveId" clId="{DC654CF6-3D9E-4DB5-8BE5-EDDA16D0B61B}" dt="2024-06-12T15:13:27.360" v="132" actId="26606"/>
          <ac:spMkLst>
            <pc:docMk/>
            <pc:sldMk cId="1987810592" sldId="262"/>
            <ac:spMk id="28" creationId="{9F7D5CDA-D291-4307-BF55-1381FED29634}"/>
          </ac:spMkLst>
        </pc:spChg>
        <pc:spChg chg="add">
          <ac:chgData name="Varun Kumar Jasti" userId="96bf626aa3352ddf" providerId="LiveId" clId="{DC654CF6-3D9E-4DB5-8BE5-EDDA16D0B61B}" dt="2024-06-12T15:13:27.360" v="132" actId="26606"/>
          <ac:spMkLst>
            <pc:docMk/>
            <pc:sldMk cId="1987810592" sldId="262"/>
            <ac:spMk id="33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13:27.360" v="132" actId="26606"/>
          <ac:spMkLst>
            <pc:docMk/>
            <pc:sldMk cId="1987810592" sldId="262"/>
            <ac:spMk id="35" creationId="{D1EA859B-E555-4109-94F3-6700E046E008}"/>
          </ac:spMkLst>
        </pc:spChg>
        <pc:grpChg chg="add del">
          <ac:chgData name="Varun Kumar Jasti" userId="96bf626aa3352ddf" providerId="LiveId" clId="{DC654CF6-3D9E-4DB5-8BE5-EDDA16D0B61B}" dt="2024-06-12T09:18:19.615" v="32" actId="26606"/>
          <ac:grpSpMkLst>
            <pc:docMk/>
            <pc:sldMk cId="1987810592" sldId="262"/>
            <ac:grpSpMk id="21" creationId="{A5AFD70F-20E3-55D2-E154-7D4FACFBB016}"/>
          </ac:grpSpMkLst>
        </pc:grpChg>
        <pc:picChg chg="mod ord">
          <ac:chgData name="Varun Kumar Jasti" userId="96bf626aa3352ddf" providerId="LiveId" clId="{DC654CF6-3D9E-4DB5-8BE5-EDDA16D0B61B}" dt="2024-06-12T15:13:27.360" v="132" actId="26606"/>
          <ac:picMkLst>
            <pc:docMk/>
            <pc:sldMk cId="1987810592" sldId="262"/>
            <ac:picMk id="5" creationId="{D57A5D95-7CB8-4CA1-68F1-B7BAFA35415A}"/>
          </ac:picMkLst>
        </pc:picChg>
      </pc:sldChg>
      <pc:sldChg chg="addSp delSp modSp mod">
        <pc:chgData name="Varun Kumar Jasti" userId="96bf626aa3352ddf" providerId="LiveId" clId="{DC654CF6-3D9E-4DB5-8BE5-EDDA16D0B61B}" dt="2024-06-12T15:10:32.152" v="116" actId="2711"/>
        <pc:sldMkLst>
          <pc:docMk/>
          <pc:sldMk cId="518251778" sldId="264"/>
        </pc:sldMkLst>
        <pc:spChg chg="mod">
          <ac:chgData name="Varun Kumar Jasti" userId="96bf626aa3352ddf" providerId="LiveId" clId="{DC654CF6-3D9E-4DB5-8BE5-EDDA16D0B61B}" dt="2024-06-12T15:10:04.292" v="115" actId="26606"/>
          <ac:spMkLst>
            <pc:docMk/>
            <pc:sldMk cId="518251778" sldId="264"/>
            <ac:spMk id="2" creationId="{5A9C3917-ED36-51DD-676B-2B19D239AD96}"/>
          </ac:spMkLst>
        </pc:spChg>
        <pc:spChg chg="mod">
          <ac:chgData name="Varun Kumar Jasti" userId="96bf626aa3352ddf" providerId="LiveId" clId="{DC654CF6-3D9E-4DB5-8BE5-EDDA16D0B61B}" dt="2024-06-12T15:10:32.152" v="116" actId="2711"/>
          <ac:spMkLst>
            <pc:docMk/>
            <pc:sldMk cId="518251778" sldId="264"/>
            <ac:spMk id="3" creationId="{87C92931-289C-3DF6-B0BC-744DD554ECB7}"/>
          </ac:spMkLst>
        </pc:spChg>
        <pc:spChg chg="add del">
          <ac:chgData name="Varun Kumar Jasti" userId="96bf626aa3352ddf" providerId="LiveId" clId="{DC654CF6-3D9E-4DB5-8BE5-EDDA16D0B61B}" dt="2024-06-12T09:19:17.858" v="47" actId="26606"/>
          <ac:spMkLst>
            <pc:docMk/>
            <pc:sldMk cId="518251778" sldId="264"/>
            <ac:spMk id="8199" creationId="{04812C46-200A-4DEB-A05E-3ED6C68C2387}"/>
          </ac:spMkLst>
        </pc:spChg>
        <pc:spChg chg="add del">
          <ac:chgData name="Varun Kumar Jasti" userId="96bf626aa3352ddf" providerId="LiveId" clId="{DC654CF6-3D9E-4DB5-8BE5-EDDA16D0B61B}" dt="2024-06-12T09:19:17.858" v="47" actId="26606"/>
          <ac:spMkLst>
            <pc:docMk/>
            <pc:sldMk cId="518251778" sldId="264"/>
            <ac:spMk id="8201" creationId="{D1EA859B-E555-4109-94F3-6700E046E008}"/>
          </ac:spMkLst>
        </pc:spChg>
        <pc:spChg chg="add del">
          <ac:chgData name="Varun Kumar Jasti" userId="96bf626aa3352ddf" providerId="LiveId" clId="{DC654CF6-3D9E-4DB5-8BE5-EDDA16D0B61B}" dt="2024-06-12T09:19:09.270" v="42" actId="26606"/>
          <ac:spMkLst>
            <pc:docMk/>
            <pc:sldMk cId="518251778" sldId="264"/>
            <ac:spMk id="8208" creationId="{E81BF4F6-F2CF-4984-9D14-D6966D92F99F}"/>
          </ac:spMkLst>
        </pc:spChg>
        <pc:spChg chg="add del">
          <ac:chgData name="Varun Kumar Jasti" userId="96bf626aa3352ddf" providerId="LiveId" clId="{DC654CF6-3D9E-4DB5-8BE5-EDDA16D0B61B}" dt="2024-06-12T09:19:07.876" v="40" actId="26606"/>
          <ac:spMkLst>
            <pc:docMk/>
            <pc:sldMk cId="518251778" sldId="264"/>
            <ac:spMk id="8210" creationId="{B210AC1D-4063-4C6E-9528-FA9C4C0C18E6}"/>
          </ac:spMkLst>
        </pc:spChg>
        <pc:spChg chg="add del">
          <ac:chgData name="Varun Kumar Jasti" userId="96bf626aa3352ddf" providerId="LiveId" clId="{DC654CF6-3D9E-4DB5-8BE5-EDDA16D0B61B}" dt="2024-06-12T09:19:07.876" v="40" actId="26606"/>
          <ac:spMkLst>
            <pc:docMk/>
            <pc:sldMk cId="518251778" sldId="264"/>
            <ac:spMk id="8211" creationId="{02F8C595-E68C-4306-AED8-DC7826A0A506}"/>
          </ac:spMkLst>
        </pc:spChg>
        <pc:spChg chg="add del">
          <ac:chgData name="Varun Kumar Jasti" userId="96bf626aa3352ddf" providerId="LiveId" clId="{DC654CF6-3D9E-4DB5-8BE5-EDDA16D0B61B}" dt="2024-06-12T09:19:09.270" v="42" actId="26606"/>
          <ac:spMkLst>
            <pc:docMk/>
            <pc:sldMk cId="518251778" sldId="264"/>
            <ac:spMk id="8213" creationId="{C0763A76-9F1C-4FC5-82B7-DD475DA461B2}"/>
          </ac:spMkLst>
        </pc:spChg>
        <pc:spChg chg="add del">
          <ac:chgData name="Varun Kumar Jasti" userId="96bf626aa3352ddf" providerId="LiveId" clId="{DC654CF6-3D9E-4DB5-8BE5-EDDA16D0B61B}" dt="2024-06-12T09:19:11.610" v="44" actId="26606"/>
          <ac:spMkLst>
            <pc:docMk/>
            <pc:sldMk cId="518251778" sldId="264"/>
            <ac:spMk id="8215" creationId="{9F7D5CDA-D291-4307-BF55-1381FED29634}"/>
          </ac:spMkLst>
        </pc:spChg>
        <pc:spChg chg="add del">
          <ac:chgData name="Varun Kumar Jasti" userId="96bf626aa3352ddf" providerId="LiveId" clId="{DC654CF6-3D9E-4DB5-8BE5-EDDA16D0B61B}" dt="2024-06-12T09:19:11.610" v="44" actId="26606"/>
          <ac:spMkLst>
            <pc:docMk/>
            <pc:sldMk cId="518251778" sldId="264"/>
            <ac:spMk id="8216" creationId="{59B296B9-C5A5-4E4F-9B60-C907B5F1466C}"/>
          </ac:spMkLst>
        </pc:spChg>
        <pc:spChg chg="add del">
          <ac:chgData name="Varun Kumar Jasti" userId="96bf626aa3352ddf" providerId="LiveId" clId="{DC654CF6-3D9E-4DB5-8BE5-EDDA16D0B61B}" dt="2024-06-12T09:19:11.610" v="44" actId="26606"/>
          <ac:spMkLst>
            <pc:docMk/>
            <pc:sldMk cId="518251778" sldId="264"/>
            <ac:spMk id="8217" creationId="{D0300FD3-5AF1-6305-15FA-9078072672E2}"/>
          </ac:spMkLst>
        </pc:spChg>
        <pc:spChg chg="add del">
          <ac:chgData name="Varun Kumar Jasti" userId="96bf626aa3352ddf" providerId="LiveId" clId="{DC654CF6-3D9E-4DB5-8BE5-EDDA16D0B61B}" dt="2024-06-12T15:10:04.292" v="115" actId="26606"/>
          <ac:spMkLst>
            <pc:docMk/>
            <pc:sldMk cId="518251778" sldId="264"/>
            <ac:spMk id="8222" creationId="{C0763A76-9F1C-4FC5-82B7-DD475DA461B2}"/>
          </ac:spMkLst>
        </pc:spChg>
        <pc:spChg chg="add del">
          <ac:chgData name="Varun Kumar Jasti" userId="96bf626aa3352ddf" providerId="LiveId" clId="{DC654CF6-3D9E-4DB5-8BE5-EDDA16D0B61B}" dt="2024-06-12T15:10:04.292" v="115" actId="26606"/>
          <ac:spMkLst>
            <pc:docMk/>
            <pc:sldMk cId="518251778" sldId="264"/>
            <ac:spMk id="8223" creationId="{E81BF4F6-F2CF-4984-9D14-D6966D92F99F}"/>
          </ac:spMkLst>
        </pc:spChg>
        <pc:spChg chg="add">
          <ac:chgData name="Varun Kumar Jasti" userId="96bf626aa3352ddf" providerId="LiveId" clId="{DC654CF6-3D9E-4DB5-8BE5-EDDA16D0B61B}" dt="2024-06-12T15:10:04.292" v="115" actId="26606"/>
          <ac:spMkLst>
            <pc:docMk/>
            <pc:sldMk cId="518251778" sldId="264"/>
            <ac:spMk id="8228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10:04.292" v="115" actId="26606"/>
          <ac:spMkLst>
            <pc:docMk/>
            <pc:sldMk cId="518251778" sldId="264"/>
            <ac:spMk id="8230" creationId="{D1EA859B-E555-4109-94F3-6700E046E008}"/>
          </ac:spMkLst>
        </pc:spChg>
        <pc:grpChg chg="add del">
          <ac:chgData name="Varun Kumar Jasti" userId="96bf626aa3352ddf" providerId="LiveId" clId="{DC654CF6-3D9E-4DB5-8BE5-EDDA16D0B61B}" dt="2024-06-12T09:19:03.721" v="38" actId="26606"/>
          <ac:grpSpMkLst>
            <pc:docMk/>
            <pc:sldMk cId="518251778" sldId="264"/>
            <ac:grpSpMk id="8206" creationId="{5EFBDE31-BB3E-6CFC-23CD-B5976DA38438}"/>
          </ac:grpSpMkLst>
        </pc:grpChg>
        <pc:grpChg chg="add del">
          <ac:chgData name="Varun Kumar Jasti" userId="96bf626aa3352ddf" providerId="LiveId" clId="{DC654CF6-3D9E-4DB5-8BE5-EDDA16D0B61B}" dt="2024-06-12T09:19:17.852" v="46" actId="26606"/>
          <ac:grpSpMkLst>
            <pc:docMk/>
            <pc:sldMk cId="518251778" sldId="264"/>
            <ac:grpSpMk id="8219" creationId="{434FA563-76F6-CDCF-AEA0-A7B78E44647B}"/>
          </ac:grpSpMkLst>
        </pc:grpChg>
        <pc:picChg chg="mod ord">
          <ac:chgData name="Varun Kumar Jasti" userId="96bf626aa3352ddf" providerId="LiveId" clId="{DC654CF6-3D9E-4DB5-8BE5-EDDA16D0B61B}" dt="2024-06-12T15:10:04.292" v="115" actId="26606"/>
          <ac:picMkLst>
            <pc:docMk/>
            <pc:sldMk cId="518251778" sldId="264"/>
            <ac:picMk id="8194" creationId="{14ECC594-4A28-3FED-B809-3AB34FFCC7F7}"/>
          </ac:picMkLst>
        </pc:picChg>
      </pc:sldChg>
      <pc:sldChg chg="addSp delSp modSp mod">
        <pc:chgData name="Varun Kumar Jasti" userId="96bf626aa3352ddf" providerId="LiveId" clId="{DC654CF6-3D9E-4DB5-8BE5-EDDA16D0B61B}" dt="2024-06-12T15:11:36.771" v="129" actId="26606"/>
        <pc:sldMkLst>
          <pc:docMk/>
          <pc:sldMk cId="3339359066" sldId="265"/>
        </pc:sldMkLst>
        <pc:spChg chg="mod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2" creationId="{6C962185-6148-2136-7481-B7C39735D5B5}"/>
          </ac:spMkLst>
        </pc:spChg>
        <pc:spChg chg="mod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3" creationId="{A3C1E363-4601-D02C-E3DB-23B406ACCF65}"/>
          </ac:spMkLst>
        </pc:spChg>
        <pc:spChg chg="del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9223" creationId="{04812C46-200A-4DEB-A05E-3ED6C68C2387}"/>
          </ac:spMkLst>
        </pc:spChg>
        <pc:spChg chg="del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9225" creationId="{D1EA859B-E555-4109-94F3-6700E046E008}"/>
          </ac:spMkLst>
        </pc:spChg>
        <pc:spChg chg="add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9230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11:36.771" v="129" actId="26606"/>
          <ac:spMkLst>
            <pc:docMk/>
            <pc:sldMk cId="3339359066" sldId="265"/>
            <ac:spMk id="9232" creationId="{D1EA859B-E555-4109-94F3-6700E046E008}"/>
          </ac:spMkLst>
        </pc:spChg>
        <pc:picChg chg="mod">
          <ac:chgData name="Varun Kumar Jasti" userId="96bf626aa3352ddf" providerId="LiveId" clId="{DC654CF6-3D9E-4DB5-8BE5-EDDA16D0B61B}" dt="2024-06-12T15:11:36.771" v="129" actId="26606"/>
          <ac:picMkLst>
            <pc:docMk/>
            <pc:sldMk cId="3339359066" sldId="265"/>
            <ac:picMk id="9218" creationId="{BF7E6111-EC59-0A13-62A3-3F32A2D612AD}"/>
          </ac:picMkLst>
        </pc:picChg>
      </pc:sldChg>
      <pc:sldChg chg="addSp delSp modSp mod setClrOvrMap">
        <pc:chgData name="Varun Kumar Jasti" userId="96bf626aa3352ddf" providerId="LiveId" clId="{DC654CF6-3D9E-4DB5-8BE5-EDDA16D0B61B}" dt="2024-06-12T15:10:50.981" v="122" actId="27636"/>
        <pc:sldMkLst>
          <pc:docMk/>
          <pc:sldMk cId="4185142204" sldId="266"/>
        </pc:sldMkLst>
        <pc:spChg chg="mod">
          <ac:chgData name="Varun Kumar Jasti" userId="96bf626aa3352ddf" providerId="LiveId" clId="{DC654CF6-3D9E-4DB5-8BE5-EDDA16D0B61B}" dt="2024-06-12T15:09:38.177" v="110" actId="26606"/>
          <ac:spMkLst>
            <pc:docMk/>
            <pc:sldMk cId="4185142204" sldId="266"/>
            <ac:spMk id="2" creationId="{0548A1E5-B018-8C9A-4623-BAAF88B652AE}"/>
          </ac:spMkLst>
        </pc:spChg>
        <pc:spChg chg="mod">
          <ac:chgData name="Varun Kumar Jasti" userId="96bf626aa3352ddf" providerId="LiveId" clId="{DC654CF6-3D9E-4DB5-8BE5-EDDA16D0B61B}" dt="2024-06-12T15:10:50.981" v="122" actId="27636"/>
          <ac:spMkLst>
            <pc:docMk/>
            <pc:sldMk cId="4185142204" sldId="266"/>
            <ac:spMk id="3" creationId="{0306373D-15A3-FCF3-1590-0E92413F8A09}"/>
          </ac:spMkLst>
        </pc:spChg>
        <pc:spChg chg="del">
          <ac:chgData name="Varun Kumar Jasti" userId="96bf626aa3352ddf" providerId="LiveId" clId="{DC654CF6-3D9E-4DB5-8BE5-EDDA16D0B61B}" dt="2024-06-12T15:09:38.177" v="110" actId="26606"/>
          <ac:spMkLst>
            <pc:docMk/>
            <pc:sldMk cId="4185142204" sldId="266"/>
            <ac:spMk id="16" creationId="{9228552E-C8B1-4A80-8448-0787CE0FC704}"/>
          </ac:spMkLst>
        </pc:spChg>
        <pc:spChg chg="add">
          <ac:chgData name="Varun Kumar Jasti" userId="96bf626aa3352ddf" providerId="LiveId" clId="{DC654CF6-3D9E-4DB5-8BE5-EDDA16D0B61B}" dt="2024-06-12T15:09:38.177" v="110" actId="26606"/>
          <ac:spMkLst>
            <pc:docMk/>
            <pc:sldMk cId="4185142204" sldId="266"/>
            <ac:spMk id="21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09:38.177" v="110" actId="26606"/>
          <ac:spMkLst>
            <pc:docMk/>
            <pc:sldMk cId="4185142204" sldId="266"/>
            <ac:spMk id="23" creationId="{D1EA859B-E555-4109-94F3-6700E046E008}"/>
          </ac:spMkLst>
        </pc:spChg>
        <pc:picChg chg="mod">
          <ac:chgData name="Varun Kumar Jasti" userId="96bf626aa3352ddf" providerId="LiveId" clId="{DC654CF6-3D9E-4DB5-8BE5-EDDA16D0B61B}" dt="2024-06-12T15:10:48.013" v="120" actId="1076"/>
          <ac:picMkLst>
            <pc:docMk/>
            <pc:sldMk cId="4185142204" sldId="266"/>
            <ac:picMk id="5" creationId="{DA34FD87-8349-7A2F-6BCB-CDBF336821B2}"/>
          </ac:picMkLst>
        </pc:picChg>
      </pc:sldChg>
      <pc:sldChg chg="addSp delSp modSp mod setClrOvrMap">
        <pc:chgData name="Varun Kumar Jasti" userId="96bf626aa3352ddf" providerId="LiveId" clId="{DC654CF6-3D9E-4DB5-8BE5-EDDA16D0B61B}" dt="2024-06-12T15:09:44.542" v="114" actId="20577"/>
        <pc:sldMkLst>
          <pc:docMk/>
          <pc:sldMk cId="3020327186" sldId="267"/>
        </pc:sldMkLst>
        <pc:spChg chg="mod">
          <ac:chgData name="Varun Kumar Jasti" userId="96bf626aa3352ddf" providerId="LiveId" clId="{DC654CF6-3D9E-4DB5-8BE5-EDDA16D0B61B}" dt="2024-06-12T15:09:31.577" v="109" actId="26606"/>
          <ac:spMkLst>
            <pc:docMk/>
            <pc:sldMk cId="3020327186" sldId="267"/>
            <ac:spMk id="2" creationId="{CCB178B6-8F2C-CD58-4C4A-1BF8E412AB24}"/>
          </ac:spMkLst>
        </pc:spChg>
        <pc:spChg chg="mod">
          <ac:chgData name="Varun Kumar Jasti" userId="96bf626aa3352ddf" providerId="LiveId" clId="{DC654CF6-3D9E-4DB5-8BE5-EDDA16D0B61B}" dt="2024-06-12T15:09:44.542" v="114" actId="20577"/>
          <ac:spMkLst>
            <pc:docMk/>
            <pc:sldMk cId="3020327186" sldId="267"/>
            <ac:spMk id="3" creationId="{D03E019B-10D6-B176-5A73-64B0F95A4A09}"/>
          </ac:spMkLst>
        </pc:spChg>
        <pc:spChg chg="del">
          <ac:chgData name="Varun Kumar Jasti" userId="96bf626aa3352ddf" providerId="LiveId" clId="{DC654CF6-3D9E-4DB5-8BE5-EDDA16D0B61B}" dt="2024-06-12T15:09:31.577" v="109" actId="26606"/>
          <ac:spMkLst>
            <pc:docMk/>
            <pc:sldMk cId="3020327186" sldId="267"/>
            <ac:spMk id="11271" creationId="{9228552E-C8B1-4A80-8448-0787CE0FC704}"/>
          </ac:spMkLst>
        </pc:spChg>
        <pc:spChg chg="add">
          <ac:chgData name="Varun Kumar Jasti" userId="96bf626aa3352ddf" providerId="LiveId" clId="{DC654CF6-3D9E-4DB5-8BE5-EDDA16D0B61B}" dt="2024-06-12T15:09:31.577" v="109" actId="26606"/>
          <ac:spMkLst>
            <pc:docMk/>
            <pc:sldMk cId="3020327186" sldId="267"/>
            <ac:spMk id="11276" creationId="{04812C46-200A-4DEB-A05E-3ED6C68C2387}"/>
          </ac:spMkLst>
        </pc:spChg>
        <pc:spChg chg="add">
          <ac:chgData name="Varun Kumar Jasti" userId="96bf626aa3352ddf" providerId="LiveId" clId="{DC654CF6-3D9E-4DB5-8BE5-EDDA16D0B61B}" dt="2024-06-12T15:09:31.577" v="109" actId="26606"/>
          <ac:spMkLst>
            <pc:docMk/>
            <pc:sldMk cId="3020327186" sldId="267"/>
            <ac:spMk id="11278" creationId="{D1EA859B-E555-4109-94F3-6700E046E008}"/>
          </ac:spMkLst>
        </pc:spChg>
        <pc:picChg chg="mod">
          <ac:chgData name="Varun Kumar Jasti" userId="96bf626aa3352ddf" providerId="LiveId" clId="{DC654CF6-3D9E-4DB5-8BE5-EDDA16D0B61B}" dt="2024-06-12T15:09:31.577" v="109" actId="26606"/>
          <ac:picMkLst>
            <pc:docMk/>
            <pc:sldMk cId="3020327186" sldId="267"/>
            <ac:picMk id="11266" creationId="{20AC6126-4819-EA6C-7C95-5000D68D99C8}"/>
          </ac:picMkLst>
        </pc:picChg>
      </pc:sldChg>
      <pc:sldChg chg="modSp mod">
        <pc:chgData name="Varun Kumar Jasti" userId="96bf626aa3352ddf" providerId="LiveId" clId="{DC654CF6-3D9E-4DB5-8BE5-EDDA16D0B61B}" dt="2024-06-12T15:14:07.700" v="137" actId="20577"/>
        <pc:sldMkLst>
          <pc:docMk/>
          <pc:sldMk cId="2511334622" sldId="268"/>
        </pc:sldMkLst>
        <pc:spChg chg="mod">
          <ac:chgData name="Varun Kumar Jasti" userId="96bf626aa3352ddf" providerId="LiveId" clId="{DC654CF6-3D9E-4DB5-8BE5-EDDA16D0B61B}" dt="2024-06-12T15:14:07.700" v="137" actId="20577"/>
          <ac:spMkLst>
            <pc:docMk/>
            <pc:sldMk cId="2511334622" sldId="268"/>
            <ac:spMk id="3" creationId="{6D17CB9A-F5FE-99C8-4AEB-0A0D339D273B}"/>
          </ac:spMkLst>
        </pc:spChg>
      </pc:sldChg>
      <pc:sldChg chg="modSp mod">
        <pc:chgData name="Varun Kumar Jasti" userId="96bf626aa3352ddf" providerId="LiveId" clId="{DC654CF6-3D9E-4DB5-8BE5-EDDA16D0B61B}" dt="2024-06-12T15:14:15.852" v="138" actId="5793"/>
        <pc:sldMkLst>
          <pc:docMk/>
          <pc:sldMk cId="3289917089" sldId="269"/>
        </pc:sldMkLst>
        <pc:spChg chg="mod">
          <ac:chgData name="Varun Kumar Jasti" userId="96bf626aa3352ddf" providerId="LiveId" clId="{DC654CF6-3D9E-4DB5-8BE5-EDDA16D0B61B}" dt="2024-06-12T15:14:15.852" v="138" actId="5793"/>
          <ac:spMkLst>
            <pc:docMk/>
            <pc:sldMk cId="3289917089" sldId="269"/>
            <ac:spMk id="3" creationId="{0C932218-5787-753E-CD73-64FE3B8153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BCED-5902-F740-BB4F-0838BC189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162A-D670-0E74-C2BC-0966E038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7DFD-71A4-AD82-774F-D6626674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BAD9-16C4-1280-5468-2711CED3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F34-8EB9-5382-CBBC-52C4084A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7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871-4D88-DEF0-3773-4F02763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44ED-3060-90E6-AFFF-072E8FD3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ED95-6C59-8030-53A2-0B196D5F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FE13-9E82-34E5-6A6F-7D0BCAE6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87B-AA97-2845-9BB4-7F14C573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1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60FDF-7AF7-8FC3-CB41-67A7255A7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E74F8-C322-98C5-27CC-445D80D7D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B21D-0F14-5CEB-EB6D-AEA87922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FAFD-295E-3EA0-3F57-A4B63245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38FC-877C-94EE-2541-3B2C00DC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2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CAC0-38DB-D3F8-BDD5-97709B46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59C9-D000-6F26-45D2-A2389409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F773-2B36-F7CC-5BCB-7A1F7F0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2DA2-6E33-5D3B-E315-9B7D1E73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0F15-4B09-B72A-74FB-F66FD419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4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FAFF-36CC-48CC-AB11-D14AE25F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F7CA-53BA-725C-7370-9E8A3102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7FAD7-8A02-D775-D2AE-45C0146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6D1E-5160-E37F-EB43-FA2573C0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5F71-788C-92CD-3C2E-07DC84BD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2138-2029-E694-4964-7DE13D4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239B-53C8-FF11-DE5D-B22A8D69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0490-689B-D489-E94B-4FED58B5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964A-16FE-A5EC-7886-F82F5BB8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94DD-769F-5482-73FD-605A256E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8BBF-62DD-916C-809E-0339B7C5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C36B-E1F5-FEEC-D93D-4F32B5F6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5D9C-95F4-0FFE-8A6A-95A4982F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E0FE-4B0A-74DA-6C86-C9E77A55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5AD6F-4B8D-0AC0-6614-533E5A223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D7899-F4ED-E7A8-8202-26F214B0A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6F0E0-E850-554E-F500-D2F0DA22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58724-EFC5-DC61-82AB-DA25333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6C1B1-3A23-4873-044C-7A8F7D62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9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494D-356A-56FD-7D11-F41D5761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AC6D0-82E0-B57A-6CD4-2D9AF27D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638E9-1919-9D41-B23A-CCD67D75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03E17-30FC-4697-FB73-192C6A7E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BA520-02EA-0A3D-F6CA-1473930F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6C0C-ADED-C5E4-A502-681CEE24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E160-C7C9-389C-585B-2CE384BC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6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E28C-A90D-7D7B-534F-2B82F36F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F11E-BC63-C997-C87A-A1D87739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00035-834A-CED7-88D6-C5AB21F8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6056-B2F8-1F9D-7A75-5FDFCC81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FBC1-0548-F90B-A655-44137C5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36E3-78C5-11A7-4EBB-CBD6CF4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5D32-E696-44C3-BCC3-52D43D21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34C53-FF99-AF43-F233-5156B9F5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D5B6-75B8-D60C-0D7E-8A3FDD5F2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72AAF-5C6B-6F8C-8DCF-563FEA49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69B5-815C-5082-4A35-3D693B06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6769-30D5-A469-FB3F-57297909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1D3-C293-9624-1AA8-A43A58F3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7065-F528-43D5-0433-5E0E0C1A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51788-94FB-1CF6-9BE6-BCED9D36A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359EC-636D-4BDE-8525-65848E3922AE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8646-8EAF-1811-4127-DF7D4714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58CB-11D0-DD7A-4338-938001F8E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CE658-344D-4D64-B277-674D95A11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stack of books with text on them&#10;&#10;Description automatically generated">
            <a:extLst>
              <a:ext uri="{FF2B5EF4-FFF2-40B4-BE49-F238E27FC236}">
                <a16:creationId xmlns:a16="http://schemas.microsoft.com/office/drawing/2014/main" id="{3E15AAA2-8605-116D-90DC-0AD40A81C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9" b="370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032D2E-4DAA-B110-1773-BA8EC484F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Managing an Online Book Store</a:t>
            </a:r>
            <a:br>
              <a:rPr lang="en-US" b="1">
                <a:solidFill>
                  <a:srgbClr val="FFFFFF"/>
                </a:solidFill>
              </a:rPr>
            </a:b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DAA35-18A7-FFA8-8341-6701244E5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Presenter: Task Titans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0" name="Rectangle 92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A road with trees and a path&#10;&#10;Description automatically generated with medium confidence">
            <a:extLst>
              <a:ext uri="{FF2B5EF4-FFF2-40B4-BE49-F238E27FC236}">
                <a16:creationId xmlns:a16="http://schemas.microsoft.com/office/drawing/2014/main" id="{BF7E6111-EC59-0A13-62A3-3F32A2D61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3" b="270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2" name="Rectangle 92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62185-6148-2136-7481-B7C39735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dirty="0"/>
              <a:t>Deliverables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E363-4601-D02C-E3DB-23B406ACC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Website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 &amp; Checkout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 System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Documentation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33935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DA34FD87-8349-7A2F-6BCB-CDBF33682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8A1E5-B018-8C9A-4623-BAAF88B6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dirty="0"/>
              <a:t>User Requirements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373D-15A3-FCF3-1590-0E92413F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982375" cy="3886700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Management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Browsing and searching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Information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Tracking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 and Reviews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Support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Privacy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514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OIP.XIWc_rBxbPKd4-i41iyL4gHaF0 (474×372)">
            <a:extLst>
              <a:ext uri="{FF2B5EF4-FFF2-40B4-BE49-F238E27FC236}">
                <a16:creationId xmlns:a16="http://schemas.microsoft.com/office/drawing/2014/main" id="{20AC6126-4819-EA6C-7C95-5000D68D9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8" name="Rectangle 1127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78B6-8F2C-CD58-4C4A-1BF8E41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/>
              <a:t>Functional Requirements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019B-10D6-B176-5A73-64B0F95A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 and Authentication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based access control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listing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management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centre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and complaints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02032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29F8ED24-CFA5-553D-F633-3EACCFE1C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413B8-7986-232E-D860-20EFA1A7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/>
              <a:t>Inputs and Outputs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CB9A-F5FE-99C8-4AEB-0A0D339D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133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OIP.Budj5XcUNrLeCRk0TsRqNgHaEV (474×277)">
            <a:extLst>
              <a:ext uri="{FF2B5EF4-FFF2-40B4-BE49-F238E27FC236}">
                <a16:creationId xmlns:a16="http://schemas.microsoft.com/office/drawing/2014/main" id="{F4C6D92E-27A9-0B77-B9D3-CBBFD0347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6" r="1" b="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4F644-3C46-EC1B-29B1-D1EB8080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/>
              <a:t>Schedule and Delivery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2218-5787-753E-CD73-64FE3B81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991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32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 blue and purple waves&#10;&#10;Description automatically generated">
            <a:extLst>
              <a:ext uri="{FF2B5EF4-FFF2-40B4-BE49-F238E27FC236}">
                <a16:creationId xmlns:a16="http://schemas.microsoft.com/office/drawing/2014/main" id="{F8560906-69ED-33BF-7F99-948F27272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E1784-E4E4-5949-9F37-CADA78B2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</a:rPr>
              <a:t>Thank You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1332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7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lose up of a crystal&#10;&#10;Description automatically generated">
            <a:extLst>
              <a:ext uri="{FF2B5EF4-FFF2-40B4-BE49-F238E27FC236}">
                <a16:creationId xmlns:a16="http://schemas.microsoft.com/office/drawing/2014/main" id="{56B303E8-AACE-4428-5F65-43CA970BD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r="-2" b="-2"/>
          <a:stretch/>
        </p:blipFill>
        <p:spPr bwMode="auto"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A0365-4878-C5AD-DB51-4067B69B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US" b="1"/>
              <a:t>Content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D67-E770-6E3B-F51A-031ED3D3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1. About the Project</a:t>
            </a:r>
          </a:p>
          <a:p>
            <a:pPr marL="0" indent="0">
              <a:buNone/>
            </a:pPr>
            <a:r>
              <a:rPr lang="en-US" sz="1900" b="1" dirty="0"/>
              <a:t>2. Project Scope</a:t>
            </a:r>
          </a:p>
          <a:p>
            <a:pPr marL="0" indent="0">
              <a:buNone/>
            </a:pPr>
            <a:r>
              <a:rPr lang="en-US" sz="1900" b="1" dirty="0"/>
              <a:t>3. Work Breakdown Structure</a:t>
            </a:r>
          </a:p>
          <a:p>
            <a:pPr marL="0" indent="0">
              <a:buNone/>
            </a:pPr>
            <a:r>
              <a:rPr lang="en-US" sz="1900" b="1" dirty="0"/>
              <a:t>4. Milestones</a:t>
            </a:r>
          </a:p>
          <a:p>
            <a:pPr marL="0" indent="0">
              <a:buNone/>
            </a:pPr>
            <a:r>
              <a:rPr lang="en-US" sz="1900" b="1" dirty="0"/>
              <a:t>5. System Design / Architecture</a:t>
            </a:r>
          </a:p>
          <a:p>
            <a:pPr marL="0" indent="0">
              <a:buNone/>
            </a:pPr>
            <a:r>
              <a:rPr lang="en-US" sz="1900" b="1" dirty="0"/>
              <a:t>6. System Requirements</a:t>
            </a:r>
          </a:p>
          <a:p>
            <a:pPr marL="0" indent="0">
              <a:buNone/>
            </a:pPr>
            <a:r>
              <a:rPr lang="en-US" sz="1900" b="1" dirty="0"/>
              <a:t>7. Deliverables</a:t>
            </a:r>
          </a:p>
          <a:p>
            <a:pPr marL="0" indent="0">
              <a:buNone/>
            </a:pPr>
            <a:r>
              <a:rPr lang="en-US" sz="1900" b="1" dirty="0"/>
              <a:t>8. User and Functional Requirements</a:t>
            </a:r>
          </a:p>
          <a:p>
            <a:pPr marL="0" indent="0">
              <a:buNone/>
            </a:pPr>
            <a:r>
              <a:rPr lang="en-US" sz="1900" b="1" dirty="0"/>
              <a:t>9. Inputs and Outputs</a:t>
            </a:r>
          </a:p>
          <a:p>
            <a:pPr marL="0" indent="0">
              <a:buNone/>
            </a:pPr>
            <a:r>
              <a:rPr lang="en-US" sz="1900" b="1" dirty="0"/>
              <a:t>10. Schedule and Delivery Plan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5607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9379C-97CD-B17C-3B49-18478329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537F-36DD-1922-8F24-485D04D6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995122"/>
            <a:ext cx="6516216" cy="3908585"/>
          </a:xfrm>
        </p:spPr>
        <p:txBody>
          <a:bodyPr>
            <a:normAutofit/>
          </a:bodyPr>
          <a:lstStyle/>
          <a:p>
            <a:r>
              <a:rPr lang="en-US" sz="1900" b="1" dirty="0"/>
              <a:t>Title of Project: Managing an Online Book Store</a:t>
            </a:r>
          </a:p>
          <a:p>
            <a:r>
              <a:rPr lang="en-US" sz="1900" b="1" dirty="0"/>
              <a:t>Team Name: </a:t>
            </a:r>
            <a:r>
              <a:rPr lang="en-US" sz="1900" dirty="0"/>
              <a:t>Task Titans</a:t>
            </a:r>
            <a:endParaRPr lang="en-US" sz="1900" b="1" dirty="0"/>
          </a:p>
          <a:p>
            <a:r>
              <a:rPr lang="en-US" sz="1900" b="1" dirty="0"/>
              <a:t>Mentor Name: </a:t>
            </a:r>
            <a:r>
              <a:rPr lang="en-US" sz="1900" dirty="0" err="1"/>
              <a:t>Neetesh</a:t>
            </a:r>
            <a:r>
              <a:rPr lang="en-US" sz="1900" dirty="0"/>
              <a:t> Parashar</a:t>
            </a:r>
          </a:p>
          <a:p>
            <a:r>
              <a:rPr lang="en-US" sz="1900" b="1" dirty="0"/>
              <a:t>Team 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J. Varun Kumar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K. Dheeraj Kumar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K. </a:t>
            </a:r>
            <a:r>
              <a:rPr lang="en-US" sz="1900" dirty="0" err="1"/>
              <a:t>Manikanta</a:t>
            </a:r>
            <a:r>
              <a:rPr lang="en-US" sz="1900" dirty="0"/>
              <a:t> Vinayak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A. Vinay Kumar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A. Charan Kumar</a:t>
            </a:r>
            <a:endParaRPr lang="en-US" sz="1900" b="1" dirty="0"/>
          </a:p>
          <a:p>
            <a:r>
              <a:rPr lang="en-US" sz="1900" b="1" dirty="0"/>
              <a:t>Project Lead</a:t>
            </a:r>
            <a:r>
              <a:rPr lang="en-US" sz="1900" dirty="0"/>
              <a:t>: J. Varun Kumar</a:t>
            </a:r>
          </a:p>
          <a:p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0798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73E-5607-42D7-A27A-C0909AFB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Brief Summary </a:t>
            </a:r>
            <a:r>
              <a:rPr lang="en-US" sz="3200" b="1"/>
              <a:t>of My </a:t>
            </a:r>
            <a:r>
              <a:rPr lang="en-US" sz="3200" b="1" dirty="0"/>
              <a:t>Project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838-64FA-EFA8-9656-D2528FFD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most general goal of the project managing an online bookstore is to create a new concept of online bookstore that create a better interface and better experience for buyers and sellers. This is a friendly and responsive website friendly to its users. The[This] platform offers the authorized and widespread books.</a:t>
            </a:r>
            <a:endParaRPr lang="en-IN" sz="2000" dirty="0"/>
          </a:p>
        </p:txBody>
      </p:sp>
      <p:pic>
        <p:nvPicPr>
          <p:cNvPr id="29" name="Picture 28" descr="Cluster of books">
            <a:extLst>
              <a:ext uri="{FF2B5EF4-FFF2-40B4-BE49-F238E27FC236}">
                <a16:creationId xmlns:a16="http://schemas.microsoft.com/office/drawing/2014/main" id="{3E9B7739-CEE3-F569-EDCF-0D78CE031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8" r="20172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young child working on a toy&#10;&#10;Description automatically generated">
            <a:extLst>
              <a:ext uri="{FF2B5EF4-FFF2-40B4-BE49-F238E27FC236}">
                <a16:creationId xmlns:a16="http://schemas.microsoft.com/office/drawing/2014/main" id="{11229C3B-8292-F1AB-067C-92B79589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Rectangle 410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6A73E-5607-42D7-A27A-C0909AFB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838-64FA-EFA8-9656-D2528FFD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01764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Developing an online selling strategy for books targeting small book shops that would make it easy and fun to shop.</a:t>
            </a:r>
          </a:p>
          <a:p>
            <a:r>
              <a:rPr lang="en-US" sz="2000" dirty="0"/>
              <a:t>The main features accessible for the users are, login, books’ list, shopping cart, orders management, rating and review system, recommendatory system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67225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diagram of a project&#10;&#10;Description automatically generated">
            <a:extLst>
              <a:ext uri="{FF2B5EF4-FFF2-40B4-BE49-F238E27FC236}">
                <a16:creationId xmlns:a16="http://schemas.microsoft.com/office/drawing/2014/main" id="{7A687D9C-3147-0EC9-3203-815E2AD25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32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6A73E-5607-42D7-A27A-C0909AFB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8838-64FA-EFA8-9656-D2528FFD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4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D57A5D95-7CB8-4CA1-68F1-B7BAFA354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2" r="362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C0B8C-F0B0-03A4-7F07-7CA74A77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 dirty="0"/>
              <a:t>Milestones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147C-7BA4-D0D8-A34B-CE671FAD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0"/>
            <a:ext cx="4231640" cy="4327843"/>
          </a:xfrm>
        </p:spPr>
        <p:txBody>
          <a:bodyPr>
            <a:normAutofit lnSpcReduction="10000"/>
          </a:bodyPr>
          <a:lstStyle/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Finalize project goals, objectives, and team roles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and document detailed requirements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 software requirement specifications document in Documentation process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approve the project plan and timeline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and finalize design prototypes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development of user interfaces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development of server-side logic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unit testing for all modules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interactions between different system components</a:t>
            </a:r>
          </a:p>
          <a:p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testing with actual users and stakeholders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8781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BF5AF52-A8F3-85D0-F680-81FFEEE6F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2" b="60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8FDFF-C5E2-5BFE-F334-7D0DDCB9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System Design / Architecture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2DA7-7AB3-7D0C-3C4E-C6101B6F4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16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8" name="Rectangle 82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 hand holding a crystal ball with a green leaf in it&#10;&#10;Description automatically generated">
            <a:extLst>
              <a:ext uri="{FF2B5EF4-FFF2-40B4-BE49-F238E27FC236}">
                <a16:creationId xmlns:a16="http://schemas.microsoft.com/office/drawing/2014/main" id="{14ECC594-4A28-3FED-B809-3AB34FF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0" r="9490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0" name="Rectangle 82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C3917-ED36-51DD-676B-2B19D239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1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2931-289C-3DF6-B0BC-744DD554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Server:</a:t>
            </a:r>
            <a:r>
              <a:rPr lang="en-IN" sz="19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reliable server for managing the traffic, memory, storage and processing power.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reliable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for application to work on.</a:t>
            </a: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 base system to maintain all the data about books and customer data.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Software: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Firewalls and security measures to protect user data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25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427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Symbol</vt:lpstr>
      <vt:lpstr>Office Theme</vt:lpstr>
      <vt:lpstr>Managing an Online Book Store </vt:lpstr>
      <vt:lpstr>Content</vt:lpstr>
      <vt:lpstr> </vt:lpstr>
      <vt:lpstr>Brief Summary of My Project</vt:lpstr>
      <vt:lpstr>Project Scope</vt:lpstr>
      <vt:lpstr>Work Breakdown Structure</vt:lpstr>
      <vt:lpstr>Milestones</vt:lpstr>
      <vt:lpstr>System Design / Architecture</vt:lpstr>
      <vt:lpstr>System Requirements</vt:lpstr>
      <vt:lpstr>Deliverables</vt:lpstr>
      <vt:lpstr>User Requirements</vt:lpstr>
      <vt:lpstr>Functional Requirements</vt:lpstr>
      <vt:lpstr>Inputs and Outputs</vt:lpstr>
      <vt:lpstr>Schedule and Delivery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Kumar Jasti</dc:creator>
  <cp:lastModifiedBy>Varun Kumar Jasti</cp:lastModifiedBy>
  <cp:revision>1</cp:revision>
  <dcterms:created xsi:type="dcterms:W3CDTF">2024-06-11T18:44:32Z</dcterms:created>
  <dcterms:modified xsi:type="dcterms:W3CDTF">2024-06-12T17:42:16Z</dcterms:modified>
</cp:coreProperties>
</file>