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4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harts/chart9.xml" ContentType="application/vnd.openxmlformats-officedocument.drawingml.char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62" r:id="rId2"/>
    <p:sldMasterId id="2147483752" r:id="rId3"/>
  </p:sldMasterIdLst>
  <p:notesMasterIdLst>
    <p:notesMasterId r:id="rId48"/>
  </p:notesMasterIdLst>
  <p:handoutMasterIdLst>
    <p:handoutMasterId r:id="rId49"/>
  </p:handoutMasterIdLst>
  <p:sldIdLst>
    <p:sldId id="276" r:id="rId4"/>
    <p:sldId id="301" r:id="rId5"/>
    <p:sldId id="377" r:id="rId6"/>
    <p:sldId id="350" r:id="rId7"/>
    <p:sldId id="351" r:id="rId8"/>
    <p:sldId id="387" r:id="rId9"/>
    <p:sldId id="352" r:id="rId10"/>
    <p:sldId id="353" r:id="rId11"/>
    <p:sldId id="356" r:id="rId12"/>
    <p:sldId id="354" r:id="rId13"/>
    <p:sldId id="378" r:id="rId14"/>
    <p:sldId id="355" r:id="rId15"/>
    <p:sldId id="357" r:id="rId16"/>
    <p:sldId id="358" r:id="rId17"/>
    <p:sldId id="359" r:id="rId18"/>
    <p:sldId id="360" r:id="rId19"/>
    <p:sldId id="361" r:id="rId20"/>
    <p:sldId id="362" r:id="rId21"/>
    <p:sldId id="379" r:id="rId22"/>
    <p:sldId id="363" r:id="rId23"/>
    <p:sldId id="364" r:id="rId24"/>
    <p:sldId id="365" r:id="rId25"/>
    <p:sldId id="366" r:id="rId26"/>
    <p:sldId id="367" r:id="rId27"/>
    <p:sldId id="368" r:id="rId28"/>
    <p:sldId id="380" r:id="rId29"/>
    <p:sldId id="370" r:id="rId30"/>
    <p:sldId id="369" r:id="rId31"/>
    <p:sldId id="371" r:id="rId32"/>
    <p:sldId id="372" r:id="rId33"/>
    <p:sldId id="373" r:id="rId34"/>
    <p:sldId id="374" r:id="rId35"/>
    <p:sldId id="375" r:id="rId36"/>
    <p:sldId id="385" r:id="rId37"/>
    <p:sldId id="376" r:id="rId38"/>
    <p:sldId id="383" r:id="rId39"/>
    <p:sldId id="386" r:id="rId40"/>
    <p:sldId id="384" r:id="rId41"/>
    <p:sldId id="388" r:id="rId42"/>
    <p:sldId id="390" r:id="rId43"/>
    <p:sldId id="391" r:id="rId44"/>
    <p:sldId id="392" r:id="rId45"/>
    <p:sldId id="393" r:id="rId46"/>
    <p:sldId id="394" r:id="rId47"/>
  </p:sldIdLst>
  <p:sldSz cx="9144000" cy="6858000" type="screen4x3"/>
  <p:notesSz cx="7099300" cy="10234613"/>
  <p:defaultTextStyle>
    <a:defPPr>
      <a:defRPr lang="de-DE"/>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323">
          <p15:clr>
            <a:srgbClr val="A4A3A4"/>
          </p15:clr>
        </p15:guide>
        <p15:guide id="2" pos="3554">
          <p15:clr>
            <a:srgbClr val="A4A3A4"/>
          </p15:clr>
        </p15:guide>
      </p15:sldGuideLst>
    </p:ext>
    <p:ext uri="{2D200454-40CA-4A62-9FC3-DE9A4176ACB9}">
      <p15:notesGuideLst xmlns:p15="http://schemas.microsoft.com/office/powerpoint/2012/main" xmlns="">
        <p15:guide id="1" orient="horz" pos="3224">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99FF99"/>
    <a:srgbClr val="99CCFF"/>
    <a:srgbClr val="FF9999"/>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94625" autoAdjust="0"/>
  </p:normalViewPr>
  <p:slideViewPr>
    <p:cSldViewPr snapToGrid="0">
      <p:cViewPr>
        <p:scale>
          <a:sx n="73" d="100"/>
          <a:sy n="73" d="100"/>
        </p:scale>
        <p:origin x="-1104" y="-102"/>
      </p:cViewPr>
      <p:guideLst>
        <p:guide orient="horz" pos="323"/>
        <p:guide pos="35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88" d="100"/>
          <a:sy n="88" d="100"/>
        </p:scale>
        <p:origin x="-3804" y="-132"/>
      </p:cViewPr>
      <p:guideLst>
        <p:guide orient="horz" pos="3224"/>
        <p:guide pos="2235"/>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avaddin\Downloads\joined%20excel.US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D:\PPT\project%20joined_de_faste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PPT\project%20joined_de_faste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avaddin\Downloads\joined%20excel.US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PPT\project%20joined_de_faste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avaddin\Downloads\joined%20excel.US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PPT\project%20joined_de_faste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avaddin\Downloads\joined%20excel.US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PPT\project%20joined_de_faster.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Bavaddin\Downloads\joined%20excel.US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Monthly Sales - USA</a:t>
            </a:r>
          </a:p>
        </c:rich>
      </c:tx>
      <c:layout/>
    </c:title>
    <c:plotArea>
      <c:layout/>
      <c:lineChart>
        <c:grouping val="standard"/>
        <c:ser>
          <c:idx val="0"/>
          <c:order val="0"/>
          <c:tx>
            <c:strRef>
              <c:f>Sheet6!$D$7</c:f>
              <c:strCache>
                <c:ptCount val="1"/>
                <c:pt idx="0">
                  <c:v>2009</c:v>
                </c:pt>
              </c:strCache>
            </c:strRef>
          </c:tx>
          <c:marker>
            <c:symbol val="none"/>
          </c:marker>
          <c:cat>
            <c:strRef>
              <c:f>Sheet6!$E$6:$P$6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Sheet6!$E$7:$P$7</c:f>
              <c:numCache>
                <c:formatCode>General</c:formatCode>
                <c:ptCount val="12"/>
                <c:pt idx="0">
                  <c:v>36548</c:v>
                </c:pt>
                <c:pt idx="1">
                  <c:v>37322</c:v>
                </c:pt>
                <c:pt idx="2">
                  <c:v>43012</c:v>
                </c:pt>
                <c:pt idx="3">
                  <c:v>57714</c:v>
                </c:pt>
                <c:pt idx="4">
                  <c:v>64369</c:v>
                </c:pt>
                <c:pt idx="5">
                  <c:v>74074</c:v>
                </c:pt>
                <c:pt idx="6">
                  <c:v>68529</c:v>
                </c:pt>
                <c:pt idx="7">
                  <c:v>81696</c:v>
                </c:pt>
                <c:pt idx="8">
                  <c:v>74884</c:v>
                </c:pt>
                <c:pt idx="9">
                  <c:v>62951</c:v>
                </c:pt>
                <c:pt idx="10">
                  <c:v>48121</c:v>
                </c:pt>
                <c:pt idx="11">
                  <c:v>37700</c:v>
                </c:pt>
              </c:numCache>
            </c:numRef>
          </c:val>
        </c:ser>
        <c:ser>
          <c:idx val="1"/>
          <c:order val="1"/>
          <c:tx>
            <c:strRef>
              <c:f>Sheet6!$D$8</c:f>
              <c:strCache>
                <c:ptCount val="1"/>
                <c:pt idx="0">
                  <c:v>2010</c:v>
                </c:pt>
              </c:strCache>
            </c:strRef>
          </c:tx>
          <c:marker>
            <c:symbol val="none"/>
          </c:marker>
          <c:cat>
            <c:strRef>
              <c:f>Sheet6!$E$6:$P$6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Sheet6!$E$8:$P$8</c:f>
              <c:numCache>
                <c:formatCode>General</c:formatCode>
                <c:ptCount val="12"/>
                <c:pt idx="0">
                  <c:v>33205</c:v>
                </c:pt>
                <c:pt idx="1">
                  <c:v>39763</c:v>
                </c:pt>
                <c:pt idx="2">
                  <c:v>52041</c:v>
                </c:pt>
                <c:pt idx="3">
                  <c:v>56645</c:v>
                </c:pt>
                <c:pt idx="4">
                  <c:v>65420</c:v>
                </c:pt>
                <c:pt idx="5">
                  <c:v>75365</c:v>
                </c:pt>
                <c:pt idx="6">
                  <c:v>66743</c:v>
                </c:pt>
                <c:pt idx="7">
                  <c:v>83004</c:v>
                </c:pt>
                <c:pt idx="8">
                  <c:v>71475</c:v>
                </c:pt>
                <c:pt idx="9">
                  <c:v>62378</c:v>
                </c:pt>
                <c:pt idx="10">
                  <c:v>54369</c:v>
                </c:pt>
                <c:pt idx="11">
                  <c:v>43001</c:v>
                </c:pt>
              </c:numCache>
            </c:numRef>
          </c:val>
        </c:ser>
        <c:ser>
          <c:idx val="2"/>
          <c:order val="2"/>
          <c:tx>
            <c:strRef>
              <c:f>Sheet6!$D$9</c:f>
              <c:strCache>
                <c:ptCount val="1"/>
                <c:pt idx="0">
                  <c:v>2011</c:v>
                </c:pt>
              </c:strCache>
            </c:strRef>
          </c:tx>
          <c:marker>
            <c:symbol val="none"/>
          </c:marker>
          <c:cat>
            <c:strRef>
              <c:f>Sheet6!$E$6:$P$6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Sheet6!$E$9:$P$9</c:f>
              <c:numCache>
                <c:formatCode>General</c:formatCode>
                <c:ptCount val="12"/>
                <c:pt idx="0">
                  <c:v>37919</c:v>
                </c:pt>
                <c:pt idx="1">
                  <c:v>31628</c:v>
                </c:pt>
                <c:pt idx="2">
                  <c:v>44648</c:v>
                </c:pt>
                <c:pt idx="3">
                  <c:v>53880</c:v>
                </c:pt>
                <c:pt idx="4">
                  <c:v>59565</c:v>
                </c:pt>
                <c:pt idx="5">
                  <c:v>75976</c:v>
                </c:pt>
                <c:pt idx="6">
                  <c:v>77016</c:v>
                </c:pt>
                <c:pt idx="7">
                  <c:v>78425</c:v>
                </c:pt>
                <c:pt idx="8">
                  <c:v>75939</c:v>
                </c:pt>
                <c:pt idx="9">
                  <c:v>69880</c:v>
                </c:pt>
                <c:pt idx="10">
                  <c:v>50714</c:v>
                </c:pt>
                <c:pt idx="11">
                  <c:v>45998</c:v>
                </c:pt>
              </c:numCache>
            </c:numRef>
          </c:val>
        </c:ser>
        <c:marker val="1"/>
        <c:axId val="102138240"/>
        <c:axId val="102140160"/>
      </c:lineChart>
      <c:catAx>
        <c:axId val="102138240"/>
        <c:scaling>
          <c:orientation val="minMax"/>
        </c:scaling>
        <c:axPos val="b"/>
        <c:title>
          <c:tx>
            <c:rich>
              <a:bodyPr/>
              <a:lstStyle/>
              <a:p>
                <a:pPr>
                  <a:defRPr>
                    <a:latin typeface="Georgia" pitchFamily="18" charset="0"/>
                  </a:defRPr>
                </a:pPr>
                <a:r>
                  <a:rPr lang="en-US">
                    <a:latin typeface="Georgia" pitchFamily="18" charset="0"/>
                  </a:rPr>
                  <a:t>Month</a:t>
                </a:r>
              </a:p>
            </c:rich>
          </c:tx>
          <c:layout/>
        </c:title>
        <c:tickLblPos val="nextTo"/>
        <c:crossAx val="102140160"/>
        <c:crosses val="autoZero"/>
        <c:auto val="1"/>
        <c:lblAlgn val="ctr"/>
        <c:lblOffset val="100"/>
      </c:catAx>
      <c:valAx>
        <c:axId val="102140160"/>
        <c:scaling>
          <c:orientation val="minMax"/>
        </c:scaling>
        <c:axPos val="l"/>
        <c:majorGridlines/>
        <c:title>
          <c:tx>
            <c:rich>
              <a:bodyPr rot="0" vert="wordArtVert"/>
              <a:lstStyle/>
              <a:p>
                <a:pPr>
                  <a:defRPr b="1">
                    <a:latin typeface="Georgia" pitchFamily="18" charset="0"/>
                  </a:defRPr>
                </a:pPr>
                <a:r>
                  <a:rPr lang="en-US" b="1">
                    <a:latin typeface="Georgia" pitchFamily="18" charset="0"/>
                  </a:rPr>
                  <a:t>Units</a:t>
                </a:r>
              </a:p>
            </c:rich>
          </c:tx>
          <c:layout/>
        </c:title>
        <c:numFmt formatCode="General" sourceLinked="1"/>
        <c:tickLblPos val="nextTo"/>
        <c:crossAx val="102138240"/>
        <c:crosses val="autoZero"/>
        <c:crossBetween val="between"/>
      </c:valAx>
    </c:plotArea>
    <c:legend>
      <c:legendPos val="r"/>
      <c:layout/>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Performance</a:t>
            </a:r>
          </a:p>
        </c:rich>
      </c:tx>
      <c:layout>
        <c:manualLayout>
          <c:xMode val="edge"/>
          <c:yMode val="edge"/>
          <c:x val="0.3781377290380441"/>
          <c:y val="3.3524901405112793E-2"/>
        </c:manualLayout>
      </c:layout>
    </c:title>
    <c:plotArea>
      <c:layout/>
      <c:lineChart>
        <c:grouping val="standard"/>
        <c:ser>
          <c:idx val="1"/>
          <c:order val="0"/>
          <c:tx>
            <c:strRef>
              <c:f>Other!$D$3</c:f>
              <c:strCache>
                <c:ptCount val="1"/>
                <c:pt idx="0">
                  <c:v>Time</c:v>
                </c:pt>
              </c:strCache>
            </c:strRef>
          </c:tx>
          <c:marker>
            <c:symbol val="none"/>
          </c:marker>
          <c:cat>
            <c:numRef>
              <c:f>Other!$C$4:$C$7</c:f>
              <c:numCache>
                <c:formatCode>General</c:formatCode>
                <c:ptCount val="4"/>
                <c:pt idx="0">
                  <c:v>1551</c:v>
                </c:pt>
                <c:pt idx="1">
                  <c:v>12138</c:v>
                </c:pt>
                <c:pt idx="2">
                  <c:v>165984</c:v>
                </c:pt>
                <c:pt idx="3">
                  <c:v>199270</c:v>
                </c:pt>
              </c:numCache>
            </c:numRef>
          </c:cat>
          <c:val>
            <c:numRef>
              <c:f>Other!$D$4:$D$7</c:f>
              <c:numCache>
                <c:formatCode>General</c:formatCode>
                <c:ptCount val="4"/>
                <c:pt idx="0">
                  <c:v>38</c:v>
                </c:pt>
                <c:pt idx="1">
                  <c:v>728</c:v>
                </c:pt>
                <c:pt idx="2">
                  <c:v>12660</c:v>
                </c:pt>
                <c:pt idx="3">
                  <c:v>29460</c:v>
                </c:pt>
              </c:numCache>
            </c:numRef>
          </c:val>
        </c:ser>
        <c:marker val="1"/>
        <c:axId val="102945152"/>
        <c:axId val="102947072"/>
      </c:lineChart>
      <c:catAx>
        <c:axId val="102945152"/>
        <c:scaling>
          <c:orientation val="minMax"/>
        </c:scaling>
        <c:axPos val="b"/>
        <c:title>
          <c:tx>
            <c:rich>
              <a:bodyPr/>
              <a:lstStyle/>
              <a:p>
                <a:pPr>
                  <a:defRPr>
                    <a:latin typeface="Georgia" pitchFamily="18" charset="0"/>
                  </a:defRPr>
                </a:pPr>
                <a:r>
                  <a:rPr lang="en-US">
                    <a:latin typeface="Georgia" pitchFamily="18" charset="0"/>
                  </a:rPr>
                  <a:t>No.of Rows</a:t>
                </a:r>
              </a:p>
            </c:rich>
          </c:tx>
          <c:layout/>
        </c:title>
        <c:numFmt formatCode="General" sourceLinked="1"/>
        <c:tickLblPos val="nextTo"/>
        <c:crossAx val="102947072"/>
        <c:crosses val="autoZero"/>
        <c:auto val="1"/>
        <c:lblAlgn val="ctr"/>
        <c:lblOffset val="100"/>
      </c:catAx>
      <c:valAx>
        <c:axId val="102947072"/>
        <c:scaling>
          <c:orientation val="minMax"/>
        </c:scaling>
        <c:axPos val="l"/>
        <c:majorGridlines/>
        <c:title>
          <c:tx>
            <c:rich>
              <a:bodyPr rot="-5400000" vert="horz"/>
              <a:lstStyle/>
              <a:p>
                <a:pPr>
                  <a:defRPr>
                    <a:latin typeface="Georgia" pitchFamily="18" charset="0"/>
                  </a:defRPr>
                </a:pPr>
                <a:r>
                  <a:rPr lang="en-US">
                    <a:latin typeface="Georgia" pitchFamily="18" charset="0"/>
                  </a:rPr>
                  <a:t>Seconds</a:t>
                </a:r>
              </a:p>
            </c:rich>
          </c:tx>
          <c:layout/>
        </c:title>
        <c:numFmt formatCode="General" sourceLinked="1"/>
        <c:tickLblPos val="nextTo"/>
        <c:crossAx val="102945152"/>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Monthly </a:t>
            </a:r>
            <a:r>
              <a:rPr lang="en-US" dirty="0" smtClean="0"/>
              <a:t>Sales </a:t>
            </a:r>
            <a:r>
              <a:rPr lang="en-US" dirty="0"/>
              <a:t>in Germany</a:t>
            </a:r>
          </a:p>
        </c:rich>
      </c:tx>
      <c:layout>
        <c:manualLayout>
          <c:xMode val="edge"/>
          <c:yMode val="edge"/>
          <c:x val="0.2600910079657382"/>
          <c:y val="0"/>
        </c:manualLayout>
      </c:layout>
    </c:title>
    <c:plotArea>
      <c:layout>
        <c:manualLayout>
          <c:layoutTarget val="inner"/>
          <c:xMode val="edge"/>
          <c:yMode val="edge"/>
          <c:x val="0.24074080443532747"/>
          <c:y val="0.10527207536557959"/>
          <c:w val="0.58883839520059988"/>
          <c:h val="0.81164786834078329"/>
        </c:manualLayout>
      </c:layout>
      <c:lineChart>
        <c:grouping val="standard"/>
        <c:ser>
          <c:idx val="0"/>
          <c:order val="0"/>
          <c:marker>
            <c:symbol val="none"/>
          </c:marker>
          <c:cat>
            <c:strRef>
              <c:f>Sheet2!$W$3:$AH$3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Sheet2!$W$4:$AH$4</c:f>
              <c:numCache>
                <c:formatCode>_(* #,##0_);_(* \(#,##0\);_(* "-"??_);_(@_)</c:formatCode>
                <c:ptCount val="12"/>
                <c:pt idx="0">
                  <c:v>127288</c:v>
                </c:pt>
                <c:pt idx="1">
                  <c:v>87726</c:v>
                </c:pt>
                <c:pt idx="2">
                  <c:v>93862</c:v>
                </c:pt>
                <c:pt idx="3">
                  <c:v>158129</c:v>
                </c:pt>
                <c:pt idx="4">
                  <c:v>184106</c:v>
                </c:pt>
                <c:pt idx="5">
                  <c:v>216083</c:v>
                </c:pt>
                <c:pt idx="6">
                  <c:v>273313</c:v>
                </c:pt>
                <c:pt idx="7">
                  <c:v>263164</c:v>
                </c:pt>
                <c:pt idx="8">
                  <c:v>229257</c:v>
                </c:pt>
                <c:pt idx="9">
                  <c:v>213566</c:v>
                </c:pt>
                <c:pt idx="10">
                  <c:v>144636</c:v>
                </c:pt>
                <c:pt idx="11">
                  <c:v>105539</c:v>
                </c:pt>
              </c:numCache>
            </c:numRef>
          </c:val>
        </c:ser>
        <c:ser>
          <c:idx val="1"/>
          <c:order val="1"/>
          <c:marker>
            <c:symbol val="none"/>
          </c:marker>
          <c:cat>
            <c:strRef>
              <c:f>Sheet2!$W$3:$AH$3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Sheet2!$W$5:$AH$5</c:f>
              <c:numCache>
                <c:formatCode>_(* #,##0_);_(* \(#,##0\);_(* "-"??_);_(@_)</c:formatCode>
                <c:ptCount val="12"/>
                <c:pt idx="0">
                  <c:v>104218</c:v>
                </c:pt>
                <c:pt idx="1">
                  <c:v>81105</c:v>
                </c:pt>
                <c:pt idx="2">
                  <c:v>75590</c:v>
                </c:pt>
                <c:pt idx="3">
                  <c:v>163385</c:v>
                </c:pt>
                <c:pt idx="4">
                  <c:v>183642</c:v>
                </c:pt>
                <c:pt idx="5">
                  <c:v>175867</c:v>
                </c:pt>
                <c:pt idx="6">
                  <c:v>263978</c:v>
                </c:pt>
                <c:pt idx="7">
                  <c:v>255166</c:v>
                </c:pt>
                <c:pt idx="8">
                  <c:v>247169</c:v>
                </c:pt>
                <c:pt idx="9">
                  <c:v>246028</c:v>
                </c:pt>
                <c:pt idx="10">
                  <c:v>139363</c:v>
                </c:pt>
                <c:pt idx="11">
                  <c:v>105720</c:v>
                </c:pt>
              </c:numCache>
            </c:numRef>
          </c:val>
        </c:ser>
        <c:ser>
          <c:idx val="2"/>
          <c:order val="2"/>
          <c:marker>
            <c:symbol val="none"/>
          </c:marker>
          <c:cat>
            <c:strRef>
              <c:f>Sheet2!$W$3:$AH$3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Sheet2!$W$6:$AH$6</c:f>
              <c:numCache>
                <c:formatCode>_(* #,##0_);_(* \(#,##0\);_(* "-"??_);_(@_)</c:formatCode>
                <c:ptCount val="12"/>
                <c:pt idx="0">
                  <c:v>108560</c:v>
                </c:pt>
                <c:pt idx="1">
                  <c:v>91285</c:v>
                </c:pt>
                <c:pt idx="2">
                  <c:v>100962</c:v>
                </c:pt>
                <c:pt idx="3">
                  <c:v>157010</c:v>
                </c:pt>
                <c:pt idx="4">
                  <c:v>183582</c:v>
                </c:pt>
                <c:pt idx="5">
                  <c:v>204279</c:v>
                </c:pt>
                <c:pt idx="6">
                  <c:v>274267</c:v>
                </c:pt>
                <c:pt idx="7">
                  <c:v>244813</c:v>
                </c:pt>
                <c:pt idx="8">
                  <c:v>226719</c:v>
                </c:pt>
                <c:pt idx="9">
                  <c:v>229064</c:v>
                </c:pt>
                <c:pt idx="10">
                  <c:v>142229</c:v>
                </c:pt>
                <c:pt idx="11">
                  <c:v>105002</c:v>
                </c:pt>
              </c:numCache>
            </c:numRef>
          </c:val>
        </c:ser>
        <c:marker val="1"/>
        <c:axId val="102166528"/>
        <c:axId val="102168064"/>
      </c:lineChart>
      <c:catAx>
        <c:axId val="102166528"/>
        <c:scaling>
          <c:orientation val="minMax"/>
        </c:scaling>
        <c:axPos val="b"/>
        <c:tickLblPos val="nextTo"/>
        <c:crossAx val="102168064"/>
        <c:crosses val="autoZero"/>
        <c:auto val="1"/>
        <c:lblAlgn val="ctr"/>
        <c:lblOffset val="100"/>
      </c:catAx>
      <c:valAx>
        <c:axId val="102168064"/>
        <c:scaling>
          <c:orientation val="minMax"/>
        </c:scaling>
        <c:axPos val="l"/>
        <c:majorGridlines/>
        <c:numFmt formatCode="_(* #,##0_);_(* \(#,##0\);_(* &quot;-&quot;??_);_(@_)" sourceLinked="1"/>
        <c:tickLblPos val="nextTo"/>
        <c:crossAx val="102166528"/>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City </a:t>
            </a:r>
            <a:r>
              <a:rPr lang="en-US" dirty="0" smtClean="0"/>
              <a:t>– Sales(USA)</a:t>
            </a:r>
            <a:endParaRPr lang="en-US" dirty="0"/>
          </a:p>
        </c:rich>
      </c:tx>
      <c:layout/>
    </c:title>
    <c:plotArea>
      <c:layout/>
      <c:pieChart>
        <c:varyColors val="1"/>
        <c:ser>
          <c:idx val="0"/>
          <c:order val="0"/>
          <c:tx>
            <c:strRef>
              <c:f>Sheet8!$D$3</c:f>
              <c:strCache>
                <c:ptCount val="1"/>
                <c:pt idx="0">
                  <c:v>Count of orderdetailid</c:v>
                </c:pt>
              </c:strCache>
            </c:strRef>
          </c:tx>
          <c:dLbls>
            <c:showVal val="1"/>
            <c:showLeaderLines val="1"/>
          </c:dLbls>
          <c:cat>
            <c:strRef>
              <c:f>Sheet8!$C$4:$C$16</c:f>
              <c:strCache>
                <c:ptCount val="13"/>
                <c:pt idx="0">
                  <c:v>ATLANTA</c:v>
                </c:pt>
                <c:pt idx="1">
                  <c:v>BOSTON</c:v>
                </c:pt>
                <c:pt idx="2">
                  <c:v>CHICAGO</c:v>
                </c:pt>
                <c:pt idx="3">
                  <c:v>NEW YORK CITY</c:v>
                </c:pt>
                <c:pt idx="4">
                  <c:v>DETROIT</c:v>
                </c:pt>
                <c:pt idx="5">
                  <c:v>GRAND RAPIDS</c:v>
                </c:pt>
                <c:pt idx="6">
                  <c:v>IRVINE</c:v>
                </c:pt>
                <c:pt idx="7">
                  <c:v>DENVER</c:v>
                </c:pt>
                <c:pt idx="8">
                  <c:v>ORLANDO</c:v>
                </c:pt>
                <c:pt idx="9">
                  <c:v>PALO</c:v>
                </c:pt>
                <c:pt idx="10">
                  <c:v>PHILADELPHIA</c:v>
                </c:pt>
                <c:pt idx="11">
                  <c:v>SEATTLE</c:v>
                </c:pt>
                <c:pt idx="12">
                  <c:v>WASHINGTON DC</c:v>
                </c:pt>
              </c:strCache>
            </c:strRef>
          </c:cat>
          <c:val>
            <c:numRef>
              <c:f>Sheet8!$D$4:$D$16</c:f>
              <c:numCache>
                <c:formatCode>0.00%</c:formatCode>
                <c:ptCount val="13"/>
                <c:pt idx="0">
                  <c:v>2.0500000000000001E-2</c:v>
                </c:pt>
                <c:pt idx="1">
                  <c:v>5.0500000000000003E-2</c:v>
                </c:pt>
                <c:pt idx="2">
                  <c:v>0.14780000000000001</c:v>
                </c:pt>
                <c:pt idx="3">
                  <c:v>0.3048000000000004</c:v>
                </c:pt>
                <c:pt idx="4">
                  <c:v>3.2399999999999998E-2</c:v>
                </c:pt>
                <c:pt idx="5">
                  <c:v>6.6000000000000034E-3</c:v>
                </c:pt>
                <c:pt idx="6">
                  <c:v>1.2800000000000011E-2</c:v>
                </c:pt>
                <c:pt idx="7">
                  <c:v>7.2600000000000012E-2</c:v>
                </c:pt>
                <c:pt idx="8">
                  <c:v>3.5000000000000022E-3</c:v>
                </c:pt>
                <c:pt idx="9">
                  <c:v>2.2100000000000002E-2</c:v>
                </c:pt>
                <c:pt idx="10">
                  <c:v>0.10589999999999998</c:v>
                </c:pt>
                <c:pt idx="11">
                  <c:v>0.1158</c:v>
                </c:pt>
                <c:pt idx="12">
                  <c:v>0.10410000000000007</c:v>
                </c:pt>
              </c:numCache>
            </c:numRef>
          </c:val>
        </c:ser>
        <c:firstSliceAng val="0"/>
      </c:pieChart>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City</a:t>
            </a:r>
            <a:r>
              <a:rPr lang="en-US" baseline="0" dirty="0"/>
              <a:t> </a:t>
            </a:r>
            <a:r>
              <a:rPr lang="en-US" baseline="0" dirty="0" smtClean="0"/>
              <a:t>–</a:t>
            </a:r>
            <a:r>
              <a:rPr lang="en-US" dirty="0" smtClean="0"/>
              <a:t> Sales(Germany)</a:t>
            </a:r>
            <a:endParaRPr lang="en-US" dirty="0"/>
          </a:p>
        </c:rich>
      </c:tx>
      <c:layout/>
    </c:title>
    <c:plotArea>
      <c:layout/>
      <c:barChart>
        <c:barDir val="col"/>
        <c:grouping val="clustered"/>
        <c:ser>
          <c:idx val="0"/>
          <c:order val="0"/>
          <c:tx>
            <c:strRef>
              <c:f>Sheet2!$B$70</c:f>
              <c:strCache>
                <c:ptCount val="1"/>
                <c:pt idx="0">
                  <c:v>Total Sales</c:v>
                </c:pt>
              </c:strCache>
            </c:strRef>
          </c:tx>
          <c:cat>
            <c:strRef>
              <c:f>Sheet2!$A$71:$A$81</c:f>
              <c:strCache>
                <c:ptCount val="11"/>
                <c:pt idx="0">
                  <c:v>HAMBURG</c:v>
                </c:pt>
                <c:pt idx="1">
                  <c:v>BOCHUM</c:v>
                </c:pt>
                <c:pt idx="2">
                  <c:v>HANNOVER</c:v>
                </c:pt>
                <c:pt idx="3">
                  <c:v>MUNCHEN</c:v>
                </c:pt>
                <c:pt idx="4">
                  <c:v>ANKLAM</c:v>
                </c:pt>
                <c:pt idx="5">
                  <c:v>BERLIN</c:v>
                </c:pt>
                <c:pt idx="6">
                  <c:v>HEIDELBERG</c:v>
                </c:pt>
                <c:pt idx="7">
                  <c:v>MAGDEBURG</c:v>
                </c:pt>
                <c:pt idx="8">
                  <c:v>STUTTGART</c:v>
                </c:pt>
                <c:pt idx="9">
                  <c:v>LEIPZIG</c:v>
                </c:pt>
                <c:pt idx="10">
                  <c:v>FRANKFURT</c:v>
                </c:pt>
              </c:strCache>
            </c:strRef>
          </c:cat>
          <c:val>
            <c:numRef>
              <c:f>Sheet2!$B$71:$B$81</c:f>
              <c:numCache>
                <c:formatCode>General</c:formatCode>
                <c:ptCount val="11"/>
                <c:pt idx="0">
                  <c:v>87505</c:v>
                </c:pt>
                <c:pt idx="1">
                  <c:v>68086</c:v>
                </c:pt>
                <c:pt idx="2">
                  <c:v>65964</c:v>
                </c:pt>
                <c:pt idx="3">
                  <c:v>65487</c:v>
                </c:pt>
                <c:pt idx="4">
                  <c:v>58972</c:v>
                </c:pt>
                <c:pt idx="5">
                  <c:v>53985</c:v>
                </c:pt>
                <c:pt idx="6">
                  <c:v>52100</c:v>
                </c:pt>
                <c:pt idx="7">
                  <c:v>46614</c:v>
                </c:pt>
                <c:pt idx="8">
                  <c:v>39806</c:v>
                </c:pt>
                <c:pt idx="9">
                  <c:v>37183</c:v>
                </c:pt>
                <c:pt idx="10">
                  <c:v>33845</c:v>
                </c:pt>
              </c:numCache>
            </c:numRef>
          </c:val>
        </c:ser>
        <c:axId val="102420864"/>
        <c:axId val="102422784"/>
      </c:barChart>
      <c:catAx>
        <c:axId val="102420864"/>
        <c:scaling>
          <c:orientation val="minMax"/>
        </c:scaling>
        <c:axPos val="b"/>
        <c:title>
          <c:tx>
            <c:rich>
              <a:bodyPr/>
              <a:lstStyle/>
              <a:p>
                <a:pPr>
                  <a:defRPr>
                    <a:latin typeface="Georgia" pitchFamily="18" charset="0"/>
                  </a:defRPr>
                </a:pPr>
                <a:r>
                  <a:rPr lang="en-US">
                    <a:latin typeface="Georgia" pitchFamily="18" charset="0"/>
                  </a:rPr>
                  <a:t>City Name</a:t>
                </a:r>
              </a:p>
            </c:rich>
          </c:tx>
          <c:layout/>
        </c:title>
        <c:tickLblPos val="nextTo"/>
        <c:crossAx val="102422784"/>
        <c:crosses val="autoZero"/>
        <c:auto val="1"/>
        <c:lblAlgn val="ctr"/>
        <c:lblOffset val="100"/>
      </c:catAx>
      <c:valAx>
        <c:axId val="102422784"/>
        <c:scaling>
          <c:orientation val="minMax"/>
        </c:scaling>
        <c:axPos val="l"/>
        <c:majorGridlines/>
        <c:title>
          <c:tx>
            <c:rich>
              <a:bodyPr rot="-5400000" vert="horz"/>
              <a:lstStyle/>
              <a:p>
                <a:pPr>
                  <a:defRPr>
                    <a:latin typeface="Georgia" pitchFamily="18" charset="0"/>
                  </a:defRPr>
                </a:pPr>
                <a:r>
                  <a:rPr lang="en-US">
                    <a:latin typeface="Georgia" pitchFamily="18" charset="0"/>
                  </a:rPr>
                  <a:t>Units</a:t>
                </a:r>
              </a:p>
            </c:rich>
          </c:tx>
          <c:layout/>
        </c:title>
        <c:numFmt formatCode="General" sourceLinked="1"/>
        <c:tickLblPos val="nextTo"/>
        <c:crossAx val="102420864"/>
        <c:crosses val="autoZero"/>
        <c:crossBetween val="between"/>
      </c:valAx>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Product </a:t>
            </a:r>
            <a:r>
              <a:rPr lang="en-US" dirty="0" smtClean="0"/>
              <a:t>– Sales(USA)</a:t>
            </a:r>
            <a:endParaRPr lang="en-US" dirty="0"/>
          </a:p>
        </c:rich>
      </c:tx>
      <c:layout/>
    </c:title>
    <c:plotArea>
      <c:layout/>
      <c:barChart>
        <c:barDir val="col"/>
        <c:grouping val="clustered"/>
        <c:ser>
          <c:idx val="1"/>
          <c:order val="0"/>
          <c:tx>
            <c:v>Product wise sales</c:v>
          </c:tx>
          <c:cat>
            <c:strRef>
              <c:f>Sheet7!$D$4:$D$21</c:f>
              <c:strCache>
                <c:ptCount val="18"/>
                <c:pt idx="0">
                  <c:v>MEN'S OFF ROAD BIKE</c:v>
                </c:pt>
                <c:pt idx="1">
                  <c:v>WOMEN'S OFF ROAD BIKE EN</c:v>
                </c:pt>
                <c:pt idx="2">
                  <c:v>DELUXE TOURING BIKE (BLACK)</c:v>
                </c:pt>
                <c:pt idx="3">
                  <c:v>PROFESSIONAL TOURING BIKE (BLACK)</c:v>
                </c:pt>
                <c:pt idx="4">
                  <c:v>PROFESSIONAL TOURING BIKE (SILVER)</c:v>
                </c:pt>
                <c:pt idx="5">
                  <c:v>DELUXE TOURING BIKE (SILVER)</c:v>
                </c:pt>
                <c:pt idx="6">
                  <c:v>REPAIR KIT</c:v>
                </c:pt>
                <c:pt idx="7">
                  <c:v>DELUXE TOURING BIKE (RED)</c:v>
                </c:pt>
                <c:pt idx="8">
                  <c:v> PROFESSIONAL TOURING BIKE (RED)</c:v>
                </c:pt>
                <c:pt idx="9">
                  <c:v>OFF ROAD HELMET</c:v>
                </c:pt>
                <c:pt idx="10">
                  <c:v>ROAD HELMET</c:v>
                </c:pt>
                <c:pt idx="11">
                  <c:v>WATER BOTTLE</c:v>
                </c:pt>
                <c:pt idx="12">
                  <c:v>WATER BOTTLE CAGE</c:v>
                </c:pt>
                <c:pt idx="13">
                  <c:v>FIRST AID KIT</c:v>
                </c:pt>
                <c:pt idx="14">
                  <c:v>KNEE PADS</c:v>
                </c:pt>
                <c:pt idx="15">
                  <c:v>ELBOW PADS</c:v>
                </c:pt>
                <c:pt idx="16">
                  <c:v>T-SHIRT</c:v>
                </c:pt>
                <c:pt idx="17">
                  <c:v>AIR PUMP</c:v>
                </c:pt>
              </c:strCache>
            </c:strRef>
          </c:cat>
          <c:val>
            <c:numRef>
              <c:f>Sheet7!$F$4:$F$21</c:f>
              <c:numCache>
                <c:formatCode>General</c:formatCode>
                <c:ptCount val="18"/>
                <c:pt idx="0">
                  <c:v>208110</c:v>
                </c:pt>
                <c:pt idx="1">
                  <c:v>196199</c:v>
                </c:pt>
                <c:pt idx="2">
                  <c:v>173483</c:v>
                </c:pt>
                <c:pt idx="3">
                  <c:v>171585</c:v>
                </c:pt>
                <c:pt idx="4">
                  <c:v>159901</c:v>
                </c:pt>
                <c:pt idx="5">
                  <c:v>158037</c:v>
                </c:pt>
                <c:pt idx="6">
                  <c:v>136054</c:v>
                </c:pt>
                <c:pt idx="7">
                  <c:v>133333</c:v>
                </c:pt>
                <c:pt idx="8">
                  <c:v>131719</c:v>
                </c:pt>
                <c:pt idx="9">
                  <c:v>106195</c:v>
                </c:pt>
                <c:pt idx="10">
                  <c:v>106133</c:v>
                </c:pt>
                <c:pt idx="11">
                  <c:v>96347</c:v>
                </c:pt>
                <c:pt idx="12">
                  <c:v>67424</c:v>
                </c:pt>
                <c:pt idx="13">
                  <c:v>64639</c:v>
                </c:pt>
                <c:pt idx="14">
                  <c:v>55634</c:v>
                </c:pt>
                <c:pt idx="15">
                  <c:v>48304</c:v>
                </c:pt>
                <c:pt idx="16">
                  <c:v>40720</c:v>
                </c:pt>
                <c:pt idx="17">
                  <c:v>38100</c:v>
                </c:pt>
              </c:numCache>
            </c:numRef>
          </c:val>
        </c:ser>
        <c:axId val="102523264"/>
        <c:axId val="102525184"/>
      </c:barChart>
      <c:catAx>
        <c:axId val="102523264"/>
        <c:scaling>
          <c:orientation val="minMax"/>
        </c:scaling>
        <c:axPos val="b"/>
        <c:title>
          <c:tx>
            <c:rich>
              <a:bodyPr/>
              <a:lstStyle/>
              <a:p>
                <a:pPr>
                  <a:defRPr>
                    <a:latin typeface="Georgia" pitchFamily="18" charset="0"/>
                  </a:defRPr>
                </a:pPr>
                <a:r>
                  <a:rPr lang="en-US">
                    <a:latin typeface="Georgia" pitchFamily="18" charset="0"/>
                  </a:rPr>
                  <a:t>Product name</a:t>
                </a:r>
              </a:p>
            </c:rich>
          </c:tx>
          <c:layout/>
        </c:title>
        <c:tickLblPos val="nextTo"/>
        <c:txPr>
          <a:bodyPr/>
          <a:lstStyle/>
          <a:p>
            <a:pPr>
              <a:defRPr sz="700" baseline="0"/>
            </a:pPr>
            <a:endParaRPr lang="en-US"/>
          </a:p>
        </c:txPr>
        <c:crossAx val="102525184"/>
        <c:crosses val="autoZero"/>
        <c:auto val="1"/>
        <c:lblAlgn val="ctr"/>
        <c:lblOffset val="100"/>
      </c:catAx>
      <c:valAx>
        <c:axId val="102525184"/>
        <c:scaling>
          <c:orientation val="minMax"/>
        </c:scaling>
        <c:axPos val="l"/>
        <c:majorGridlines/>
        <c:title>
          <c:tx>
            <c:rich>
              <a:bodyPr rot="0" vert="wordArtVert"/>
              <a:lstStyle/>
              <a:p>
                <a:pPr>
                  <a:defRPr>
                    <a:latin typeface="Georgia" pitchFamily="18" charset="0"/>
                  </a:defRPr>
                </a:pPr>
                <a:r>
                  <a:rPr lang="en-US">
                    <a:latin typeface="Georgia" pitchFamily="18" charset="0"/>
                  </a:rPr>
                  <a:t>Units</a:t>
                </a:r>
              </a:p>
            </c:rich>
          </c:tx>
          <c:layout/>
        </c:title>
        <c:numFmt formatCode="General" sourceLinked="1"/>
        <c:tickLblPos val="nextTo"/>
        <c:crossAx val="102523264"/>
        <c:crosses val="autoZero"/>
        <c:crossBetween val="between"/>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Product</a:t>
            </a:r>
            <a:r>
              <a:rPr lang="en-US" baseline="0"/>
              <a:t> - S</a:t>
            </a:r>
            <a:r>
              <a:rPr lang="en-US"/>
              <a:t>ales</a:t>
            </a:r>
          </a:p>
        </c:rich>
      </c:tx>
      <c:layout/>
    </c:title>
    <c:plotArea>
      <c:layout/>
      <c:barChart>
        <c:barDir val="col"/>
        <c:grouping val="clustered"/>
        <c:ser>
          <c:idx val="0"/>
          <c:order val="0"/>
          <c:tx>
            <c:strRef>
              <c:f>Sheet2!$H$4</c:f>
              <c:strCache>
                <c:ptCount val="1"/>
                <c:pt idx="0">
                  <c:v>Total sales</c:v>
                </c:pt>
              </c:strCache>
            </c:strRef>
          </c:tx>
          <c:cat>
            <c:strRef>
              <c:f>Sheet2!$F$5:$F$22</c:f>
              <c:strCache>
                <c:ptCount val="18"/>
                <c:pt idx="0">
                  <c:v>Deluxe Touring Bike (Black)</c:v>
                </c:pt>
                <c:pt idx="1">
                  <c:v>Professional Touring Bike (Black)</c:v>
                </c:pt>
                <c:pt idx="2">
                  <c:v>Women'S Off Road Bike En</c:v>
                </c:pt>
                <c:pt idx="3">
                  <c:v>Deluxe Touring Bike (Silver)</c:v>
                </c:pt>
                <c:pt idx="4">
                  <c:v>Men'S Off Road Bike</c:v>
                </c:pt>
                <c:pt idx="5">
                  <c:v>Professional Touring Bike (Silver)</c:v>
                </c:pt>
                <c:pt idx="6">
                  <c:v>Deluxe Touring Bike (Red)</c:v>
                </c:pt>
                <c:pt idx="7">
                  <c:v>Professional Touring Bike (Red)</c:v>
                </c:pt>
                <c:pt idx="8">
                  <c:v>Water Bottle</c:v>
                </c:pt>
                <c:pt idx="9">
                  <c:v>Off Road Helmet</c:v>
                </c:pt>
                <c:pt idx="10">
                  <c:v>Road Helmet</c:v>
                </c:pt>
                <c:pt idx="11">
                  <c:v>Repair Kit</c:v>
                </c:pt>
                <c:pt idx="12">
                  <c:v>First Aid Kit</c:v>
                </c:pt>
                <c:pt idx="13">
                  <c:v>Knee Pads</c:v>
                </c:pt>
                <c:pt idx="14">
                  <c:v>Elbow Pads</c:v>
                </c:pt>
                <c:pt idx="15">
                  <c:v>Water Bottle Cage</c:v>
                </c:pt>
                <c:pt idx="16">
                  <c:v>Air Pump</c:v>
                </c:pt>
                <c:pt idx="17">
                  <c:v>T-Shirt</c:v>
                </c:pt>
              </c:strCache>
            </c:strRef>
          </c:cat>
          <c:val>
            <c:numRef>
              <c:f>Sheet2!$H$5:$H$22</c:f>
              <c:numCache>
                <c:formatCode>_(* #,##0_);_(* \(#,##0\);_(* "-"??_);_(@_)</c:formatCode>
                <c:ptCount val="18"/>
                <c:pt idx="0">
                  <c:v>674846</c:v>
                </c:pt>
                <c:pt idx="1">
                  <c:v>632158</c:v>
                </c:pt>
                <c:pt idx="2">
                  <c:v>586635</c:v>
                </c:pt>
                <c:pt idx="3">
                  <c:v>580268</c:v>
                </c:pt>
                <c:pt idx="4">
                  <c:v>558851</c:v>
                </c:pt>
                <c:pt idx="5">
                  <c:v>478246</c:v>
                </c:pt>
                <c:pt idx="6">
                  <c:v>441277</c:v>
                </c:pt>
                <c:pt idx="7">
                  <c:v>441089</c:v>
                </c:pt>
                <c:pt idx="8">
                  <c:v>288032</c:v>
                </c:pt>
                <c:pt idx="9">
                  <c:v>267218</c:v>
                </c:pt>
                <c:pt idx="10">
                  <c:v>265579</c:v>
                </c:pt>
                <c:pt idx="11">
                  <c:v>249952</c:v>
                </c:pt>
                <c:pt idx="12">
                  <c:v>213269</c:v>
                </c:pt>
                <c:pt idx="13">
                  <c:v>183936</c:v>
                </c:pt>
                <c:pt idx="14">
                  <c:v>161769</c:v>
                </c:pt>
                <c:pt idx="15">
                  <c:v>143648</c:v>
                </c:pt>
                <c:pt idx="16">
                  <c:v>124611</c:v>
                </c:pt>
                <c:pt idx="17">
                  <c:v>110188</c:v>
                </c:pt>
              </c:numCache>
            </c:numRef>
          </c:val>
        </c:ser>
        <c:axId val="102553472"/>
        <c:axId val="102555648"/>
      </c:barChart>
      <c:catAx>
        <c:axId val="102553472"/>
        <c:scaling>
          <c:orientation val="minMax"/>
        </c:scaling>
        <c:axPos val="b"/>
        <c:title>
          <c:tx>
            <c:rich>
              <a:bodyPr/>
              <a:lstStyle/>
              <a:p>
                <a:pPr>
                  <a:defRPr>
                    <a:latin typeface="Georgia" pitchFamily="18" charset="0"/>
                  </a:defRPr>
                </a:pPr>
                <a:r>
                  <a:rPr lang="en-US">
                    <a:latin typeface="Georgia" pitchFamily="18" charset="0"/>
                  </a:rPr>
                  <a:t>Product Name</a:t>
                </a:r>
              </a:p>
            </c:rich>
          </c:tx>
          <c:layout/>
        </c:title>
        <c:tickLblPos val="nextTo"/>
        <c:txPr>
          <a:bodyPr rot="-2700000"/>
          <a:lstStyle/>
          <a:p>
            <a:pPr>
              <a:defRPr sz="700"/>
            </a:pPr>
            <a:endParaRPr lang="en-US"/>
          </a:p>
        </c:txPr>
        <c:crossAx val="102555648"/>
        <c:crosses val="autoZero"/>
        <c:auto val="1"/>
        <c:lblAlgn val="ctr"/>
        <c:lblOffset val="100"/>
      </c:catAx>
      <c:valAx>
        <c:axId val="102555648"/>
        <c:scaling>
          <c:orientation val="minMax"/>
        </c:scaling>
        <c:axPos val="l"/>
        <c:majorGridlines/>
        <c:title>
          <c:tx>
            <c:rich>
              <a:bodyPr rot="-5400000" vert="horz"/>
              <a:lstStyle/>
              <a:p>
                <a:pPr>
                  <a:defRPr>
                    <a:latin typeface="Georgia" pitchFamily="18" charset="0"/>
                  </a:defRPr>
                </a:pPr>
                <a:r>
                  <a:rPr lang="en-US">
                    <a:latin typeface="Georgia" pitchFamily="18" charset="0"/>
                  </a:rPr>
                  <a:t>Units</a:t>
                </a:r>
              </a:p>
            </c:rich>
          </c:tx>
          <c:layout/>
        </c:title>
        <c:numFmt formatCode="_(* #,##0_);_(* \(#,##0\);_(* &quot;-&quot;??_);_(@_)" sourceLinked="1"/>
        <c:tickLblPos val="nextTo"/>
        <c:crossAx val="102553472"/>
        <c:crosses val="autoZero"/>
        <c:crossBetween val="between"/>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Number of </a:t>
            </a:r>
            <a:r>
              <a:rPr lang="en-US" dirty="0" smtClean="0"/>
              <a:t>Sales(USA)</a:t>
            </a:r>
            <a:endParaRPr lang="en-US" dirty="0"/>
          </a:p>
        </c:rich>
      </c:tx>
      <c:layout>
        <c:manualLayout>
          <c:xMode val="edge"/>
          <c:yMode val="edge"/>
          <c:x val="0.20694837995977858"/>
          <c:y val="2.7450981804898453E-2"/>
        </c:manualLayout>
      </c:layout>
    </c:title>
    <c:plotArea>
      <c:layout/>
      <c:barChart>
        <c:barDir val="col"/>
        <c:grouping val="clustered"/>
        <c:ser>
          <c:idx val="1"/>
          <c:order val="0"/>
          <c:tx>
            <c:strRef>
              <c:f>Sheet6!$R$15</c:f>
              <c:strCache>
                <c:ptCount val="1"/>
                <c:pt idx="0">
                  <c:v>Number of orders</c:v>
                </c:pt>
              </c:strCache>
            </c:strRef>
          </c:tx>
          <c:cat>
            <c:numRef>
              <c:f>Sheet6!$Q$16:$Q$18</c:f>
              <c:numCache>
                <c:formatCode>General</c:formatCode>
                <c:ptCount val="3"/>
                <c:pt idx="0">
                  <c:v>2009</c:v>
                </c:pt>
                <c:pt idx="1">
                  <c:v>2010</c:v>
                </c:pt>
                <c:pt idx="2">
                  <c:v>2011</c:v>
                </c:pt>
              </c:numCache>
            </c:numRef>
          </c:cat>
          <c:val>
            <c:numRef>
              <c:f>Sheet6!$R$16:$R$18</c:f>
              <c:numCache>
                <c:formatCode>General</c:formatCode>
                <c:ptCount val="3"/>
                <c:pt idx="0">
                  <c:v>65395</c:v>
                </c:pt>
                <c:pt idx="1">
                  <c:v>66974</c:v>
                </c:pt>
                <c:pt idx="2">
                  <c:v>66673</c:v>
                </c:pt>
              </c:numCache>
            </c:numRef>
          </c:val>
        </c:ser>
        <c:axId val="102497664"/>
        <c:axId val="102716928"/>
      </c:barChart>
      <c:catAx>
        <c:axId val="102497664"/>
        <c:scaling>
          <c:orientation val="minMax"/>
        </c:scaling>
        <c:axPos val="b"/>
        <c:title>
          <c:tx>
            <c:rich>
              <a:bodyPr/>
              <a:lstStyle/>
              <a:p>
                <a:pPr>
                  <a:defRPr>
                    <a:latin typeface="Georgia" pitchFamily="18" charset="0"/>
                  </a:defRPr>
                </a:pPr>
                <a:r>
                  <a:rPr lang="en-US">
                    <a:latin typeface="Georgia" pitchFamily="18" charset="0"/>
                  </a:rPr>
                  <a:t>Year</a:t>
                </a:r>
              </a:p>
            </c:rich>
          </c:tx>
          <c:layout/>
        </c:title>
        <c:numFmt formatCode="General" sourceLinked="0"/>
        <c:tickLblPos val="nextTo"/>
        <c:crossAx val="102716928"/>
        <c:crosses val="autoZero"/>
        <c:auto val="1"/>
        <c:lblAlgn val="ctr"/>
        <c:lblOffset val="100"/>
      </c:catAx>
      <c:valAx>
        <c:axId val="102716928"/>
        <c:scaling>
          <c:orientation val="minMax"/>
        </c:scaling>
        <c:axPos val="l"/>
        <c:majorGridlines/>
        <c:title>
          <c:tx>
            <c:rich>
              <a:bodyPr rot="0" vert="wordArtVert"/>
              <a:lstStyle/>
              <a:p>
                <a:pPr>
                  <a:defRPr sz="1000">
                    <a:latin typeface="Georgia" pitchFamily="18" charset="0"/>
                  </a:defRPr>
                </a:pPr>
                <a:r>
                  <a:rPr lang="en-US" sz="1000">
                    <a:latin typeface="Georgia" pitchFamily="18" charset="0"/>
                  </a:rPr>
                  <a:t>Orders</a:t>
                </a:r>
              </a:p>
            </c:rich>
          </c:tx>
          <c:layout/>
        </c:title>
        <c:numFmt formatCode="General" sourceLinked="1"/>
        <c:tickLblPos val="nextTo"/>
        <c:crossAx val="102497664"/>
        <c:crosses val="autoZero"/>
        <c:crossBetween val="between"/>
      </c:valAx>
    </c:plotArea>
    <c:legend>
      <c:legendPos val="r"/>
      <c:layout>
        <c:manualLayout>
          <c:xMode val="edge"/>
          <c:yMode val="edge"/>
          <c:x val="0.74386035499640268"/>
          <c:y val="0.83145241271434367"/>
          <c:w val="0.25331341770326532"/>
          <c:h val="0.16508523313700962"/>
        </c:manualLayout>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Number of </a:t>
            </a:r>
            <a:r>
              <a:rPr lang="en-US" dirty="0" smtClean="0"/>
              <a:t>Sales(Germany)</a:t>
            </a:r>
            <a:endParaRPr lang="en-US" dirty="0"/>
          </a:p>
        </c:rich>
      </c:tx>
      <c:layout>
        <c:manualLayout>
          <c:xMode val="edge"/>
          <c:yMode val="edge"/>
          <c:x val="0.1705088154741527"/>
          <c:y val="1.4367816091954021E-2"/>
        </c:manualLayout>
      </c:layout>
    </c:title>
    <c:plotArea>
      <c:layout/>
      <c:barChart>
        <c:barDir val="col"/>
        <c:grouping val="clustered"/>
        <c:ser>
          <c:idx val="1"/>
          <c:order val="0"/>
          <c:tx>
            <c:strRef>
              <c:f>Sheet2!$AK$2</c:f>
              <c:strCache>
                <c:ptCount val="1"/>
                <c:pt idx="0">
                  <c:v>Number of orders</c:v>
                </c:pt>
              </c:strCache>
            </c:strRef>
          </c:tx>
          <c:cat>
            <c:numRef>
              <c:f>Sheet2!$AJ$3:$AJ$5</c:f>
              <c:numCache>
                <c:formatCode>General</c:formatCode>
                <c:ptCount val="3"/>
                <c:pt idx="0">
                  <c:v>2009</c:v>
                </c:pt>
                <c:pt idx="1">
                  <c:v>2010</c:v>
                </c:pt>
                <c:pt idx="2">
                  <c:v>2011</c:v>
                </c:pt>
              </c:numCache>
            </c:numRef>
          </c:cat>
          <c:val>
            <c:numRef>
              <c:f>Sheet2!$AK$3:$AK$5</c:f>
              <c:numCache>
                <c:formatCode>_(* #,##0_);_(* \(#,##0\);_(* "-"??_);_(@_)</c:formatCode>
                <c:ptCount val="3"/>
                <c:pt idx="0">
                  <c:v>199687</c:v>
                </c:pt>
                <c:pt idx="1">
                  <c:v>202405</c:v>
                </c:pt>
                <c:pt idx="2">
                  <c:v>207455</c:v>
                </c:pt>
              </c:numCache>
            </c:numRef>
          </c:val>
        </c:ser>
        <c:axId val="102745600"/>
        <c:axId val="102747520"/>
      </c:barChart>
      <c:catAx>
        <c:axId val="102745600"/>
        <c:scaling>
          <c:orientation val="minMax"/>
        </c:scaling>
        <c:axPos val="b"/>
        <c:title>
          <c:tx>
            <c:rich>
              <a:bodyPr/>
              <a:lstStyle/>
              <a:p>
                <a:pPr>
                  <a:defRPr>
                    <a:latin typeface="Georgia" pitchFamily="18" charset="0"/>
                  </a:defRPr>
                </a:pPr>
                <a:r>
                  <a:rPr lang="en-US">
                    <a:latin typeface="Georgia" pitchFamily="18" charset="0"/>
                  </a:rPr>
                  <a:t>Year</a:t>
                </a:r>
              </a:p>
            </c:rich>
          </c:tx>
          <c:layout/>
        </c:title>
        <c:numFmt formatCode="General" sourceLinked="1"/>
        <c:tickLblPos val="nextTo"/>
        <c:crossAx val="102747520"/>
        <c:crosses val="autoZero"/>
        <c:auto val="1"/>
        <c:lblAlgn val="ctr"/>
        <c:lblOffset val="100"/>
      </c:catAx>
      <c:valAx>
        <c:axId val="102747520"/>
        <c:scaling>
          <c:orientation val="minMax"/>
        </c:scaling>
        <c:axPos val="l"/>
        <c:majorGridlines/>
        <c:title>
          <c:tx>
            <c:rich>
              <a:bodyPr rot="0" vert="wordArtVert"/>
              <a:lstStyle/>
              <a:p>
                <a:pPr>
                  <a:defRPr>
                    <a:latin typeface="Georgia" pitchFamily="18" charset="0"/>
                  </a:defRPr>
                </a:pPr>
                <a:r>
                  <a:rPr lang="en-US">
                    <a:latin typeface="Georgia" pitchFamily="18" charset="0"/>
                  </a:rPr>
                  <a:t>orders</a:t>
                </a:r>
              </a:p>
            </c:rich>
          </c:tx>
          <c:layout/>
        </c:title>
        <c:numFmt formatCode="_(* #,##0_);_(* \(#,##0\);_(* &quot;-&quot;??_);_(@_)" sourceLinked="1"/>
        <c:tickLblPos val="nextTo"/>
        <c:crossAx val="102745600"/>
        <c:crosses val="autoZero"/>
        <c:crossBetween val="between"/>
      </c:valAx>
    </c:plotArea>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Germany </a:t>
            </a:r>
            <a:r>
              <a:rPr lang="en-US" dirty="0"/>
              <a:t>Vs </a:t>
            </a:r>
            <a:r>
              <a:rPr lang="en-US" dirty="0" smtClean="0"/>
              <a:t>USA</a:t>
            </a:r>
            <a:endParaRPr lang="en-US" dirty="0"/>
          </a:p>
        </c:rich>
      </c:tx>
      <c:layout/>
    </c:title>
    <c:plotArea>
      <c:layout/>
      <c:barChart>
        <c:barDir val="col"/>
        <c:grouping val="clustered"/>
        <c:ser>
          <c:idx val="0"/>
          <c:order val="0"/>
          <c:tx>
            <c:strRef>
              <c:f>Sheet9!$D$3</c:f>
              <c:strCache>
                <c:ptCount val="1"/>
                <c:pt idx="0">
                  <c:v>Germany </c:v>
                </c:pt>
              </c:strCache>
            </c:strRef>
          </c:tx>
          <c:cat>
            <c:numRef>
              <c:f>Sheet9!$C$4:$C$6</c:f>
              <c:numCache>
                <c:formatCode>General</c:formatCode>
                <c:ptCount val="3"/>
                <c:pt idx="0">
                  <c:v>2009</c:v>
                </c:pt>
                <c:pt idx="1">
                  <c:v>2010</c:v>
                </c:pt>
                <c:pt idx="2">
                  <c:v>2011</c:v>
                </c:pt>
              </c:numCache>
            </c:numRef>
          </c:cat>
          <c:val>
            <c:numRef>
              <c:f>Sheet9!$D$4:$D$6</c:f>
              <c:numCache>
                <c:formatCode>_(* #,##0_);_(* \(#,##0\);_(* "-"??_);_(@_)</c:formatCode>
                <c:ptCount val="3"/>
                <c:pt idx="0">
                  <c:v>199687</c:v>
                </c:pt>
                <c:pt idx="1">
                  <c:v>202405</c:v>
                </c:pt>
                <c:pt idx="2">
                  <c:v>207455</c:v>
                </c:pt>
              </c:numCache>
            </c:numRef>
          </c:val>
        </c:ser>
        <c:ser>
          <c:idx val="1"/>
          <c:order val="1"/>
          <c:tx>
            <c:strRef>
              <c:f>Sheet9!$E$3</c:f>
              <c:strCache>
                <c:ptCount val="1"/>
                <c:pt idx="0">
                  <c:v>USA</c:v>
                </c:pt>
              </c:strCache>
            </c:strRef>
          </c:tx>
          <c:cat>
            <c:numRef>
              <c:f>Sheet9!$C$4:$C$6</c:f>
              <c:numCache>
                <c:formatCode>General</c:formatCode>
                <c:ptCount val="3"/>
                <c:pt idx="0">
                  <c:v>2009</c:v>
                </c:pt>
                <c:pt idx="1">
                  <c:v>2010</c:v>
                </c:pt>
                <c:pt idx="2">
                  <c:v>2011</c:v>
                </c:pt>
              </c:numCache>
            </c:numRef>
          </c:cat>
          <c:val>
            <c:numRef>
              <c:f>Sheet9!$E$4:$E$6</c:f>
              <c:numCache>
                <c:formatCode>General</c:formatCode>
                <c:ptCount val="3"/>
                <c:pt idx="0">
                  <c:v>65395</c:v>
                </c:pt>
                <c:pt idx="1">
                  <c:v>66974</c:v>
                </c:pt>
                <c:pt idx="2">
                  <c:v>66673</c:v>
                </c:pt>
              </c:numCache>
            </c:numRef>
          </c:val>
        </c:ser>
        <c:axId val="102847616"/>
        <c:axId val="102849536"/>
      </c:barChart>
      <c:catAx>
        <c:axId val="102847616"/>
        <c:scaling>
          <c:orientation val="minMax"/>
        </c:scaling>
        <c:axPos val="b"/>
        <c:title>
          <c:tx>
            <c:rich>
              <a:bodyPr/>
              <a:lstStyle/>
              <a:p>
                <a:pPr>
                  <a:defRPr>
                    <a:latin typeface="Georgia" pitchFamily="18" charset="0"/>
                  </a:defRPr>
                </a:pPr>
                <a:r>
                  <a:rPr lang="en-US">
                    <a:latin typeface="Georgia" pitchFamily="18" charset="0"/>
                  </a:rPr>
                  <a:t>Year</a:t>
                </a:r>
              </a:p>
            </c:rich>
          </c:tx>
          <c:layout/>
        </c:title>
        <c:numFmt formatCode="General" sourceLinked="1"/>
        <c:tickLblPos val="nextTo"/>
        <c:crossAx val="102849536"/>
        <c:crosses val="autoZero"/>
        <c:auto val="1"/>
        <c:lblAlgn val="ctr"/>
        <c:lblOffset val="100"/>
      </c:catAx>
      <c:valAx>
        <c:axId val="102849536"/>
        <c:scaling>
          <c:orientation val="minMax"/>
        </c:scaling>
        <c:axPos val="l"/>
        <c:majorGridlines/>
        <c:title>
          <c:tx>
            <c:rich>
              <a:bodyPr rot="-5400000" vert="horz"/>
              <a:lstStyle/>
              <a:p>
                <a:pPr>
                  <a:defRPr>
                    <a:latin typeface="Georgia" pitchFamily="18" charset="0"/>
                  </a:defRPr>
                </a:pPr>
                <a:r>
                  <a:rPr lang="en-US">
                    <a:latin typeface="Georgia" pitchFamily="18" charset="0"/>
                  </a:rPr>
                  <a:t>Orders</a:t>
                </a:r>
              </a:p>
            </c:rich>
          </c:tx>
          <c:layout/>
        </c:title>
        <c:numFmt formatCode="_(* #,##0_);_(* \(#,##0\);_(* &quot;-&quot;??_);_(@_)" sourceLinked="1"/>
        <c:tickLblPos val="nextTo"/>
        <c:crossAx val="102847616"/>
        <c:crosses val="autoZero"/>
        <c:crossBetween val="between"/>
      </c:valAx>
    </c:plotArea>
    <c:legend>
      <c:legendPos val="r"/>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075480" cy="283015"/>
          </a:xfrm>
          <a:prstGeom prst="rect">
            <a:avLst/>
          </a:prstGeom>
          <a:noFill/>
          <a:ln w="9525">
            <a:noFill/>
            <a:miter lim="800000"/>
            <a:headEnd/>
            <a:tailEnd/>
          </a:ln>
          <a:effectLst/>
        </p:spPr>
        <p:txBody>
          <a:bodyPr vert="horz" wrap="square" lIns="93306" tIns="48520" rIns="93306" bIns="48520" numCol="1" anchor="t" anchorCtr="0" compatLnSpc="1">
            <a:prstTxWarp prst="textNoShape">
              <a:avLst/>
            </a:prstTxWarp>
            <a:spAutoFit/>
          </a:bodyPr>
          <a:lstStyle>
            <a:lvl1pPr defTabSz="947401">
              <a:defRPr sz="1200">
                <a:latin typeface="Arial" pitchFamily="34" charset="0"/>
              </a:defRPr>
            </a:lvl1pPr>
          </a:lstStyle>
          <a:p>
            <a:pPr>
              <a:defRPr/>
            </a:pPr>
            <a:endParaRPr lang="de-DE"/>
          </a:p>
        </p:txBody>
      </p:sp>
      <p:sp>
        <p:nvSpPr>
          <p:cNvPr id="106499" name="Rectangle 3"/>
          <p:cNvSpPr>
            <a:spLocks noGrp="1" noChangeArrowheads="1"/>
          </p:cNvSpPr>
          <p:nvPr>
            <p:ph type="dt" sz="quarter" idx="1"/>
          </p:nvPr>
        </p:nvSpPr>
        <p:spPr bwMode="auto">
          <a:xfrm>
            <a:off x="4023821" y="0"/>
            <a:ext cx="3075479" cy="283015"/>
          </a:xfrm>
          <a:prstGeom prst="rect">
            <a:avLst/>
          </a:prstGeom>
          <a:noFill/>
          <a:ln w="9525">
            <a:noFill/>
            <a:miter lim="800000"/>
            <a:headEnd/>
            <a:tailEnd/>
          </a:ln>
          <a:effectLst/>
        </p:spPr>
        <p:txBody>
          <a:bodyPr vert="horz" wrap="square" lIns="93306" tIns="48520" rIns="93306" bIns="48520" numCol="1" anchor="t" anchorCtr="0" compatLnSpc="1">
            <a:prstTxWarp prst="textNoShape">
              <a:avLst/>
            </a:prstTxWarp>
            <a:spAutoFit/>
          </a:bodyPr>
          <a:lstStyle>
            <a:lvl1pPr algn="r" defTabSz="947401">
              <a:defRPr sz="1200">
                <a:latin typeface="Arial" pitchFamily="34" charset="0"/>
              </a:defRPr>
            </a:lvl1pPr>
          </a:lstStyle>
          <a:p>
            <a:pPr>
              <a:defRPr/>
            </a:pPr>
            <a:fld id="{373EC926-407D-412D-A065-FE172BFB4A7A}" type="datetime1">
              <a:rPr lang="en-US" smtClean="0"/>
              <a:pPr>
                <a:defRPr/>
              </a:pPr>
              <a:t>9/14/2016</a:t>
            </a:fld>
            <a:endParaRPr lang="de-DE"/>
          </a:p>
        </p:txBody>
      </p:sp>
      <p:sp>
        <p:nvSpPr>
          <p:cNvPr id="106500" name="Rectangle 4"/>
          <p:cNvSpPr>
            <a:spLocks noGrp="1" noChangeArrowheads="1"/>
          </p:cNvSpPr>
          <p:nvPr>
            <p:ph type="ftr" sz="quarter" idx="2"/>
          </p:nvPr>
        </p:nvSpPr>
        <p:spPr bwMode="auto">
          <a:xfrm>
            <a:off x="0" y="9951598"/>
            <a:ext cx="3075480" cy="283015"/>
          </a:xfrm>
          <a:prstGeom prst="rect">
            <a:avLst/>
          </a:prstGeom>
          <a:noFill/>
          <a:ln w="9525">
            <a:noFill/>
            <a:miter lim="800000"/>
            <a:headEnd/>
            <a:tailEnd/>
          </a:ln>
          <a:effectLst/>
        </p:spPr>
        <p:txBody>
          <a:bodyPr vert="horz" wrap="square" lIns="93306" tIns="48520" rIns="93306" bIns="48520" numCol="1" anchor="b" anchorCtr="0" compatLnSpc="1">
            <a:prstTxWarp prst="textNoShape">
              <a:avLst/>
            </a:prstTxWarp>
            <a:spAutoFit/>
          </a:bodyPr>
          <a:lstStyle>
            <a:lvl1pPr defTabSz="947401">
              <a:defRPr sz="1200">
                <a:latin typeface="Arial" pitchFamily="34" charset="0"/>
              </a:defRPr>
            </a:lvl1pPr>
          </a:lstStyle>
          <a:p>
            <a:pPr>
              <a:defRPr/>
            </a:pPr>
            <a:endParaRPr lang="de-DE"/>
          </a:p>
        </p:txBody>
      </p:sp>
      <p:sp>
        <p:nvSpPr>
          <p:cNvPr id="106501" name="Rectangle 5"/>
          <p:cNvSpPr>
            <a:spLocks noGrp="1" noChangeArrowheads="1"/>
          </p:cNvSpPr>
          <p:nvPr>
            <p:ph type="sldNum" sz="quarter" idx="3"/>
          </p:nvPr>
        </p:nvSpPr>
        <p:spPr bwMode="auto">
          <a:xfrm>
            <a:off x="4023821" y="9951598"/>
            <a:ext cx="3075479" cy="283015"/>
          </a:xfrm>
          <a:prstGeom prst="rect">
            <a:avLst/>
          </a:prstGeom>
          <a:noFill/>
          <a:ln w="9525">
            <a:noFill/>
            <a:miter lim="800000"/>
            <a:headEnd/>
            <a:tailEnd/>
          </a:ln>
          <a:effectLst/>
        </p:spPr>
        <p:txBody>
          <a:bodyPr vert="horz" wrap="square" lIns="93306" tIns="48520" rIns="93306" bIns="48520" numCol="1" anchor="b" anchorCtr="0" compatLnSpc="1">
            <a:prstTxWarp prst="textNoShape">
              <a:avLst/>
            </a:prstTxWarp>
            <a:spAutoFit/>
          </a:bodyPr>
          <a:lstStyle>
            <a:lvl1pPr algn="r" defTabSz="947401">
              <a:defRPr sz="1200">
                <a:latin typeface="Arial" pitchFamily="34" charset="0"/>
              </a:defRPr>
            </a:lvl1pPr>
          </a:lstStyle>
          <a:p>
            <a:pPr>
              <a:defRPr/>
            </a:pPr>
            <a:fld id="{593F60BA-3FA0-4DBA-B75F-FC0BF95EE7F4}" type="slidenum">
              <a:rPr lang="de-DE"/>
              <a:pPr>
                <a:defRPr/>
              </a:pPr>
              <a:t>‹#›</a:t>
            </a:fld>
            <a:endParaRPr lang="de-DE"/>
          </a:p>
        </p:txBody>
      </p:sp>
    </p:spTree>
    <p:extLst>
      <p:ext uri="{BB962C8B-B14F-4D97-AF65-F5344CB8AC3E}">
        <p14:creationId xmlns:p14="http://schemas.microsoft.com/office/powerpoint/2010/main" xmlns="" val="2246780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75480" cy="283015"/>
          </a:xfrm>
          <a:prstGeom prst="rect">
            <a:avLst/>
          </a:prstGeom>
          <a:noFill/>
          <a:ln w="9525">
            <a:noFill/>
            <a:miter lim="800000"/>
            <a:headEnd/>
            <a:tailEnd/>
          </a:ln>
          <a:effectLst/>
        </p:spPr>
        <p:txBody>
          <a:bodyPr vert="horz" wrap="square" lIns="93306" tIns="48520" rIns="93306" bIns="48520" numCol="1" anchor="t" anchorCtr="0" compatLnSpc="1">
            <a:prstTxWarp prst="textNoShape">
              <a:avLst/>
            </a:prstTxWarp>
            <a:spAutoFit/>
          </a:bodyPr>
          <a:lstStyle>
            <a:lvl1pPr defTabSz="947401">
              <a:defRPr sz="1200">
                <a:latin typeface="Arial" pitchFamily="34" charset="0"/>
              </a:defRPr>
            </a:lvl1pPr>
          </a:lstStyle>
          <a:p>
            <a:pPr>
              <a:defRPr/>
            </a:pPr>
            <a:endParaRPr lang="de-DE"/>
          </a:p>
        </p:txBody>
      </p:sp>
      <p:sp>
        <p:nvSpPr>
          <p:cNvPr id="118787" name="Rectangle 3"/>
          <p:cNvSpPr>
            <a:spLocks noGrp="1" noChangeArrowheads="1"/>
          </p:cNvSpPr>
          <p:nvPr>
            <p:ph type="dt" idx="1"/>
          </p:nvPr>
        </p:nvSpPr>
        <p:spPr bwMode="auto">
          <a:xfrm>
            <a:off x="4023821" y="0"/>
            <a:ext cx="3075479" cy="283015"/>
          </a:xfrm>
          <a:prstGeom prst="rect">
            <a:avLst/>
          </a:prstGeom>
          <a:noFill/>
          <a:ln w="9525">
            <a:noFill/>
            <a:miter lim="800000"/>
            <a:headEnd/>
            <a:tailEnd/>
          </a:ln>
          <a:effectLst/>
        </p:spPr>
        <p:txBody>
          <a:bodyPr vert="horz" wrap="square" lIns="93306" tIns="48520" rIns="93306" bIns="48520" numCol="1" anchor="t" anchorCtr="0" compatLnSpc="1">
            <a:prstTxWarp prst="textNoShape">
              <a:avLst/>
            </a:prstTxWarp>
            <a:spAutoFit/>
          </a:bodyPr>
          <a:lstStyle>
            <a:lvl1pPr algn="r" defTabSz="947401">
              <a:defRPr sz="1200">
                <a:latin typeface="Arial" pitchFamily="34" charset="0"/>
              </a:defRPr>
            </a:lvl1pPr>
          </a:lstStyle>
          <a:p>
            <a:pPr>
              <a:defRPr/>
            </a:pPr>
            <a:fld id="{1EA4A30C-24CA-42D2-B626-4C2F0B3142A2}" type="datetime1">
              <a:rPr lang="en-US" smtClean="0"/>
              <a:pPr>
                <a:defRPr/>
              </a:pPr>
              <a:t>9/14/2016</a:t>
            </a:fld>
            <a:endParaRPr lang="de-DE"/>
          </a:p>
        </p:txBody>
      </p:sp>
      <p:sp>
        <p:nvSpPr>
          <p:cNvPr id="4100" name="Rectangle 4"/>
          <p:cNvSpPr>
            <a:spLocks noGrp="1" noRot="1" noChangeAspect="1" noChangeArrowheads="1" noTextEdit="1"/>
          </p:cNvSpPr>
          <p:nvPr>
            <p:ph type="sldImg" idx="2"/>
          </p:nvPr>
        </p:nvSpPr>
        <p:spPr bwMode="auto">
          <a:xfrm>
            <a:off x="990600" y="768350"/>
            <a:ext cx="5119688" cy="3838575"/>
          </a:xfrm>
          <a:prstGeom prst="rect">
            <a:avLst/>
          </a:prstGeom>
          <a:noFill/>
          <a:ln w="9525">
            <a:solidFill>
              <a:srgbClr val="000000"/>
            </a:solidFill>
            <a:miter lim="800000"/>
            <a:headEnd/>
            <a:tailEnd/>
          </a:ln>
        </p:spPr>
      </p:sp>
      <p:sp>
        <p:nvSpPr>
          <p:cNvPr id="118789" name="Rectangle 5"/>
          <p:cNvSpPr>
            <a:spLocks noGrp="1" noChangeArrowheads="1"/>
          </p:cNvSpPr>
          <p:nvPr>
            <p:ph type="body" sz="quarter" idx="3"/>
          </p:nvPr>
        </p:nvSpPr>
        <p:spPr bwMode="auto">
          <a:xfrm>
            <a:off x="946685" y="4862265"/>
            <a:ext cx="5205932" cy="1271922"/>
          </a:xfrm>
          <a:prstGeom prst="rect">
            <a:avLst/>
          </a:prstGeom>
          <a:noFill/>
          <a:ln w="9525">
            <a:noFill/>
            <a:miter lim="800000"/>
            <a:headEnd/>
            <a:tailEnd/>
          </a:ln>
          <a:effectLst/>
        </p:spPr>
        <p:txBody>
          <a:bodyPr vert="horz" wrap="square" lIns="93306" tIns="48520" rIns="93306" bIns="48520" numCol="1" anchor="t" anchorCtr="0" compatLnSpc="1">
            <a:prstTxWarp prst="textNoShape">
              <a:avLst/>
            </a:prstTxWarp>
            <a:spAutoFit/>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18793" name="Rectangle 9"/>
          <p:cNvSpPr>
            <a:spLocks noGrp="1" noChangeArrowheads="1"/>
          </p:cNvSpPr>
          <p:nvPr>
            <p:ph type="ftr" sz="quarter" idx="4"/>
          </p:nvPr>
        </p:nvSpPr>
        <p:spPr bwMode="auto">
          <a:xfrm>
            <a:off x="21554" y="9880845"/>
            <a:ext cx="7099300" cy="283015"/>
          </a:xfrm>
          <a:prstGeom prst="rect">
            <a:avLst/>
          </a:prstGeom>
          <a:noFill/>
          <a:ln w="9525">
            <a:noFill/>
            <a:miter lim="800000"/>
            <a:headEnd/>
            <a:tailEnd/>
          </a:ln>
          <a:effectLst/>
        </p:spPr>
        <p:txBody>
          <a:bodyPr vert="horz" wrap="square" lIns="93306" tIns="48520" rIns="93306" bIns="48520" numCol="1" anchor="b" anchorCtr="0" compatLnSpc="1">
            <a:prstTxWarp prst="textNoShape">
              <a:avLst/>
            </a:prstTxWarp>
            <a:spAutoFit/>
          </a:bodyPr>
          <a:lstStyle>
            <a:lvl1pPr defTabSz="947401">
              <a:defRPr sz="1200">
                <a:latin typeface="Arial" pitchFamily="34" charset="0"/>
              </a:defRPr>
            </a:lvl1pPr>
          </a:lstStyle>
          <a:p>
            <a:pPr>
              <a:defRPr/>
            </a:pPr>
            <a:endParaRPr lang="de-DE"/>
          </a:p>
        </p:txBody>
      </p:sp>
      <p:sp>
        <p:nvSpPr>
          <p:cNvPr id="118794" name="Line 10"/>
          <p:cNvSpPr>
            <a:spLocks noChangeShapeType="1"/>
          </p:cNvSpPr>
          <p:nvPr/>
        </p:nvSpPr>
        <p:spPr bwMode="auto">
          <a:xfrm>
            <a:off x="160821" y="9867681"/>
            <a:ext cx="6790923" cy="0"/>
          </a:xfrm>
          <a:prstGeom prst="line">
            <a:avLst/>
          </a:prstGeom>
          <a:noFill/>
          <a:ln w="9525">
            <a:solidFill>
              <a:schemeClr val="tx1"/>
            </a:solidFill>
            <a:round/>
            <a:headEnd/>
            <a:tailEnd/>
          </a:ln>
          <a:effectLst/>
        </p:spPr>
        <p:txBody>
          <a:bodyPr lIns="95070" tIns="47535" rIns="95070" bIns="47535"/>
          <a:lstStyle/>
          <a:p>
            <a:pPr>
              <a:defRPr/>
            </a:pPr>
            <a:endParaRPr lang="de-DE">
              <a:latin typeface="Arial" pitchFamily="34" charset="0"/>
            </a:endParaRPr>
          </a:p>
        </p:txBody>
      </p:sp>
      <p:sp>
        <p:nvSpPr>
          <p:cNvPr id="118792" name="Rectangle 8"/>
          <p:cNvSpPr>
            <a:spLocks noGrp="1" noChangeArrowheads="1"/>
          </p:cNvSpPr>
          <p:nvPr>
            <p:ph type="sldNum" sz="quarter" idx="5"/>
          </p:nvPr>
        </p:nvSpPr>
        <p:spPr bwMode="auto">
          <a:xfrm>
            <a:off x="3940924" y="9867681"/>
            <a:ext cx="3077137" cy="283015"/>
          </a:xfrm>
          <a:prstGeom prst="rect">
            <a:avLst/>
          </a:prstGeom>
          <a:noFill/>
          <a:ln w="9525">
            <a:noFill/>
            <a:miter lim="800000"/>
            <a:headEnd/>
            <a:tailEnd/>
          </a:ln>
          <a:effectLst/>
        </p:spPr>
        <p:txBody>
          <a:bodyPr vert="horz" wrap="square" lIns="93306" tIns="48520" rIns="93306" bIns="48520" numCol="1" anchor="b" anchorCtr="0" compatLnSpc="1">
            <a:prstTxWarp prst="textNoShape">
              <a:avLst/>
            </a:prstTxWarp>
            <a:spAutoFit/>
          </a:bodyPr>
          <a:lstStyle>
            <a:lvl1pPr algn="r" defTabSz="947401">
              <a:defRPr sz="1200">
                <a:latin typeface="Arial" pitchFamily="34" charset="0"/>
              </a:defRPr>
            </a:lvl1pPr>
          </a:lstStyle>
          <a:p>
            <a:pPr>
              <a:defRPr/>
            </a:pPr>
            <a:r>
              <a:rPr lang="de-DE"/>
              <a:t>1 - </a:t>
            </a:r>
            <a:fld id="{19F00949-BCF1-4229-AF99-0A94369B32C3}" type="slidenum">
              <a:rPr lang="de-DE"/>
              <a:pPr>
                <a:defRPr/>
              </a:pPr>
              <a:t>‹#›</a:t>
            </a:fld>
            <a:endParaRPr lang="de-DE"/>
          </a:p>
        </p:txBody>
      </p:sp>
    </p:spTree>
    <p:extLst>
      <p:ext uri="{BB962C8B-B14F-4D97-AF65-F5344CB8AC3E}">
        <p14:creationId xmlns:p14="http://schemas.microsoft.com/office/powerpoint/2010/main" xmlns="" val="42337404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a:t>
            </a:fld>
            <a:endParaRPr lang="de-DE"/>
          </a:p>
        </p:txBody>
      </p:sp>
    </p:spTree>
    <p:extLst>
      <p:ext uri="{BB962C8B-B14F-4D97-AF65-F5344CB8AC3E}">
        <p14:creationId xmlns:p14="http://schemas.microsoft.com/office/powerpoint/2010/main" xmlns="" val="1158380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10</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11</a:t>
            </a:fld>
            <a:endParaRPr lang="de-DE"/>
          </a:p>
        </p:txBody>
      </p:sp>
    </p:spTree>
    <p:extLst>
      <p:ext uri="{BB962C8B-B14F-4D97-AF65-F5344CB8AC3E}">
        <p14:creationId xmlns:p14="http://schemas.microsoft.com/office/powerpoint/2010/main" xmlns="" val="276971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12</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13</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14</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15</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16</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17</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18</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19</a:t>
            </a:fld>
            <a:endParaRPr lang="de-DE"/>
          </a:p>
        </p:txBody>
      </p:sp>
    </p:spTree>
    <p:extLst>
      <p:ext uri="{BB962C8B-B14F-4D97-AF65-F5344CB8AC3E}">
        <p14:creationId xmlns:p14="http://schemas.microsoft.com/office/powerpoint/2010/main" xmlns="" val="276971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a:t>
            </a:fld>
            <a:endParaRPr lang="de-DE"/>
          </a:p>
        </p:txBody>
      </p:sp>
    </p:spTree>
    <p:extLst>
      <p:ext uri="{BB962C8B-B14F-4D97-AF65-F5344CB8AC3E}">
        <p14:creationId xmlns:p14="http://schemas.microsoft.com/office/powerpoint/2010/main" xmlns="" val="276971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20</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21</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22</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23</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24</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25</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26</a:t>
            </a:fld>
            <a:endParaRPr lang="de-DE"/>
          </a:p>
        </p:txBody>
      </p:sp>
    </p:spTree>
    <p:extLst>
      <p:ext uri="{BB962C8B-B14F-4D97-AF65-F5344CB8AC3E}">
        <p14:creationId xmlns:p14="http://schemas.microsoft.com/office/powerpoint/2010/main" xmlns="" val="2769719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27</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28</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29</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a:t>
            </a:fld>
            <a:endParaRPr lang="de-DE"/>
          </a:p>
        </p:txBody>
      </p:sp>
    </p:spTree>
    <p:extLst>
      <p:ext uri="{BB962C8B-B14F-4D97-AF65-F5344CB8AC3E}">
        <p14:creationId xmlns:p14="http://schemas.microsoft.com/office/powerpoint/2010/main" xmlns="" val="2769719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30</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31</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32</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33</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34</a:t>
            </a:fld>
            <a:endParaRPr lang="de-DE"/>
          </a:p>
        </p:txBody>
      </p:sp>
    </p:spTree>
    <p:extLst>
      <p:ext uri="{BB962C8B-B14F-4D97-AF65-F5344CB8AC3E}">
        <p14:creationId xmlns:p14="http://schemas.microsoft.com/office/powerpoint/2010/main" xmlns="" val="2769719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35</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36</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37</a:t>
            </a:fld>
            <a:endParaRPr lang="de-DE"/>
          </a:p>
        </p:txBody>
      </p:sp>
    </p:spTree>
    <p:extLst>
      <p:ext uri="{BB962C8B-B14F-4D97-AF65-F5344CB8AC3E}">
        <p14:creationId xmlns:p14="http://schemas.microsoft.com/office/powerpoint/2010/main" xmlns="" val="2769719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38</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39</a:t>
            </a:fld>
            <a:endParaRPr lang="de-DE"/>
          </a:p>
        </p:txBody>
      </p:sp>
    </p:spTree>
    <p:extLst>
      <p:ext uri="{BB962C8B-B14F-4D97-AF65-F5344CB8AC3E}">
        <p14:creationId xmlns:p14="http://schemas.microsoft.com/office/powerpoint/2010/main" xmlns="" val="276971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4</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40</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41</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42</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43</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44</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5</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6</a:t>
            </a:fld>
            <a:endParaRPr lang="de-DE"/>
          </a:p>
        </p:txBody>
      </p:sp>
    </p:spTree>
    <p:extLst>
      <p:ext uri="{BB962C8B-B14F-4D97-AF65-F5344CB8AC3E}">
        <p14:creationId xmlns:p14="http://schemas.microsoft.com/office/powerpoint/2010/main" xmlns="" val="276971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7</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8</a:t>
            </a:fld>
            <a:endParaRPr lang="de-DE"/>
          </a:p>
        </p:txBody>
      </p:sp>
    </p:spTree>
    <p:extLst>
      <p:ext uri="{BB962C8B-B14F-4D97-AF65-F5344CB8AC3E}">
        <p14:creationId xmlns:p14="http://schemas.microsoft.com/office/powerpoint/2010/main" xmlns="" val="1366103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1"/>
          </p:nvPr>
        </p:nvSpPr>
        <p:spPr/>
        <p:txBody>
          <a:bodyPr/>
          <a:lstStyle/>
          <a:p>
            <a:pPr>
              <a:defRPr/>
            </a:pPr>
            <a:r>
              <a:rPr lang="de-DE" smtClean="0"/>
              <a:t>1 - </a:t>
            </a:r>
            <a:fld id="{19F00949-BCF1-4229-AF99-0A94369B32C3}" type="slidenum">
              <a:rPr lang="de-DE" smtClean="0"/>
              <a:pPr>
                <a:defRPr/>
              </a:pPr>
              <a:t>9</a:t>
            </a:fld>
            <a:endParaRPr lang="de-DE"/>
          </a:p>
        </p:txBody>
      </p:sp>
    </p:spTree>
    <p:extLst>
      <p:ext uri="{BB962C8B-B14F-4D97-AF65-F5344CB8AC3E}">
        <p14:creationId xmlns:p14="http://schemas.microsoft.com/office/powerpoint/2010/main" xmlns="" val="136610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Foliennummernplatzhalter 5"/>
          <p:cNvSpPr>
            <a:spLocks noGrp="1"/>
          </p:cNvSpPr>
          <p:nvPr>
            <p:ph type="sldNum" sz="quarter" idx="10"/>
          </p:nvPr>
        </p:nvSpPr>
        <p:spPr/>
        <p:txBody>
          <a:bodyPr/>
          <a:lstStyle>
            <a:lvl1pPr>
              <a:defRPr/>
            </a:lvl1pPr>
          </a:lstStyle>
          <a:p>
            <a:pPr>
              <a:defRPr/>
            </a:pPr>
            <a:fld id="{91C1E300-B801-49BC-BCFC-BF4B12B973BC}"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5"/>
          <p:cNvSpPr>
            <a:spLocks noGrp="1"/>
          </p:cNvSpPr>
          <p:nvPr>
            <p:ph type="sldNum" sz="quarter" idx="10"/>
          </p:nvPr>
        </p:nvSpPr>
        <p:spPr/>
        <p:txBody>
          <a:bodyPr/>
          <a:lstStyle>
            <a:lvl1pPr>
              <a:defRPr/>
            </a:lvl1pPr>
          </a:lstStyle>
          <a:p>
            <a:pPr>
              <a:defRPr/>
            </a:pPr>
            <a:fld id="{D28B6596-FE89-4A20-BD9B-8B713C1D6CB4}" type="slidenum">
              <a:rPr lang="de-DE"/>
              <a:pPr>
                <a:defRPr/>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58000" y="0"/>
            <a:ext cx="2000250" cy="63579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57250" y="0"/>
            <a:ext cx="5848350" cy="635793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5"/>
          <p:cNvSpPr>
            <a:spLocks noGrp="1"/>
          </p:cNvSpPr>
          <p:nvPr>
            <p:ph type="sldNum" sz="quarter" idx="10"/>
          </p:nvPr>
        </p:nvSpPr>
        <p:spPr/>
        <p:txBody>
          <a:bodyPr/>
          <a:lstStyle>
            <a:lvl1pPr>
              <a:defRPr/>
            </a:lvl1pPr>
          </a:lstStyle>
          <a:p>
            <a:pPr>
              <a:defRPr/>
            </a:pPr>
            <a:fld id="{5F6DFAF7-F294-4378-BDF6-066F44B35F4C}" type="slidenum">
              <a:rPr lang="de-DE"/>
              <a:pPr>
                <a:defRPr/>
              </a:pPr>
              <a:t>‹#›</a:t>
            </a:fld>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928688" y="0"/>
            <a:ext cx="6786562" cy="809625"/>
          </a:xfr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857250" y="1285875"/>
            <a:ext cx="8001000" cy="5072063"/>
          </a:xfrm>
        </p:spPr>
        <p:txBody>
          <a:bodyPr/>
          <a:lstStyle/>
          <a:p>
            <a:pPr lvl="0"/>
            <a:r>
              <a:rPr lang="de-DE" noProof="0" smtClean="0"/>
              <a:t>Tabelle durch Klicken auf Symbol hinzufügen</a:t>
            </a:r>
          </a:p>
        </p:txBody>
      </p:sp>
      <p:sp>
        <p:nvSpPr>
          <p:cNvPr id="4" name="Foliennummernplatzhalter 5"/>
          <p:cNvSpPr>
            <a:spLocks noGrp="1"/>
          </p:cNvSpPr>
          <p:nvPr>
            <p:ph type="sldNum" sz="quarter" idx="10"/>
          </p:nvPr>
        </p:nvSpPr>
        <p:spPr/>
        <p:txBody>
          <a:bodyPr/>
          <a:lstStyle>
            <a:lvl1pPr>
              <a:defRPr/>
            </a:lvl1pPr>
          </a:lstStyle>
          <a:p>
            <a:pPr>
              <a:defRPr/>
            </a:pPr>
            <a:fld id="{01B059FB-BA81-4EB7-A35D-DA9B048742B5}" type="slidenum">
              <a:rPr lang="de-DE"/>
              <a:pPr>
                <a:defRPr/>
              </a:pPr>
              <a:t>‹#›</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de-DE"/>
          </a:p>
        </p:txBody>
      </p:sp>
      <p:sp>
        <p:nvSpPr>
          <p:cNvPr id="4" name="Foliennummernplatzhalter 5"/>
          <p:cNvSpPr>
            <a:spLocks noGrp="1"/>
          </p:cNvSpPr>
          <p:nvPr>
            <p:ph type="sldNum" sz="quarter" idx="10"/>
          </p:nvPr>
        </p:nvSpPr>
        <p:spPr/>
        <p:txBody>
          <a:bodyPr/>
          <a:lstStyle>
            <a:lvl1pPr>
              <a:defRPr/>
            </a:lvl1pPr>
          </a:lstStyle>
          <a:p>
            <a:pPr>
              <a:defRPr/>
            </a:pPr>
            <a:fld id="{91C1E300-B801-49BC-BCFC-BF4B12B973BC}" type="slidenum">
              <a:rPr lang="de-DE" smtClean="0"/>
              <a:pPr>
                <a:defRPr/>
              </a:pPr>
              <a:t>‹#›</a:t>
            </a:fld>
            <a:endParaRPr lang="de-DE" dirty="0"/>
          </a:p>
        </p:txBody>
      </p:sp>
    </p:spTree>
    <p:extLst>
      <p:ext uri="{BB962C8B-B14F-4D97-AF65-F5344CB8AC3E}">
        <p14:creationId xmlns:p14="http://schemas.microsoft.com/office/powerpoint/2010/main" xmlns="" val="2730190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oliennummernplatzhalter 5"/>
          <p:cNvSpPr>
            <a:spLocks noGrp="1"/>
          </p:cNvSpPr>
          <p:nvPr>
            <p:ph type="sldNum" sz="quarter" idx="10"/>
          </p:nvPr>
        </p:nvSpPr>
        <p:spPr/>
        <p:txBody>
          <a:bodyPr/>
          <a:lstStyle>
            <a:lvl1pPr>
              <a:defRPr/>
            </a:lvl1pPr>
          </a:lstStyle>
          <a:p>
            <a:pPr>
              <a:defRPr/>
            </a:pPr>
            <a:fld id="{83C2E9C7-BA82-4DF0-BAA0-925BE0E0BDED}" type="slidenum">
              <a:rPr lang="de-DE" smtClean="0"/>
              <a:pPr>
                <a:defRPr/>
              </a:pPr>
              <a:t>‹#›</a:t>
            </a:fld>
            <a:endParaRPr lang="de-DE" dirty="0"/>
          </a:p>
        </p:txBody>
      </p:sp>
    </p:spTree>
    <p:extLst>
      <p:ext uri="{BB962C8B-B14F-4D97-AF65-F5344CB8AC3E}">
        <p14:creationId xmlns:p14="http://schemas.microsoft.com/office/powerpoint/2010/main" xmlns="" val="5225122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liennummernplatzhalter 5"/>
          <p:cNvSpPr>
            <a:spLocks noGrp="1"/>
          </p:cNvSpPr>
          <p:nvPr>
            <p:ph type="sldNum" sz="quarter" idx="10"/>
          </p:nvPr>
        </p:nvSpPr>
        <p:spPr/>
        <p:txBody>
          <a:bodyPr/>
          <a:lstStyle>
            <a:lvl1pPr>
              <a:defRPr/>
            </a:lvl1pPr>
          </a:lstStyle>
          <a:p>
            <a:pPr>
              <a:defRPr/>
            </a:pPr>
            <a:fld id="{F595FA8E-C628-4C8E-B526-41169568119C}" type="slidenum">
              <a:rPr lang="de-DE" smtClean="0"/>
              <a:pPr>
                <a:defRPr/>
              </a:pPr>
              <a:t>‹#›</a:t>
            </a:fld>
            <a:endParaRPr lang="de-DE" dirty="0"/>
          </a:p>
        </p:txBody>
      </p:sp>
    </p:spTree>
    <p:extLst>
      <p:ext uri="{BB962C8B-B14F-4D97-AF65-F5344CB8AC3E}">
        <p14:creationId xmlns:p14="http://schemas.microsoft.com/office/powerpoint/2010/main" xmlns="" val="217884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857250" y="1285875"/>
            <a:ext cx="39243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933950" y="1285875"/>
            <a:ext cx="39243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Foliennummernplatzhalter 5"/>
          <p:cNvSpPr>
            <a:spLocks noGrp="1"/>
          </p:cNvSpPr>
          <p:nvPr>
            <p:ph type="sldNum" sz="quarter" idx="10"/>
          </p:nvPr>
        </p:nvSpPr>
        <p:spPr/>
        <p:txBody>
          <a:bodyPr/>
          <a:lstStyle>
            <a:lvl1pPr>
              <a:defRPr/>
            </a:lvl1pPr>
          </a:lstStyle>
          <a:p>
            <a:pPr>
              <a:defRPr/>
            </a:pPr>
            <a:fld id="{7FD8E006-792B-4DAF-BDB1-84580C7CDDEF}" type="slidenum">
              <a:rPr lang="de-DE" smtClean="0"/>
              <a:pPr>
                <a:defRPr/>
              </a:pPr>
              <a:t>‹#›</a:t>
            </a:fld>
            <a:endParaRPr lang="de-DE" dirty="0"/>
          </a:p>
        </p:txBody>
      </p:sp>
    </p:spTree>
    <p:extLst>
      <p:ext uri="{BB962C8B-B14F-4D97-AF65-F5344CB8AC3E}">
        <p14:creationId xmlns:p14="http://schemas.microsoft.com/office/powerpoint/2010/main" xmlns="" val="2295212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Foliennummernplatzhalter 5"/>
          <p:cNvSpPr>
            <a:spLocks noGrp="1"/>
          </p:cNvSpPr>
          <p:nvPr>
            <p:ph type="sldNum" sz="quarter" idx="10"/>
          </p:nvPr>
        </p:nvSpPr>
        <p:spPr/>
        <p:txBody>
          <a:bodyPr/>
          <a:lstStyle>
            <a:lvl1pPr>
              <a:defRPr/>
            </a:lvl1pPr>
          </a:lstStyle>
          <a:p>
            <a:pPr>
              <a:defRPr/>
            </a:pPr>
            <a:fld id="{EFA87877-9787-462A-92D6-80BE7D57153D}" type="slidenum">
              <a:rPr lang="de-DE" smtClean="0"/>
              <a:pPr>
                <a:defRPr/>
              </a:pPr>
              <a:t>‹#›</a:t>
            </a:fld>
            <a:endParaRPr lang="de-DE" dirty="0"/>
          </a:p>
        </p:txBody>
      </p:sp>
    </p:spTree>
    <p:extLst>
      <p:ext uri="{BB962C8B-B14F-4D97-AF65-F5344CB8AC3E}">
        <p14:creationId xmlns:p14="http://schemas.microsoft.com/office/powerpoint/2010/main" xmlns="" val="4006054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oliennummernplatzhalter 5"/>
          <p:cNvSpPr>
            <a:spLocks noGrp="1"/>
          </p:cNvSpPr>
          <p:nvPr>
            <p:ph type="sldNum" sz="quarter" idx="10"/>
          </p:nvPr>
        </p:nvSpPr>
        <p:spPr/>
        <p:txBody>
          <a:bodyPr/>
          <a:lstStyle>
            <a:lvl1pPr>
              <a:defRPr/>
            </a:lvl1pPr>
          </a:lstStyle>
          <a:p>
            <a:pPr>
              <a:defRPr/>
            </a:pPr>
            <a:fld id="{67133E1D-4CFF-4025-9B57-A6D923AD8E3C}" type="slidenum">
              <a:rPr lang="de-DE" smtClean="0"/>
              <a:pPr>
                <a:defRPr/>
              </a:pPr>
              <a:t>‹#›</a:t>
            </a:fld>
            <a:endParaRPr lang="de-DE" dirty="0"/>
          </a:p>
        </p:txBody>
      </p:sp>
    </p:spTree>
    <p:extLst>
      <p:ext uri="{BB962C8B-B14F-4D97-AF65-F5344CB8AC3E}">
        <p14:creationId xmlns:p14="http://schemas.microsoft.com/office/powerpoint/2010/main" xmlns="" val="2768352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5"/>
          <p:cNvSpPr>
            <a:spLocks noGrp="1"/>
          </p:cNvSpPr>
          <p:nvPr>
            <p:ph type="sldNum" sz="quarter" idx="10"/>
          </p:nvPr>
        </p:nvSpPr>
        <p:spPr/>
        <p:txBody>
          <a:bodyPr/>
          <a:lstStyle>
            <a:lvl1pPr>
              <a:defRPr/>
            </a:lvl1pPr>
          </a:lstStyle>
          <a:p>
            <a:pPr>
              <a:defRPr/>
            </a:pPr>
            <a:fld id="{031FEAE9-FE73-432F-8B21-9DDA06EA52DC}" type="slidenum">
              <a:rPr lang="de-DE" smtClean="0"/>
              <a:pPr>
                <a:defRPr/>
              </a:pPr>
              <a:t>‹#›</a:t>
            </a:fld>
            <a:endParaRPr lang="de-DE" dirty="0"/>
          </a:p>
        </p:txBody>
      </p:sp>
    </p:spTree>
    <p:extLst>
      <p:ext uri="{BB962C8B-B14F-4D97-AF65-F5344CB8AC3E}">
        <p14:creationId xmlns:p14="http://schemas.microsoft.com/office/powerpoint/2010/main" xmlns="" val="72464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5"/>
          <p:cNvSpPr>
            <a:spLocks noGrp="1"/>
          </p:cNvSpPr>
          <p:nvPr>
            <p:ph type="sldNum" sz="quarter" idx="10"/>
          </p:nvPr>
        </p:nvSpPr>
        <p:spPr/>
        <p:txBody>
          <a:bodyPr/>
          <a:lstStyle>
            <a:lvl1pPr>
              <a:defRPr/>
            </a:lvl1pPr>
          </a:lstStyle>
          <a:p>
            <a:pPr>
              <a:defRPr/>
            </a:pPr>
            <a:fld id="{83C2E9C7-BA82-4DF0-BAA0-925BE0E0BDED}" type="slidenum">
              <a:rPr lang="de-DE"/>
              <a:pPr>
                <a:defRPr/>
              </a:pPr>
              <a:t>‹#›</a:t>
            </a:fld>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liennummernplatzhalter 5"/>
          <p:cNvSpPr>
            <a:spLocks noGrp="1"/>
          </p:cNvSpPr>
          <p:nvPr>
            <p:ph type="sldNum" sz="quarter" idx="10"/>
          </p:nvPr>
        </p:nvSpPr>
        <p:spPr/>
        <p:txBody>
          <a:bodyPr/>
          <a:lstStyle>
            <a:lvl1pPr>
              <a:defRPr/>
            </a:lvl1pPr>
          </a:lstStyle>
          <a:p>
            <a:pPr>
              <a:defRPr/>
            </a:pPr>
            <a:fld id="{940AB00A-A0F7-4491-B36D-6834C8AB07B6}" type="slidenum">
              <a:rPr lang="de-DE" smtClean="0"/>
              <a:pPr>
                <a:defRPr/>
              </a:pPr>
              <a:t>‹#›</a:t>
            </a:fld>
            <a:endParaRPr lang="de-DE" dirty="0"/>
          </a:p>
        </p:txBody>
      </p:sp>
    </p:spTree>
    <p:extLst>
      <p:ext uri="{BB962C8B-B14F-4D97-AF65-F5344CB8AC3E}">
        <p14:creationId xmlns:p14="http://schemas.microsoft.com/office/powerpoint/2010/main" xmlns="" val="2438573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liennummernplatzhalter 5"/>
          <p:cNvSpPr>
            <a:spLocks noGrp="1"/>
          </p:cNvSpPr>
          <p:nvPr>
            <p:ph type="sldNum" sz="quarter" idx="10"/>
          </p:nvPr>
        </p:nvSpPr>
        <p:spPr/>
        <p:txBody>
          <a:bodyPr/>
          <a:lstStyle>
            <a:lvl1pPr>
              <a:defRPr/>
            </a:lvl1pPr>
          </a:lstStyle>
          <a:p>
            <a:pPr>
              <a:defRPr/>
            </a:pPr>
            <a:fld id="{C70C25BB-8C2F-4563-8893-C2967CE8E0E0}" type="slidenum">
              <a:rPr lang="de-DE" smtClean="0"/>
              <a:pPr>
                <a:defRPr/>
              </a:pPr>
              <a:t>‹#›</a:t>
            </a:fld>
            <a:endParaRPr lang="de-DE" dirty="0"/>
          </a:p>
        </p:txBody>
      </p:sp>
    </p:spTree>
    <p:extLst>
      <p:ext uri="{BB962C8B-B14F-4D97-AF65-F5344CB8AC3E}">
        <p14:creationId xmlns:p14="http://schemas.microsoft.com/office/powerpoint/2010/main" xmlns="" val="1440356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oliennummernplatzhalter 5"/>
          <p:cNvSpPr>
            <a:spLocks noGrp="1"/>
          </p:cNvSpPr>
          <p:nvPr>
            <p:ph type="sldNum" sz="quarter" idx="10"/>
          </p:nvPr>
        </p:nvSpPr>
        <p:spPr/>
        <p:txBody>
          <a:bodyPr/>
          <a:lstStyle>
            <a:lvl1pPr>
              <a:defRPr/>
            </a:lvl1pPr>
          </a:lstStyle>
          <a:p>
            <a:pPr>
              <a:defRPr/>
            </a:pPr>
            <a:fld id="{D28B6596-FE89-4A20-BD9B-8B713C1D6CB4}" type="slidenum">
              <a:rPr lang="de-DE" smtClean="0"/>
              <a:pPr>
                <a:defRPr/>
              </a:pPr>
              <a:t>‹#›</a:t>
            </a:fld>
            <a:endParaRPr lang="de-DE" dirty="0"/>
          </a:p>
        </p:txBody>
      </p:sp>
    </p:spTree>
    <p:extLst>
      <p:ext uri="{BB962C8B-B14F-4D97-AF65-F5344CB8AC3E}">
        <p14:creationId xmlns:p14="http://schemas.microsoft.com/office/powerpoint/2010/main" xmlns="" val="9185021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58000" y="0"/>
            <a:ext cx="2000250" cy="6357938"/>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857250" y="0"/>
            <a:ext cx="5848350" cy="6357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oliennummernplatzhalter 5"/>
          <p:cNvSpPr>
            <a:spLocks noGrp="1"/>
          </p:cNvSpPr>
          <p:nvPr>
            <p:ph type="sldNum" sz="quarter" idx="10"/>
          </p:nvPr>
        </p:nvSpPr>
        <p:spPr/>
        <p:txBody>
          <a:bodyPr/>
          <a:lstStyle>
            <a:lvl1pPr>
              <a:defRPr/>
            </a:lvl1pPr>
          </a:lstStyle>
          <a:p>
            <a:pPr>
              <a:defRPr/>
            </a:pPr>
            <a:fld id="{5F6DFAF7-F294-4378-BDF6-066F44B35F4C}" type="slidenum">
              <a:rPr lang="de-DE" smtClean="0"/>
              <a:pPr>
                <a:defRPr/>
              </a:pPr>
              <a:t>‹#›</a:t>
            </a:fld>
            <a:endParaRPr lang="de-DE" dirty="0"/>
          </a:p>
        </p:txBody>
      </p:sp>
    </p:spTree>
    <p:extLst>
      <p:ext uri="{BB962C8B-B14F-4D97-AF65-F5344CB8AC3E}">
        <p14:creationId xmlns:p14="http://schemas.microsoft.com/office/powerpoint/2010/main" xmlns="" val="3989990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928688" y="0"/>
            <a:ext cx="6786562" cy="809625"/>
          </a:xfrm>
        </p:spPr>
        <p:txBody>
          <a:bodyPr/>
          <a:lstStyle/>
          <a:p>
            <a:r>
              <a:rPr lang="en-US" smtClean="0"/>
              <a:t>Click to edit Master title style</a:t>
            </a:r>
            <a:endParaRPr lang="de-DE"/>
          </a:p>
        </p:txBody>
      </p:sp>
      <p:sp>
        <p:nvSpPr>
          <p:cNvPr id="3" name="Tabellenplatzhalter 2"/>
          <p:cNvSpPr>
            <a:spLocks noGrp="1"/>
          </p:cNvSpPr>
          <p:nvPr>
            <p:ph type="tbl" idx="1"/>
          </p:nvPr>
        </p:nvSpPr>
        <p:spPr>
          <a:xfrm>
            <a:off x="857250" y="1285875"/>
            <a:ext cx="8001000" cy="5072063"/>
          </a:xfrm>
        </p:spPr>
        <p:txBody>
          <a:bodyPr/>
          <a:lstStyle/>
          <a:p>
            <a:pPr lvl="0"/>
            <a:r>
              <a:rPr lang="en-US" noProof="0" dirty="0" smtClean="0"/>
              <a:t>Click icon to add table</a:t>
            </a:r>
            <a:endParaRPr lang="de-DE" noProof="0" smtClean="0"/>
          </a:p>
        </p:txBody>
      </p:sp>
      <p:sp>
        <p:nvSpPr>
          <p:cNvPr id="4" name="Foliennummernplatzhalter 5"/>
          <p:cNvSpPr>
            <a:spLocks noGrp="1"/>
          </p:cNvSpPr>
          <p:nvPr>
            <p:ph type="sldNum" sz="quarter" idx="10"/>
          </p:nvPr>
        </p:nvSpPr>
        <p:spPr/>
        <p:txBody>
          <a:bodyPr/>
          <a:lstStyle>
            <a:lvl1pPr>
              <a:defRPr/>
            </a:lvl1pPr>
          </a:lstStyle>
          <a:p>
            <a:pPr>
              <a:defRPr/>
            </a:pPr>
            <a:fld id="{01B059FB-BA81-4EB7-A35D-DA9B048742B5}" type="slidenum">
              <a:rPr lang="de-DE" smtClean="0"/>
              <a:pPr>
                <a:defRPr/>
              </a:pPr>
              <a:t>‹#›</a:t>
            </a:fld>
            <a:endParaRPr lang="de-DE" dirty="0"/>
          </a:p>
        </p:txBody>
      </p:sp>
    </p:spTree>
    <p:extLst>
      <p:ext uri="{BB962C8B-B14F-4D97-AF65-F5344CB8AC3E}">
        <p14:creationId xmlns:p14="http://schemas.microsoft.com/office/powerpoint/2010/main" xmlns="" val="2676141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62A4CF-A827-462D-818B-C05CCE5103DD}" type="datetime1">
              <a:rPr lang="en-IN" smtClean="0"/>
              <a:pPr/>
              <a:t>14-09-2016</a:t>
            </a:fld>
            <a:endParaRPr lang="en-IN" dirty="0"/>
          </a:p>
        </p:txBody>
      </p:sp>
      <p:sp>
        <p:nvSpPr>
          <p:cNvPr id="5" name="Footer Placeholder 4"/>
          <p:cNvSpPr>
            <a:spLocks noGrp="1"/>
          </p:cNvSpPr>
          <p:nvPr>
            <p:ph type="ftr" sz="quarter" idx="11"/>
          </p:nvPr>
        </p:nvSpPr>
        <p:spPr/>
        <p:txBody>
          <a:bodyPr/>
          <a:lstStyle/>
          <a:p>
            <a:r>
              <a:rPr lang="en-US" smtClean="0"/>
              <a:t>Title : Data Generator using Benerator Tool</a:t>
            </a:r>
            <a:endParaRPr lang="en-IN" dirty="0"/>
          </a:p>
        </p:txBody>
      </p:sp>
      <p:sp>
        <p:nvSpPr>
          <p:cNvPr id="6" name="Slide Number Placeholder 5"/>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2571916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4D79FF-EA20-4648-8770-09D4E0E320B5}" type="datetime1">
              <a:rPr lang="en-IN" smtClean="0"/>
              <a:pPr/>
              <a:t>14-09-2016</a:t>
            </a:fld>
            <a:endParaRPr lang="en-IN" dirty="0"/>
          </a:p>
        </p:txBody>
      </p:sp>
      <p:sp>
        <p:nvSpPr>
          <p:cNvPr id="5" name="Footer Placeholder 4"/>
          <p:cNvSpPr>
            <a:spLocks noGrp="1"/>
          </p:cNvSpPr>
          <p:nvPr>
            <p:ph type="ftr" sz="quarter" idx="11"/>
          </p:nvPr>
        </p:nvSpPr>
        <p:spPr/>
        <p:txBody>
          <a:bodyPr/>
          <a:lstStyle/>
          <a:p>
            <a:r>
              <a:rPr lang="en-US" smtClean="0"/>
              <a:t>Title : Data Generator using Benerator Tool</a:t>
            </a:r>
            <a:endParaRPr lang="en-IN" dirty="0"/>
          </a:p>
        </p:txBody>
      </p:sp>
      <p:sp>
        <p:nvSpPr>
          <p:cNvPr id="6" name="Slide Number Placeholder 5"/>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820910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9664D6-CD8A-4F5D-B346-75DE1CF3F98F}" type="datetime1">
              <a:rPr lang="en-IN" smtClean="0"/>
              <a:pPr/>
              <a:t>14-09-2016</a:t>
            </a:fld>
            <a:endParaRPr lang="en-IN" dirty="0"/>
          </a:p>
        </p:txBody>
      </p:sp>
      <p:sp>
        <p:nvSpPr>
          <p:cNvPr id="5" name="Footer Placeholder 4"/>
          <p:cNvSpPr>
            <a:spLocks noGrp="1"/>
          </p:cNvSpPr>
          <p:nvPr>
            <p:ph type="ftr" sz="quarter" idx="11"/>
          </p:nvPr>
        </p:nvSpPr>
        <p:spPr/>
        <p:txBody>
          <a:bodyPr/>
          <a:lstStyle/>
          <a:p>
            <a:r>
              <a:rPr lang="en-US" smtClean="0"/>
              <a:t>Title : Data Generator using Benerator Tool</a:t>
            </a:r>
            <a:endParaRPr lang="en-IN" dirty="0"/>
          </a:p>
        </p:txBody>
      </p:sp>
      <p:sp>
        <p:nvSpPr>
          <p:cNvPr id="6" name="Slide Number Placeholder 5"/>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34599009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B4A1B8-7A50-4E4E-A627-9D74601A3DD8}" type="datetime1">
              <a:rPr lang="en-IN" smtClean="0"/>
              <a:pPr/>
              <a:t>14-09-2016</a:t>
            </a:fld>
            <a:endParaRPr lang="en-IN" dirty="0"/>
          </a:p>
        </p:txBody>
      </p:sp>
      <p:sp>
        <p:nvSpPr>
          <p:cNvPr id="6" name="Footer Placeholder 5"/>
          <p:cNvSpPr>
            <a:spLocks noGrp="1"/>
          </p:cNvSpPr>
          <p:nvPr>
            <p:ph type="ftr" sz="quarter" idx="11"/>
          </p:nvPr>
        </p:nvSpPr>
        <p:spPr/>
        <p:txBody>
          <a:bodyPr/>
          <a:lstStyle/>
          <a:p>
            <a:r>
              <a:rPr lang="en-US" smtClean="0"/>
              <a:t>Title : Data Generator using Benerator Tool</a:t>
            </a:r>
            <a:endParaRPr lang="en-IN" dirty="0"/>
          </a:p>
        </p:txBody>
      </p:sp>
      <p:sp>
        <p:nvSpPr>
          <p:cNvPr id="7" name="Slide Number Placeholder 6"/>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1835270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6468B3-D79E-4A76-B94B-DF2C628037E0}" type="datetime1">
              <a:rPr lang="en-IN" smtClean="0"/>
              <a:pPr/>
              <a:t>14-09-2016</a:t>
            </a:fld>
            <a:endParaRPr lang="en-IN" dirty="0"/>
          </a:p>
        </p:txBody>
      </p:sp>
      <p:sp>
        <p:nvSpPr>
          <p:cNvPr id="8" name="Footer Placeholder 7"/>
          <p:cNvSpPr>
            <a:spLocks noGrp="1"/>
          </p:cNvSpPr>
          <p:nvPr>
            <p:ph type="ftr" sz="quarter" idx="11"/>
          </p:nvPr>
        </p:nvSpPr>
        <p:spPr/>
        <p:txBody>
          <a:bodyPr/>
          <a:lstStyle/>
          <a:p>
            <a:r>
              <a:rPr lang="en-US" smtClean="0"/>
              <a:t>Title : Data Generator using Benerator Tool</a:t>
            </a:r>
            <a:endParaRPr lang="en-IN" dirty="0"/>
          </a:p>
        </p:txBody>
      </p:sp>
      <p:sp>
        <p:nvSpPr>
          <p:cNvPr id="9" name="Slide Number Placeholder 8"/>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341218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oliennummernplatzhalter 5"/>
          <p:cNvSpPr>
            <a:spLocks noGrp="1"/>
          </p:cNvSpPr>
          <p:nvPr>
            <p:ph type="sldNum" sz="quarter" idx="10"/>
          </p:nvPr>
        </p:nvSpPr>
        <p:spPr/>
        <p:txBody>
          <a:bodyPr/>
          <a:lstStyle>
            <a:lvl1pPr>
              <a:defRPr/>
            </a:lvl1pPr>
          </a:lstStyle>
          <a:p>
            <a:pPr>
              <a:defRPr/>
            </a:pPr>
            <a:fld id="{F595FA8E-C628-4C8E-B526-41169568119C}" type="slidenum">
              <a:rPr lang="de-DE"/>
              <a:pPr>
                <a:defRPr/>
              </a:pPr>
              <a:t>‹#›</a:t>
            </a:fld>
            <a:endParaRPr lang="de-DE"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F19F3F-A972-43B3-A9F3-AF9D444D2682}" type="datetime1">
              <a:rPr lang="en-IN" smtClean="0"/>
              <a:pPr/>
              <a:t>14-09-2016</a:t>
            </a:fld>
            <a:endParaRPr lang="en-IN" dirty="0"/>
          </a:p>
        </p:txBody>
      </p:sp>
      <p:sp>
        <p:nvSpPr>
          <p:cNvPr id="4" name="Footer Placeholder 3"/>
          <p:cNvSpPr>
            <a:spLocks noGrp="1"/>
          </p:cNvSpPr>
          <p:nvPr>
            <p:ph type="ftr" sz="quarter" idx="11"/>
          </p:nvPr>
        </p:nvSpPr>
        <p:spPr/>
        <p:txBody>
          <a:bodyPr/>
          <a:lstStyle/>
          <a:p>
            <a:r>
              <a:rPr lang="en-US" smtClean="0"/>
              <a:t>Title : Data Generator using Benerator Tool</a:t>
            </a:r>
            <a:endParaRPr lang="en-IN" dirty="0"/>
          </a:p>
        </p:txBody>
      </p:sp>
      <p:sp>
        <p:nvSpPr>
          <p:cNvPr id="5" name="Slide Number Placeholder 4"/>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1201565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78544-48E2-470C-B5FF-0926EE81D2F2}" type="datetime1">
              <a:rPr lang="en-IN" smtClean="0"/>
              <a:pPr/>
              <a:t>14-09-2016</a:t>
            </a:fld>
            <a:endParaRPr lang="en-IN" dirty="0"/>
          </a:p>
        </p:txBody>
      </p:sp>
      <p:sp>
        <p:nvSpPr>
          <p:cNvPr id="3" name="Footer Placeholder 2"/>
          <p:cNvSpPr>
            <a:spLocks noGrp="1"/>
          </p:cNvSpPr>
          <p:nvPr>
            <p:ph type="ftr" sz="quarter" idx="11"/>
          </p:nvPr>
        </p:nvSpPr>
        <p:spPr/>
        <p:txBody>
          <a:bodyPr/>
          <a:lstStyle/>
          <a:p>
            <a:r>
              <a:rPr lang="en-US" smtClean="0"/>
              <a:t>Title : Data Generator using Benerator Tool</a:t>
            </a:r>
            <a:endParaRPr lang="en-IN" dirty="0"/>
          </a:p>
        </p:txBody>
      </p:sp>
      <p:sp>
        <p:nvSpPr>
          <p:cNvPr id="4" name="Slide Number Placeholder 3"/>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3939377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D6AAAB-E9FD-4D0C-8BEB-AEBB37341A4E}" type="datetime1">
              <a:rPr lang="en-IN" smtClean="0"/>
              <a:pPr/>
              <a:t>14-09-2016</a:t>
            </a:fld>
            <a:endParaRPr lang="en-IN" dirty="0"/>
          </a:p>
        </p:txBody>
      </p:sp>
      <p:sp>
        <p:nvSpPr>
          <p:cNvPr id="6" name="Footer Placeholder 5"/>
          <p:cNvSpPr>
            <a:spLocks noGrp="1"/>
          </p:cNvSpPr>
          <p:nvPr>
            <p:ph type="ftr" sz="quarter" idx="11"/>
          </p:nvPr>
        </p:nvSpPr>
        <p:spPr/>
        <p:txBody>
          <a:bodyPr/>
          <a:lstStyle/>
          <a:p>
            <a:r>
              <a:rPr lang="en-US" smtClean="0"/>
              <a:t>Title : Data Generator using Benerator Tool</a:t>
            </a:r>
            <a:endParaRPr lang="en-IN" dirty="0"/>
          </a:p>
        </p:txBody>
      </p:sp>
      <p:sp>
        <p:nvSpPr>
          <p:cNvPr id="7" name="Slide Number Placeholder 6"/>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5557949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0E1D7-6B27-4892-B064-4001391B78FE}" type="datetime1">
              <a:rPr lang="en-IN" smtClean="0"/>
              <a:pPr/>
              <a:t>14-09-2016</a:t>
            </a:fld>
            <a:endParaRPr lang="en-IN" dirty="0"/>
          </a:p>
        </p:txBody>
      </p:sp>
      <p:sp>
        <p:nvSpPr>
          <p:cNvPr id="6" name="Footer Placeholder 5"/>
          <p:cNvSpPr>
            <a:spLocks noGrp="1"/>
          </p:cNvSpPr>
          <p:nvPr>
            <p:ph type="ftr" sz="quarter" idx="11"/>
          </p:nvPr>
        </p:nvSpPr>
        <p:spPr/>
        <p:txBody>
          <a:bodyPr/>
          <a:lstStyle/>
          <a:p>
            <a:r>
              <a:rPr lang="en-US" smtClean="0"/>
              <a:t>Title : Data Generator using Benerator Tool</a:t>
            </a:r>
            <a:endParaRPr lang="en-IN" dirty="0"/>
          </a:p>
        </p:txBody>
      </p:sp>
      <p:sp>
        <p:nvSpPr>
          <p:cNvPr id="7" name="Slide Number Placeholder 6"/>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16942845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039D4A-6DB5-4B8F-B6F3-103AF9AA421B}" type="datetime1">
              <a:rPr lang="en-IN" smtClean="0"/>
              <a:pPr/>
              <a:t>14-09-2016</a:t>
            </a:fld>
            <a:endParaRPr lang="en-IN" dirty="0"/>
          </a:p>
        </p:txBody>
      </p:sp>
      <p:sp>
        <p:nvSpPr>
          <p:cNvPr id="5" name="Footer Placeholder 4"/>
          <p:cNvSpPr>
            <a:spLocks noGrp="1"/>
          </p:cNvSpPr>
          <p:nvPr>
            <p:ph type="ftr" sz="quarter" idx="11"/>
          </p:nvPr>
        </p:nvSpPr>
        <p:spPr/>
        <p:txBody>
          <a:bodyPr/>
          <a:lstStyle/>
          <a:p>
            <a:r>
              <a:rPr lang="en-US" smtClean="0"/>
              <a:t>Title : Data Generator using Benerator Tool</a:t>
            </a:r>
            <a:endParaRPr lang="en-IN" dirty="0"/>
          </a:p>
        </p:txBody>
      </p:sp>
      <p:sp>
        <p:nvSpPr>
          <p:cNvPr id="6" name="Slide Number Placeholder 5"/>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41826637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3D155-D700-423B-B65F-18C5A12D95F8}" type="datetime1">
              <a:rPr lang="en-IN" smtClean="0"/>
              <a:pPr/>
              <a:t>14-09-2016</a:t>
            </a:fld>
            <a:endParaRPr lang="en-IN" dirty="0"/>
          </a:p>
        </p:txBody>
      </p:sp>
      <p:sp>
        <p:nvSpPr>
          <p:cNvPr id="5" name="Footer Placeholder 4"/>
          <p:cNvSpPr>
            <a:spLocks noGrp="1"/>
          </p:cNvSpPr>
          <p:nvPr>
            <p:ph type="ftr" sz="quarter" idx="11"/>
          </p:nvPr>
        </p:nvSpPr>
        <p:spPr/>
        <p:txBody>
          <a:bodyPr/>
          <a:lstStyle/>
          <a:p>
            <a:r>
              <a:rPr lang="en-US" smtClean="0"/>
              <a:t>Title : Data Generator using Benerator Tool</a:t>
            </a:r>
            <a:endParaRPr lang="en-IN" dirty="0"/>
          </a:p>
        </p:txBody>
      </p:sp>
      <p:sp>
        <p:nvSpPr>
          <p:cNvPr id="6" name="Slide Number Placeholder 5"/>
          <p:cNvSpPr>
            <a:spLocks noGrp="1"/>
          </p:cNvSpPr>
          <p:nvPr>
            <p:ph type="sldNum" sz="quarter" idx="12"/>
          </p:nvPr>
        </p:nvSpPr>
        <p:spPr/>
        <p:txBody>
          <a:body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138258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57250" y="1285875"/>
            <a:ext cx="39243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933950" y="1285875"/>
            <a:ext cx="39243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oliennummernplatzhalter 5"/>
          <p:cNvSpPr>
            <a:spLocks noGrp="1"/>
          </p:cNvSpPr>
          <p:nvPr>
            <p:ph type="sldNum" sz="quarter" idx="10"/>
          </p:nvPr>
        </p:nvSpPr>
        <p:spPr/>
        <p:txBody>
          <a:bodyPr/>
          <a:lstStyle>
            <a:lvl1pPr>
              <a:defRPr/>
            </a:lvl1pPr>
          </a:lstStyle>
          <a:p>
            <a:pPr>
              <a:defRPr/>
            </a:pPr>
            <a:fld id="{7FD8E006-792B-4DAF-BDB1-84580C7CDDEF}"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5"/>
          <p:cNvSpPr>
            <a:spLocks noGrp="1"/>
          </p:cNvSpPr>
          <p:nvPr>
            <p:ph type="sldNum" sz="quarter" idx="10"/>
          </p:nvPr>
        </p:nvSpPr>
        <p:spPr/>
        <p:txBody>
          <a:bodyPr/>
          <a:lstStyle>
            <a:lvl1pPr>
              <a:defRPr/>
            </a:lvl1pPr>
          </a:lstStyle>
          <a:p>
            <a:pPr>
              <a:defRPr/>
            </a:pPr>
            <a:fld id="{EFA87877-9787-462A-92D6-80BE7D57153D}"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oliennummernplatzhalter 5"/>
          <p:cNvSpPr>
            <a:spLocks noGrp="1"/>
          </p:cNvSpPr>
          <p:nvPr>
            <p:ph type="sldNum" sz="quarter" idx="10"/>
          </p:nvPr>
        </p:nvSpPr>
        <p:spPr/>
        <p:txBody>
          <a:bodyPr/>
          <a:lstStyle>
            <a:lvl1pPr>
              <a:defRPr/>
            </a:lvl1pPr>
          </a:lstStyle>
          <a:p>
            <a:pPr>
              <a:defRPr/>
            </a:pPr>
            <a:fld id="{67133E1D-4CFF-4025-9B57-A6D923AD8E3C}"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5"/>
          <p:cNvSpPr>
            <a:spLocks noGrp="1"/>
          </p:cNvSpPr>
          <p:nvPr>
            <p:ph type="sldNum" sz="quarter" idx="10"/>
          </p:nvPr>
        </p:nvSpPr>
        <p:spPr/>
        <p:txBody>
          <a:bodyPr/>
          <a:lstStyle>
            <a:lvl1pPr>
              <a:defRPr/>
            </a:lvl1pPr>
          </a:lstStyle>
          <a:p>
            <a:pPr>
              <a:defRPr/>
            </a:pPr>
            <a:fld id="{031FEAE9-FE73-432F-8B21-9DDA06EA52DC}" type="slidenum">
              <a:rPr lang="de-DE"/>
              <a:pPr>
                <a:defRPr/>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5"/>
          <p:cNvSpPr>
            <a:spLocks noGrp="1"/>
          </p:cNvSpPr>
          <p:nvPr>
            <p:ph type="sldNum" sz="quarter" idx="10"/>
          </p:nvPr>
        </p:nvSpPr>
        <p:spPr/>
        <p:txBody>
          <a:bodyPr/>
          <a:lstStyle>
            <a:lvl1pPr>
              <a:defRPr/>
            </a:lvl1pPr>
          </a:lstStyle>
          <a:p>
            <a:pPr>
              <a:defRPr/>
            </a:pPr>
            <a:fld id="{940AB00A-A0F7-4491-B36D-6834C8AB07B6}" type="slidenum">
              <a:rPr lang="de-DE"/>
              <a:pPr>
                <a:defRPr/>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5"/>
          <p:cNvSpPr>
            <a:spLocks noGrp="1"/>
          </p:cNvSpPr>
          <p:nvPr>
            <p:ph type="sldNum" sz="quarter" idx="10"/>
          </p:nvPr>
        </p:nvSpPr>
        <p:spPr/>
        <p:txBody>
          <a:bodyPr/>
          <a:lstStyle>
            <a:lvl1pPr>
              <a:defRPr/>
            </a:lvl1pPr>
          </a:lstStyle>
          <a:p>
            <a:pPr>
              <a:defRPr/>
            </a:pPr>
            <a:fld id="{C70C25BB-8C2F-4563-8893-C2967CE8E0E0}" type="slidenum">
              <a:rPr lang="de-DE"/>
              <a:pPr>
                <a:defRPr/>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fik 9" descr="fuss_englisch.gif"/>
          <p:cNvPicPr>
            <a:picLocks noChangeAspect="1"/>
          </p:cNvPicPr>
          <p:nvPr/>
        </p:nvPicPr>
        <p:blipFill>
          <a:blip r:embed="rId14" cstate="print"/>
          <a:srcRect/>
          <a:stretch>
            <a:fillRect/>
          </a:stretch>
        </p:blipFill>
        <p:spPr bwMode="auto">
          <a:xfrm>
            <a:off x="0" y="6556375"/>
            <a:ext cx="9144000" cy="301625"/>
          </a:xfrm>
          <a:prstGeom prst="rect">
            <a:avLst/>
          </a:prstGeom>
          <a:noFill/>
          <a:ln w="9525">
            <a:noFill/>
            <a:miter lim="800000"/>
            <a:headEnd/>
            <a:tailEnd/>
          </a:ln>
        </p:spPr>
      </p:pic>
      <p:pic>
        <p:nvPicPr>
          <p:cNvPr id="1027" name="Grafik 9" descr="banner_blanc.jpg"/>
          <p:cNvPicPr>
            <a:picLocks noChangeAspect="1"/>
          </p:cNvPicPr>
          <p:nvPr/>
        </p:nvPicPr>
        <p:blipFill>
          <a:blip r:embed="rId15" cstate="print"/>
          <a:srcRect/>
          <a:stretch>
            <a:fillRect/>
          </a:stretch>
        </p:blipFill>
        <p:spPr bwMode="auto">
          <a:xfrm>
            <a:off x="0" y="0"/>
            <a:ext cx="9144000" cy="1050925"/>
          </a:xfrm>
          <a:prstGeom prst="rect">
            <a:avLst/>
          </a:prstGeom>
          <a:noFill/>
          <a:ln w="9525">
            <a:noFill/>
            <a:miter lim="800000"/>
            <a:headEnd/>
            <a:tailEnd/>
          </a:ln>
        </p:spPr>
      </p:pic>
      <p:sp>
        <p:nvSpPr>
          <p:cNvPr id="1028" name="Textplatzhalter 2"/>
          <p:cNvSpPr>
            <a:spLocks noGrp="1"/>
          </p:cNvSpPr>
          <p:nvPr>
            <p:ph type="body" idx="1"/>
          </p:nvPr>
        </p:nvSpPr>
        <p:spPr bwMode="auto">
          <a:xfrm>
            <a:off x="857250" y="1285875"/>
            <a:ext cx="8001000" cy="5072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6" name="Foliennummernplatzhalter 5"/>
          <p:cNvSpPr>
            <a:spLocks noGrp="1"/>
          </p:cNvSpPr>
          <p:nvPr>
            <p:ph type="sldNum" sz="quarter" idx="4"/>
          </p:nvPr>
        </p:nvSpPr>
        <p:spPr>
          <a:xfrm>
            <a:off x="8386763" y="6637338"/>
            <a:ext cx="542925" cy="149225"/>
          </a:xfrm>
          <a:prstGeom prst="rect">
            <a:avLst/>
          </a:prstGeom>
        </p:spPr>
        <p:txBody>
          <a:bodyPr vert="horz" lIns="91440" tIns="45720" rIns="91440" bIns="45720" rtlCol="0" anchor="ctr"/>
          <a:lstStyle>
            <a:lvl1pPr algn="l" eaLnBrk="1" fontAlgn="auto" hangingPunct="1">
              <a:spcBef>
                <a:spcPts val="0"/>
              </a:spcBef>
              <a:spcAft>
                <a:spcPts val="0"/>
              </a:spcAft>
              <a:defRPr sz="1100">
                <a:solidFill>
                  <a:schemeClr val="tx1">
                    <a:tint val="75000"/>
                  </a:schemeClr>
                </a:solidFill>
                <a:latin typeface="+mn-lt"/>
              </a:defRPr>
            </a:lvl1pPr>
          </a:lstStyle>
          <a:p>
            <a:pPr>
              <a:defRPr/>
            </a:pPr>
            <a:fld id="{28C5ECC4-0E62-47D2-8B41-0197022064F0}" type="slidenum">
              <a:rPr lang="de-DE"/>
              <a:pPr>
                <a:defRPr/>
              </a:pPr>
              <a:t>‹#›</a:t>
            </a:fld>
            <a:endParaRPr lang="de-DE" dirty="0"/>
          </a:p>
        </p:txBody>
      </p:sp>
      <p:sp>
        <p:nvSpPr>
          <p:cNvPr id="15" name="Fußzeilenplatzhalter 4"/>
          <p:cNvSpPr txBox="1">
            <a:spLocks/>
          </p:cNvSpPr>
          <p:nvPr/>
        </p:nvSpPr>
        <p:spPr>
          <a:xfrm>
            <a:off x="2273300" y="6626225"/>
            <a:ext cx="2090738" cy="149225"/>
          </a:xfrm>
          <a:prstGeom prst="rect">
            <a:avLst/>
          </a:prstGeom>
        </p:spPr>
        <p:txBody>
          <a:bodyPr anchor="ctr"/>
          <a:lstStyle/>
          <a:p>
            <a:pPr eaLnBrk="1" hangingPunct="1">
              <a:defRPr/>
            </a:pPr>
            <a:r>
              <a:rPr lang="de-DE" sz="1100" dirty="0" smtClean="0">
                <a:solidFill>
                  <a:srgbClr val="898989"/>
                </a:solidFill>
                <a:latin typeface="Calibri" pitchFamily="34" charset="0"/>
              </a:rPr>
              <a:t>Data</a:t>
            </a:r>
            <a:r>
              <a:rPr lang="de-DE" sz="1100" baseline="0" dirty="0" smtClean="0">
                <a:solidFill>
                  <a:srgbClr val="898989"/>
                </a:solidFill>
                <a:latin typeface="Calibri" pitchFamily="34" charset="0"/>
              </a:rPr>
              <a:t> Generator</a:t>
            </a:r>
            <a:endParaRPr lang="en-US" sz="1100" dirty="0">
              <a:solidFill>
                <a:srgbClr val="898989"/>
              </a:solidFill>
              <a:latin typeface="Calibri" pitchFamily="34" charset="0"/>
            </a:endParaRPr>
          </a:p>
        </p:txBody>
      </p:sp>
      <p:sp>
        <p:nvSpPr>
          <p:cNvPr id="16" name="Fußzeilenplatzhalter 4"/>
          <p:cNvSpPr txBox="1">
            <a:spLocks/>
          </p:cNvSpPr>
          <p:nvPr/>
        </p:nvSpPr>
        <p:spPr>
          <a:xfrm>
            <a:off x="5559425" y="6626225"/>
            <a:ext cx="2090738" cy="149225"/>
          </a:xfrm>
          <a:prstGeom prst="rect">
            <a:avLst/>
          </a:prstGeom>
        </p:spPr>
        <p:txBody>
          <a:bodyPr anchor="ctr"/>
          <a:lstStyle/>
          <a:p>
            <a:pPr eaLnBrk="1" hangingPunct="1">
              <a:defRPr/>
            </a:pPr>
            <a:r>
              <a:rPr lang="de-DE" sz="1100" dirty="0" smtClean="0">
                <a:solidFill>
                  <a:srgbClr val="898989"/>
                </a:solidFill>
                <a:latin typeface="Calibri" pitchFamily="34" charset="0"/>
              </a:rPr>
              <a:t>Tim</a:t>
            </a:r>
            <a:r>
              <a:rPr lang="de-DE" sz="1100" baseline="0" dirty="0" smtClean="0">
                <a:solidFill>
                  <a:srgbClr val="898989"/>
                </a:solidFill>
                <a:latin typeface="Calibri" pitchFamily="34" charset="0"/>
              </a:rPr>
              <a:t> Böttcher</a:t>
            </a:r>
            <a:endParaRPr lang="de-DE" sz="1100" dirty="0">
              <a:solidFill>
                <a:srgbClr val="898989"/>
              </a:solidFill>
              <a:latin typeface="Calibri" pitchFamily="34" charset="0"/>
            </a:endParaRPr>
          </a:p>
        </p:txBody>
      </p:sp>
      <p:sp>
        <p:nvSpPr>
          <p:cNvPr id="1032" name="Titelplatzhalter 22"/>
          <p:cNvSpPr>
            <a:spLocks noGrp="1"/>
          </p:cNvSpPr>
          <p:nvPr>
            <p:ph type="title"/>
          </p:nvPr>
        </p:nvSpPr>
        <p:spPr bwMode="auto">
          <a:xfrm>
            <a:off x="928688" y="0"/>
            <a:ext cx="6786562" cy="8096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smtClean="0"/>
              <a:t>Titelmasterformat durch Klicken bearbeiten</a:t>
            </a:r>
          </a:p>
        </p:txBody>
      </p:sp>
      <p:sp>
        <p:nvSpPr>
          <p:cNvPr id="2" name="Fußzeilenplatzhalter 4"/>
          <p:cNvSpPr txBox="1">
            <a:spLocks/>
          </p:cNvSpPr>
          <p:nvPr/>
        </p:nvSpPr>
        <p:spPr bwMode="auto">
          <a:xfrm>
            <a:off x="23813" y="6632575"/>
            <a:ext cx="1495425" cy="149225"/>
          </a:xfrm>
          <a:prstGeom prst="rect">
            <a:avLst/>
          </a:prstGeom>
          <a:solidFill>
            <a:srgbClr val="EEEEEE"/>
          </a:solidFill>
          <a:ln w="9525">
            <a:solidFill>
              <a:srgbClr val="EEEEEE"/>
            </a:solidFill>
            <a:miter lim="800000"/>
            <a:headEnd/>
            <a:tailEnd/>
          </a:ln>
        </p:spPr>
        <p:txBody>
          <a:bodyPr anchor="ctr"/>
          <a:lstStyle/>
          <a:p>
            <a:pPr eaLnBrk="1" hangingPunct="1">
              <a:defRPr/>
            </a:pPr>
            <a:r>
              <a:rPr lang="de-DE" sz="1100" b="1" dirty="0">
                <a:latin typeface="Calibri" pitchFamily="34" charset="0"/>
              </a:rPr>
              <a:t>©</a:t>
            </a:r>
            <a:r>
              <a:rPr lang="de-DE" sz="1100" b="1" dirty="0" smtClean="0">
                <a:latin typeface="Calibri" pitchFamily="34" charset="0"/>
              </a:rPr>
              <a:t>2015 </a:t>
            </a:r>
            <a:r>
              <a:rPr lang="de-DE" sz="1100" b="1" dirty="0">
                <a:latin typeface="Calibri" pitchFamily="34" charset="0"/>
              </a:rPr>
              <a:t>SAP UCC</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l" rtl="0" eaLnBrk="1" fontAlgn="base" hangingPunct="1">
        <a:spcBef>
          <a:spcPct val="0"/>
        </a:spcBef>
        <a:spcAft>
          <a:spcPct val="0"/>
        </a:spcAft>
        <a:defRPr sz="2800">
          <a:solidFill>
            <a:schemeClr val="bg1"/>
          </a:solidFill>
          <a:latin typeface="Calibri" pitchFamily="34" charset="0"/>
        </a:defRPr>
      </a:lvl6pPr>
      <a:lvl7pPr marL="914400" algn="l" rtl="0" eaLnBrk="1" fontAlgn="base" hangingPunct="1">
        <a:spcBef>
          <a:spcPct val="0"/>
        </a:spcBef>
        <a:spcAft>
          <a:spcPct val="0"/>
        </a:spcAft>
        <a:defRPr sz="2800">
          <a:solidFill>
            <a:schemeClr val="bg1"/>
          </a:solidFill>
          <a:latin typeface="Calibri" pitchFamily="34" charset="0"/>
        </a:defRPr>
      </a:lvl7pPr>
      <a:lvl8pPr marL="1371600" algn="l" rtl="0" eaLnBrk="1" fontAlgn="base" hangingPunct="1">
        <a:spcBef>
          <a:spcPct val="0"/>
        </a:spcBef>
        <a:spcAft>
          <a:spcPct val="0"/>
        </a:spcAft>
        <a:defRPr sz="2800">
          <a:solidFill>
            <a:schemeClr val="bg1"/>
          </a:solidFill>
          <a:latin typeface="Calibri" pitchFamily="34" charset="0"/>
        </a:defRPr>
      </a:lvl8pPr>
      <a:lvl9pPr marL="1828800" algn="l" rtl="0" eaLnBrk="1" fontAlgn="base" hangingPunct="1">
        <a:spcBef>
          <a:spcPct val="0"/>
        </a:spcBef>
        <a:spcAft>
          <a:spcPct val="0"/>
        </a:spcAft>
        <a:defRPr sz="28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1600">
          <a:solidFill>
            <a:schemeClr val="tx1"/>
          </a:solidFill>
          <a:latin typeface="+mn-lt"/>
        </a:defRPr>
      </a:lvl4pPr>
      <a:lvl5pPr marL="2057400" indent="-228600" algn="l" rtl="0" eaLnBrk="1" fontAlgn="base" hangingPunct="1">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pitchFamily="34"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pitchFamily="34"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pitchFamily="34"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pitchFamily="34" charset="0"/>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fik 9" descr="fuss_englisch.gif"/>
          <p:cNvPicPr>
            <a:picLocks noChangeAspect="1"/>
          </p:cNvPicPr>
          <p:nvPr/>
        </p:nvPicPr>
        <p:blipFill>
          <a:blip r:embed="rId14" cstate="print"/>
          <a:srcRect/>
          <a:stretch>
            <a:fillRect/>
          </a:stretch>
        </p:blipFill>
        <p:spPr bwMode="auto">
          <a:xfrm>
            <a:off x="0" y="6556375"/>
            <a:ext cx="9144000" cy="301625"/>
          </a:xfrm>
          <a:prstGeom prst="rect">
            <a:avLst/>
          </a:prstGeom>
          <a:noFill/>
          <a:ln w="9525">
            <a:noFill/>
            <a:miter lim="800000"/>
            <a:headEnd/>
            <a:tailEnd/>
          </a:ln>
        </p:spPr>
      </p:pic>
      <p:pic>
        <p:nvPicPr>
          <p:cNvPr id="1027" name="Grafik 9" descr="banner_blanc.jpg"/>
          <p:cNvPicPr>
            <a:picLocks noChangeAspect="1"/>
          </p:cNvPicPr>
          <p:nvPr/>
        </p:nvPicPr>
        <p:blipFill>
          <a:blip r:embed="rId15" cstate="print"/>
          <a:srcRect/>
          <a:stretch>
            <a:fillRect/>
          </a:stretch>
        </p:blipFill>
        <p:spPr bwMode="auto">
          <a:xfrm>
            <a:off x="0" y="0"/>
            <a:ext cx="9144000" cy="1050925"/>
          </a:xfrm>
          <a:prstGeom prst="rect">
            <a:avLst/>
          </a:prstGeom>
          <a:noFill/>
          <a:ln w="9525">
            <a:noFill/>
            <a:miter lim="800000"/>
            <a:headEnd/>
            <a:tailEnd/>
          </a:ln>
        </p:spPr>
      </p:pic>
      <p:sp>
        <p:nvSpPr>
          <p:cNvPr id="1028" name="Textplatzhalter 2"/>
          <p:cNvSpPr>
            <a:spLocks noGrp="1"/>
          </p:cNvSpPr>
          <p:nvPr>
            <p:ph type="body" idx="1"/>
          </p:nvPr>
        </p:nvSpPr>
        <p:spPr bwMode="auto">
          <a:xfrm>
            <a:off x="857250" y="1285875"/>
            <a:ext cx="8001000" cy="5072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6" name="Foliennummernplatzhalter 5"/>
          <p:cNvSpPr>
            <a:spLocks noGrp="1"/>
          </p:cNvSpPr>
          <p:nvPr>
            <p:ph type="sldNum" sz="quarter" idx="4"/>
          </p:nvPr>
        </p:nvSpPr>
        <p:spPr>
          <a:xfrm>
            <a:off x="8386763" y="6637338"/>
            <a:ext cx="542925" cy="149225"/>
          </a:xfrm>
          <a:prstGeom prst="rect">
            <a:avLst/>
          </a:prstGeom>
        </p:spPr>
        <p:txBody>
          <a:bodyPr vert="horz" lIns="91440" tIns="45720" rIns="91440" bIns="45720" rtlCol="0" anchor="ctr"/>
          <a:lstStyle>
            <a:lvl1pPr algn="l" eaLnBrk="1" fontAlgn="auto" hangingPunct="1">
              <a:spcBef>
                <a:spcPts val="0"/>
              </a:spcBef>
              <a:spcAft>
                <a:spcPts val="0"/>
              </a:spcAft>
              <a:defRPr sz="1100">
                <a:solidFill>
                  <a:schemeClr val="tx1">
                    <a:tint val="75000"/>
                  </a:schemeClr>
                </a:solidFill>
                <a:latin typeface="+mn-lt"/>
              </a:defRPr>
            </a:lvl1pPr>
          </a:lstStyle>
          <a:p>
            <a:pPr>
              <a:defRPr/>
            </a:pPr>
            <a:fld id="{28C5ECC4-0E62-47D2-8B41-0197022064F0}" type="slidenum">
              <a:rPr lang="de-DE" smtClean="0"/>
              <a:pPr>
                <a:defRPr/>
              </a:pPr>
              <a:t>‹#›</a:t>
            </a:fld>
            <a:endParaRPr lang="de-DE" dirty="0"/>
          </a:p>
        </p:txBody>
      </p:sp>
      <p:sp>
        <p:nvSpPr>
          <p:cNvPr id="15" name="Fußzeilenplatzhalter 4"/>
          <p:cNvSpPr txBox="1">
            <a:spLocks/>
          </p:cNvSpPr>
          <p:nvPr/>
        </p:nvSpPr>
        <p:spPr>
          <a:xfrm>
            <a:off x="2273300" y="6626225"/>
            <a:ext cx="2090738" cy="149225"/>
          </a:xfrm>
          <a:prstGeom prst="rect">
            <a:avLst/>
          </a:prstGeom>
        </p:spPr>
        <p:txBody>
          <a:bodyPr anchor="ctr"/>
          <a:lstStyle/>
          <a:p>
            <a:pPr eaLnBrk="1" hangingPunct="1">
              <a:defRPr/>
            </a:pPr>
            <a:r>
              <a:rPr lang="de-DE" sz="1100" dirty="0" smtClean="0">
                <a:solidFill>
                  <a:srgbClr val="898989"/>
                </a:solidFill>
                <a:latin typeface="Calibri" pitchFamily="34" charset="0"/>
              </a:rPr>
              <a:t>Data</a:t>
            </a:r>
            <a:r>
              <a:rPr lang="de-DE" sz="1100" baseline="0" dirty="0" smtClean="0">
                <a:solidFill>
                  <a:srgbClr val="898989"/>
                </a:solidFill>
                <a:latin typeface="Calibri" pitchFamily="34" charset="0"/>
              </a:rPr>
              <a:t> Generator</a:t>
            </a:r>
            <a:endParaRPr lang="en-US" sz="1100" dirty="0">
              <a:solidFill>
                <a:srgbClr val="898989"/>
              </a:solidFill>
              <a:latin typeface="Calibri" pitchFamily="34" charset="0"/>
            </a:endParaRPr>
          </a:p>
        </p:txBody>
      </p:sp>
      <p:sp>
        <p:nvSpPr>
          <p:cNvPr id="16" name="Fußzeilenplatzhalter 4"/>
          <p:cNvSpPr txBox="1">
            <a:spLocks/>
          </p:cNvSpPr>
          <p:nvPr/>
        </p:nvSpPr>
        <p:spPr>
          <a:xfrm>
            <a:off x="5559425" y="6626225"/>
            <a:ext cx="2090738" cy="149225"/>
          </a:xfrm>
          <a:prstGeom prst="rect">
            <a:avLst/>
          </a:prstGeom>
        </p:spPr>
        <p:txBody>
          <a:bodyPr anchor="ctr"/>
          <a:lstStyle/>
          <a:p>
            <a:pPr eaLnBrk="1" hangingPunct="1">
              <a:defRPr/>
            </a:pPr>
            <a:r>
              <a:rPr lang="de-DE" sz="1100" dirty="0" smtClean="0">
                <a:solidFill>
                  <a:srgbClr val="898989"/>
                </a:solidFill>
                <a:latin typeface="Calibri" pitchFamily="34" charset="0"/>
              </a:rPr>
              <a:t>Tim</a:t>
            </a:r>
            <a:r>
              <a:rPr lang="de-DE" sz="1100" baseline="0" dirty="0" smtClean="0">
                <a:solidFill>
                  <a:srgbClr val="898989"/>
                </a:solidFill>
                <a:latin typeface="Calibri" pitchFamily="34" charset="0"/>
              </a:rPr>
              <a:t> Böttcher</a:t>
            </a:r>
            <a:endParaRPr lang="de-DE" sz="1100" dirty="0">
              <a:solidFill>
                <a:srgbClr val="898989"/>
              </a:solidFill>
              <a:latin typeface="Calibri" pitchFamily="34" charset="0"/>
            </a:endParaRPr>
          </a:p>
        </p:txBody>
      </p:sp>
      <p:sp>
        <p:nvSpPr>
          <p:cNvPr id="1032" name="Titelplatzhalter 22"/>
          <p:cNvSpPr>
            <a:spLocks noGrp="1"/>
          </p:cNvSpPr>
          <p:nvPr>
            <p:ph type="title"/>
          </p:nvPr>
        </p:nvSpPr>
        <p:spPr bwMode="auto">
          <a:xfrm>
            <a:off x="928688" y="0"/>
            <a:ext cx="6786562" cy="8096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smtClean="0"/>
              <a:t>Titelmasterformat durch Klicken bearbeiten</a:t>
            </a:r>
          </a:p>
        </p:txBody>
      </p:sp>
      <p:sp>
        <p:nvSpPr>
          <p:cNvPr id="2" name="Fußzeilenplatzhalter 4"/>
          <p:cNvSpPr txBox="1">
            <a:spLocks/>
          </p:cNvSpPr>
          <p:nvPr/>
        </p:nvSpPr>
        <p:spPr bwMode="auto">
          <a:xfrm>
            <a:off x="23813" y="6632575"/>
            <a:ext cx="1495425" cy="149225"/>
          </a:xfrm>
          <a:prstGeom prst="rect">
            <a:avLst/>
          </a:prstGeom>
          <a:solidFill>
            <a:srgbClr val="EEEEEE"/>
          </a:solidFill>
          <a:ln w="9525">
            <a:solidFill>
              <a:srgbClr val="EEEEEE"/>
            </a:solidFill>
            <a:miter lim="800000"/>
            <a:headEnd/>
            <a:tailEnd/>
          </a:ln>
        </p:spPr>
        <p:txBody>
          <a:bodyPr anchor="ctr"/>
          <a:lstStyle/>
          <a:p>
            <a:pPr eaLnBrk="1" hangingPunct="1">
              <a:defRPr/>
            </a:pPr>
            <a:r>
              <a:rPr lang="de-DE" sz="1100" b="1" dirty="0">
                <a:latin typeface="Calibri" pitchFamily="34" charset="0"/>
              </a:rPr>
              <a:t>©</a:t>
            </a:r>
            <a:r>
              <a:rPr lang="de-DE" sz="1100" b="1" dirty="0" smtClean="0">
                <a:latin typeface="Calibri" pitchFamily="34" charset="0"/>
              </a:rPr>
              <a:t>2015 </a:t>
            </a:r>
            <a:r>
              <a:rPr lang="de-DE" sz="1100" b="1" dirty="0">
                <a:latin typeface="Calibri" pitchFamily="34" charset="0"/>
              </a:rPr>
              <a:t>SAP UCC</a:t>
            </a:r>
          </a:p>
        </p:txBody>
      </p:sp>
    </p:spTree>
    <p:extLst>
      <p:ext uri="{BB962C8B-B14F-4D97-AF65-F5344CB8AC3E}">
        <p14:creationId xmlns:p14="http://schemas.microsoft.com/office/powerpoint/2010/main" xmlns="" val="116996823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l" rtl="0" eaLnBrk="1" fontAlgn="base" hangingPunct="1">
        <a:spcBef>
          <a:spcPct val="0"/>
        </a:spcBef>
        <a:spcAft>
          <a:spcPct val="0"/>
        </a:spcAft>
        <a:defRPr sz="2800">
          <a:solidFill>
            <a:schemeClr val="bg1"/>
          </a:solidFill>
          <a:latin typeface="Calibri" pitchFamily="34" charset="0"/>
        </a:defRPr>
      </a:lvl6pPr>
      <a:lvl7pPr marL="914400" algn="l" rtl="0" eaLnBrk="1" fontAlgn="base" hangingPunct="1">
        <a:spcBef>
          <a:spcPct val="0"/>
        </a:spcBef>
        <a:spcAft>
          <a:spcPct val="0"/>
        </a:spcAft>
        <a:defRPr sz="2800">
          <a:solidFill>
            <a:schemeClr val="bg1"/>
          </a:solidFill>
          <a:latin typeface="Calibri" pitchFamily="34" charset="0"/>
        </a:defRPr>
      </a:lvl7pPr>
      <a:lvl8pPr marL="1371600" algn="l" rtl="0" eaLnBrk="1" fontAlgn="base" hangingPunct="1">
        <a:spcBef>
          <a:spcPct val="0"/>
        </a:spcBef>
        <a:spcAft>
          <a:spcPct val="0"/>
        </a:spcAft>
        <a:defRPr sz="2800">
          <a:solidFill>
            <a:schemeClr val="bg1"/>
          </a:solidFill>
          <a:latin typeface="Calibri" pitchFamily="34" charset="0"/>
        </a:defRPr>
      </a:lvl8pPr>
      <a:lvl9pPr marL="1828800" algn="l" rtl="0" eaLnBrk="1" fontAlgn="base" hangingPunct="1">
        <a:spcBef>
          <a:spcPct val="0"/>
        </a:spcBef>
        <a:spcAft>
          <a:spcPct val="0"/>
        </a:spcAft>
        <a:defRPr sz="28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1600">
          <a:solidFill>
            <a:schemeClr val="tx1"/>
          </a:solidFill>
          <a:latin typeface="+mn-lt"/>
        </a:defRPr>
      </a:lvl4pPr>
      <a:lvl5pPr marL="2057400" indent="-228600" algn="l" rtl="0" eaLnBrk="1" fontAlgn="base" hangingPunct="1">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pitchFamily="34"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pitchFamily="34"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pitchFamily="34"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pitchFamily="34" charset="0"/>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0F214-78A3-4869-9912-4C5E245B651B}" type="datetime1">
              <a:rPr lang="en-IN" smtClean="0"/>
              <a:pPr/>
              <a:t>14-09-2016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Title : Data Generator using Benerator Tool</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8C5ECC4-0E62-47D2-8B41-0197022064F0}" type="slidenum">
              <a:rPr lang="de-DE" smtClean="0"/>
              <a:pPr>
                <a:defRPr/>
              </a:pPr>
              <a:t>‹#›</a:t>
            </a:fld>
            <a:endParaRPr lang="de-DE" dirty="0"/>
          </a:p>
        </p:txBody>
      </p:sp>
    </p:spTree>
    <p:extLst>
      <p:ext uri="{BB962C8B-B14F-4D97-AF65-F5344CB8AC3E}">
        <p14:creationId xmlns:p14="http://schemas.microsoft.com/office/powerpoint/2010/main" xmlns="" val="426895005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7.xml"/><Relationship Id="rId6" Type="http://schemas.openxmlformats.org/officeDocument/2006/relationships/image" Target="../media/image12.jpeg"/><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27.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openxmlformats.org/officeDocument/2006/relationships/image" Target="../media/image14.jpeg"/><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16.jpeg"/><Relationship Id="rId5"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7.xml"/><Relationship Id="rId6" Type="http://schemas.openxmlformats.org/officeDocument/2006/relationships/image" Target="../media/image17.jpeg"/><Relationship Id="rId5"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27.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4.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2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6.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7.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8.xml"/><Relationship Id="rId1" Type="http://schemas.openxmlformats.org/officeDocument/2006/relationships/slideLayout" Target="../slideLayouts/slideLayout27.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chart" Target="../charts/chart2.xml"/><Relationship Id="rId2" Type="http://schemas.openxmlformats.org/officeDocument/2006/relationships/notesSlide" Target="../notesSlides/notesSlide29.xml"/><Relationship Id="rId1" Type="http://schemas.openxmlformats.org/officeDocument/2006/relationships/slideLayout" Target="../slideLayouts/slideLayout27.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7.xml"/><Relationship Id="rId6" Type="http://schemas.openxmlformats.org/officeDocument/2006/relationships/chart" Target="../charts/chart3.xml"/><Relationship Id="rId5" Type="http://schemas.openxmlformats.org/officeDocument/2006/relationships/image" Target="../media/image5.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chart" Target="../charts/chart6.xml"/><Relationship Id="rId2" Type="http://schemas.openxmlformats.org/officeDocument/2006/relationships/notesSlide" Target="../notesSlides/notesSlide31.xml"/><Relationship Id="rId1" Type="http://schemas.openxmlformats.org/officeDocument/2006/relationships/slideLayout" Target="../slideLayouts/slideLayout27.xml"/><Relationship Id="rId6" Type="http://schemas.openxmlformats.org/officeDocument/2006/relationships/chart" Target="../charts/chart5.xml"/><Relationship Id="rId5" Type="http://schemas.openxmlformats.org/officeDocument/2006/relationships/image" Target="../media/image5.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chart" Target="../charts/chart8.xml"/><Relationship Id="rId2" Type="http://schemas.openxmlformats.org/officeDocument/2006/relationships/notesSlide" Target="../notesSlides/notesSlide32.xml"/><Relationship Id="rId1" Type="http://schemas.openxmlformats.org/officeDocument/2006/relationships/slideLayout" Target="../slideLayouts/slideLayout27.xml"/><Relationship Id="rId6" Type="http://schemas.openxmlformats.org/officeDocument/2006/relationships/chart" Target="../charts/chart7.xml"/><Relationship Id="rId5" Type="http://schemas.openxmlformats.org/officeDocument/2006/relationships/image" Target="../media/image5.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3.xml"/><Relationship Id="rId1" Type="http://schemas.openxmlformats.org/officeDocument/2006/relationships/slideLayout" Target="../slideLayouts/slideLayout27.xml"/><Relationship Id="rId6" Type="http://schemas.openxmlformats.org/officeDocument/2006/relationships/chart" Target="../charts/chart9.xml"/><Relationship Id="rId5" Type="http://schemas.openxmlformats.org/officeDocument/2006/relationships/image" Target="../media/image5.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4.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5.xml"/><Relationship Id="rId1" Type="http://schemas.openxmlformats.org/officeDocument/2006/relationships/slideLayout" Target="../slideLayouts/slideLayout27.xml"/><Relationship Id="rId6" Type="http://schemas.openxmlformats.org/officeDocument/2006/relationships/chart" Target="../charts/chart10.xml"/><Relationship Id="rId5" Type="http://schemas.openxmlformats.org/officeDocument/2006/relationships/image" Target="../media/image5.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6.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7.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8.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9.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0.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1.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2.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3.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4.xml"/><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441142"/>
            <a:ext cx="9144001" cy="43030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hteck 5"/>
          <p:cNvSpPr/>
          <p:nvPr/>
        </p:nvSpPr>
        <p:spPr bwMode="auto">
          <a:xfrm>
            <a:off x="0" y="3886200"/>
            <a:ext cx="9144001" cy="22860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pitchFamily="34" charset="0"/>
            </a:endParaRPr>
          </a:p>
        </p:txBody>
      </p:sp>
      <p:sp>
        <p:nvSpPr>
          <p:cNvPr id="2" name="Titel 1"/>
          <p:cNvSpPr>
            <a:spLocks noGrp="1"/>
          </p:cNvSpPr>
          <p:nvPr>
            <p:ph type="ctrTitle"/>
          </p:nvPr>
        </p:nvSpPr>
        <p:spPr>
          <a:xfrm>
            <a:off x="94129" y="1210236"/>
            <a:ext cx="8835560" cy="1458096"/>
          </a:xfrm>
        </p:spPr>
        <p:txBody>
          <a:bodyPr>
            <a:normAutofit/>
          </a:bodyPr>
          <a:lstStyle/>
          <a:p>
            <a:r>
              <a:rPr lang="de-DE" sz="3600" b="1" dirty="0" smtClean="0">
                <a:latin typeface="+mn-lt"/>
              </a:rPr>
              <a:t>Data Generator for SAP Solutions</a:t>
            </a:r>
            <a:br>
              <a:rPr lang="de-DE" sz="3600" b="1" dirty="0" smtClean="0">
                <a:latin typeface="+mn-lt"/>
              </a:rPr>
            </a:br>
            <a:r>
              <a:rPr lang="de-DE" sz="3600" b="1" dirty="0" smtClean="0">
                <a:solidFill>
                  <a:schemeClr val="tx1"/>
                </a:solidFill>
                <a:latin typeface="+mn-lt"/>
              </a:rPr>
              <a:t>using Benerator Tool</a:t>
            </a:r>
            <a:endParaRPr lang="de-DE" sz="3600" b="1" dirty="0">
              <a:solidFill>
                <a:schemeClr val="tx1"/>
              </a:solidFill>
              <a:latin typeface="+mn-lt"/>
            </a:endParaRPr>
          </a:p>
        </p:txBody>
      </p:sp>
      <p:sp>
        <p:nvSpPr>
          <p:cNvPr id="3" name="Untertitel 2"/>
          <p:cNvSpPr>
            <a:spLocks noGrp="1"/>
          </p:cNvSpPr>
          <p:nvPr>
            <p:ph type="subTitle" idx="1"/>
          </p:nvPr>
        </p:nvSpPr>
        <p:spPr>
          <a:xfrm>
            <a:off x="3611896" y="4383741"/>
            <a:ext cx="5532104" cy="1764645"/>
          </a:xfrm>
        </p:spPr>
        <p:txBody>
          <a:bodyPr>
            <a:normAutofit/>
          </a:bodyPr>
          <a:lstStyle/>
          <a:p>
            <a:pPr fontAlgn="auto">
              <a:spcBef>
                <a:spcPts val="0"/>
              </a:spcBef>
              <a:spcAft>
                <a:spcPts val="0"/>
              </a:spcAft>
              <a:defRPr/>
            </a:pPr>
            <a:r>
              <a:rPr lang="en-US" sz="2400" b="1" dirty="0" smtClean="0">
                <a:ln/>
                <a:solidFill>
                  <a:srgbClr val="92D050"/>
                </a:solidFill>
                <a:latin typeface="+mj-lt"/>
                <a:cs typeface="Lucida Sans Unicode"/>
              </a:rPr>
              <a:t>     </a:t>
            </a:r>
            <a:r>
              <a:rPr lang="en-US" sz="2400" b="1" dirty="0" smtClean="0">
                <a:ln/>
                <a:solidFill>
                  <a:schemeClr val="bg1"/>
                </a:solidFill>
                <a:latin typeface="+mj-lt"/>
                <a:cs typeface="Lucida Sans Unicode"/>
              </a:rPr>
              <a:t>Baba Pakruddin Tailor</a:t>
            </a:r>
          </a:p>
          <a:p>
            <a:pPr fontAlgn="auto">
              <a:spcBef>
                <a:spcPts val="0"/>
              </a:spcBef>
              <a:spcAft>
                <a:spcPts val="0"/>
              </a:spcAft>
              <a:defRPr/>
            </a:pPr>
            <a:r>
              <a:rPr lang="en-US" sz="2400" b="1" dirty="0" smtClean="0">
                <a:ln/>
                <a:solidFill>
                  <a:schemeClr val="bg1"/>
                </a:solidFill>
                <a:latin typeface="+mj-lt"/>
                <a:cs typeface="Lucida Sans Unicode"/>
              </a:rPr>
              <a:t>Julian</a:t>
            </a:r>
            <a:r>
              <a:rPr lang="en-US" sz="2400" b="1" dirty="0" smtClean="0">
                <a:ln/>
                <a:solidFill>
                  <a:schemeClr val="bg1"/>
                </a:solidFill>
                <a:latin typeface="+mj-lt"/>
              </a:rPr>
              <a:t> </a:t>
            </a:r>
            <a:r>
              <a:rPr lang="en-US" sz="2400" b="1" dirty="0" smtClean="0">
                <a:ln/>
                <a:solidFill>
                  <a:schemeClr val="bg1"/>
                </a:solidFill>
                <a:latin typeface="+mj-lt"/>
                <a:cs typeface="Lucida Sans Unicode"/>
              </a:rPr>
              <a:t>Reddy</a:t>
            </a:r>
            <a:r>
              <a:rPr lang="en-US" sz="2400" b="1" dirty="0" smtClean="0">
                <a:ln/>
                <a:solidFill>
                  <a:schemeClr val="bg1"/>
                </a:solidFill>
                <a:latin typeface="+mj-lt"/>
              </a:rPr>
              <a:t> </a:t>
            </a:r>
            <a:r>
              <a:rPr lang="en-US" sz="2400" b="1" dirty="0" smtClean="0">
                <a:ln/>
                <a:solidFill>
                  <a:schemeClr val="bg1"/>
                </a:solidFill>
                <a:latin typeface="+mj-lt"/>
                <a:cs typeface="Lucida Sans Unicode"/>
              </a:rPr>
              <a:t>Allam</a:t>
            </a:r>
          </a:p>
          <a:p>
            <a:pPr fontAlgn="auto">
              <a:spcBef>
                <a:spcPts val="0"/>
              </a:spcBef>
              <a:spcAft>
                <a:spcPts val="0"/>
              </a:spcAft>
              <a:defRPr/>
            </a:pPr>
            <a:r>
              <a:rPr lang="en-US" sz="2400" b="1" dirty="0" smtClean="0">
                <a:ln/>
                <a:solidFill>
                  <a:schemeClr val="bg1"/>
                </a:solidFill>
                <a:latin typeface="+mj-lt"/>
                <a:cs typeface="Lucida Sans Unicode"/>
              </a:rPr>
              <a:t>                  Naga Sai Krishna Ayinampudi</a:t>
            </a:r>
          </a:p>
          <a:p>
            <a:pPr fontAlgn="auto">
              <a:spcBef>
                <a:spcPts val="0"/>
              </a:spcBef>
              <a:spcAft>
                <a:spcPts val="0"/>
              </a:spcAft>
              <a:defRPr/>
            </a:pPr>
            <a:r>
              <a:rPr lang="en-US" sz="2400" b="1" dirty="0" smtClean="0">
                <a:ln/>
                <a:solidFill>
                  <a:schemeClr val="bg1"/>
                </a:solidFill>
                <a:latin typeface="+mj-lt"/>
                <a:cs typeface="Lucida Sans Unicode"/>
              </a:rPr>
              <a:t>        Sai Rajesh Vanimireddy</a:t>
            </a:r>
          </a:p>
          <a:p>
            <a:pPr algn="r"/>
            <a:endParaRPr lang="de-DE" sz="2000" dirty="0" smtClean="0"/>
          </a:p>
        </p:txBody>
      </p:sp>
      <p:pic>
        <p:nvPicPr>
          <p:cNvPr id="5" name="Picture 319" descr="md-uniplatz"/>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3886200"/>
            <a:ext cx="3611896" cy="2262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1" y="0"/>
            <a:ext cx="9144001" cy="685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1" y="658906"/>
            <a:ext cx="9144001" cy="2958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50624" y="0"/>
            <a:ext cx="793376" cy="954742"/>
          </a:xfrm>
          <a:prstGeom prst="rect">
            <a:avLst/>
          </a:prstGeom>
        </p:spPr>
      </p:pic>
      <p:pic>
        <p:nvPicPr>
          <p:cNvPr id="13" name="Picture 12"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4" name="Title 16"/>
          <p:cNvSpPr txBox="1">
            <a:spLocks/>
          </p:cNvSpPr>
          <p:nvPr/>
        </p:nvSpPr>
        <p:spPr>
          <a:xfrm>
            <a:off x="2759550" y="3116965"/>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lang="en-IN" sz="2000" dirty="0" smtClean="0">
              <a:solidFill>
                <a:schemeClr val="tx1">
                  <a:lumMod val="95000"/>
                  <a:lumOff val="5000"/>
                </a:schemeClr>
              </a:solidFill>
              <a:latin typeface="+mn-lt"/>
              <a:ea typeface="+mj-ea"/>
              <a:cs typeface="+mj-cs"/>
            </a:endParaRPr>
          </a:p>
          <a:p>
            <a:pPr eaLnBrk="1" fontAlgn="auto" hangingPunct="1">
              <a:lnSpc>
                <a:spcPct val="90000"/>
              </a:lnSpc>
              <a:spcAft>
                <a:spcPts val="0"/>
              </a:spcAft>
            </a:pPr>
            <a:r>
              <a:rPr lang="en-IN" sz="2000" dirty="0" smtClean="0">
                <a:solidFill>
                  <a:schemeClr val="tx1">
                    <a:lumMod val="95000"/>
                    <a:lumOff val="5000"/>
                  </a:schemeClr>
                </a:solidFill>
                <a:latin typeface="+mn-lt"/>
                <a:ea typeface="+mj-ea"/>
                <a:cs typeface="+mj-cs"/>
              </a:rPr>
              <a:t>Supervised by </a:t>
            </a:r>
            <a:r>
              <a:rPr lang="en-US" sz="2000" b="1" dirty="0" smtClean="0"/>
              <a:t>Tim Böttcher</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IN" sz="2000" b="0"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Global Bike INC. :</a:t>
            </a:r>
            <a:endParaRPr lang="en-IN" sz="3600" b="1" dirty="0">
              <a:solidFill>
                <a:schemeClr val="tx1">
                  <a:lumMod val="95000"/>
                  <a:lumOff val="5000"/>
                </a:schemeClr>
              </a:solidFill>
              <a:latin typeface="+mn-lt"/>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10</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pic>
        <p:nvPicPr>
          <p:cNvPr id="3076" name="Picture 4" descr="https://lh3.googleusercontent.com/b7Nf4OcQ7f5tTn3xoO869MxtLXLOBfCXt-yiVXVNYe3P41VkHz05DZsBpXJ0OPxM2Q4r3j9wIeIZT4VIPxgA43AAFa9CdYiM8AUi5EE4yD9CLP3P2VTnBOdFTL6IUf2yXHwqFlyr"/>
          <p:cNvPicPr>
            <a:picLocks noChangeAspect="1" noChangeArrowheads="1"/>
          </p:cNvPicPr>
          <p:nvPr/>
        </p:nvPicPr>
        <p:blipFill>
          <a:blip r:embed="rId6" cstate="print"/>
          <a:srcRect/>
          <a:stretch>
            <a:fillRect/>
          </a:stretch>
        </p:blipFill>
        <p:spPr bwMode="auto">
          <a:xfrm>
            <a:off x="1423856" y="2103124"/>
            <a:ext cx="6283235" cy="4062548"/>
          </a:xfrm>
          <a:prstGeom prst="rect">
            <a:avLst/>
          </a:prstGeom>
          <a:noFill/>
        </p:spPr>
      </p:pic>
      <p:sp>
        <p:nvSpPr>
          <p:cNvPr id="14" name="Text Placeholder 8"/>
          <p:cNvSpPr>
            <a:spLocks noGrp="1"/>
          </p:cNvSpPr>
          <p:nvPr>
            <p:ph type="body" idx="1"/>
          </p:nvPr>
        </p:nvSpPr>
        <p:spPr>
          <a:xfrm>
            <a:off x="697411" y="1149531"/>
            <a:ext cx="7773988"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a:t>
            </a:r>
            <a:r>
              <a:rPr lang="en-US" sz="2000" b="1" dirty="0" smtClean="0"/>
              <a:t>DATA MODEL: </a:t>
            </a:r>
            <a:endParaRPr lang="en-US" sz="2000" b="1" dirty="0" smtClean="0">
              <a:solidFill>
                <a:srgbClr val="002060"/>
              </a:solidFill>
            </a:endParaRPr>
          </a:p>
          <a:p>
            <a:pPr>
              <a:lnSpc>
                <a:spcPct val="115000"/>
              </a:lnSpc>
              <a:spcBef>
                <a:spcPts val="0"/>
              </a:spcBef>
              <a:spcAft>
                <a:spcPts val="1000"/>
              </a:spcAft>
            </a:pPr>
            <a:r>
              <a:rPr lang="en-US" sz="2000" dirty="0" smtClean="0"/>
              <a:t>		</a:t>
            </a: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0806" y="-71052"/>
            <a:ext cx="6701996" cy="741405"/>
          </a:xfrm>
        </p:spPr>
        <p:txBody>
          <a:bodyPr>
            <a:normAutofit fontScale="90000"/>
          </a:bodyPr>
          <a:lstStyle/>
          <a:p>
            <a:r>
              <a:rPr lang="en-IN" dirty="0"/>
              <a:t/>
            </a:r>
            <a:br>
              <a:rPr lang="en-IN" dirty="0"/>
            </a:br>
            <a:r>
              <a:rPr lang="en-IN" dirty="0" smtClean="0"/>
              <a:t>Introduction</a:t>
            </a:r>
            <a:endParaRPr lang="en-IN" dirty="0"/>
          </a:p>
        </p:txBody>
      </p:sp>
      <p:sp>
        <p:nvSpPr>
          <p:cNvPr id="8" name="Rectangle 7"/>
          <p:cNvSpPr/>
          <p:nvPr/>
        </p:nvSpPr>
        <p:spPr>
          <a:xfrm>
            <a:off x="0" y="-4088"/>
            <a:ext cx="9144000" cy="7106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90848"/>
            <a:ext cx="9144000" cy="2573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72850" y="18836"/>
            <a:ext cx="871150" cy="9673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6" y="-19043"/>
            <a:ext cx="1982014" cy="689396"/>
          </a:xfrm>
          <a:prstGeom prst="rect">
            <a:avLst/>
          </a:prstGeom>
        </p:spPr>
      </p:pic>
      <p:sp>
        <p:nvSpPr>
          <p:cNvPr id="16" name="Footer Placeholder 15"/>
          <p:cNvSpPr>
            <a:spLocks noGrp="1"/>
          </p:cNvSpPr>
          <p:nvPr>
            <p:ph type="ftr" sz="quarter" idx="11"/>
          </p:nvPr>
        </p:nvSpPr>
        <p:spPr/>
        <p:txBody>
          <a:bodyPr/>
          <a:lstStyle/>
          <a:p>
            <a:r>
              <a:rPr lang="en-US" dirty="0" smtClean="0"/>
              <a:t>Title : Data Generator using Benerator Tool</a:t>
            </a:r>
            <a:endParaRPr lang="en-IN" dirty="0"/>
          </a:p>
        </p:txBody>
      </p:sp>
      <p:sp>
        <p:nvSpPr>
          <p:cNvPr id="18" name="Slide Number Placeholder 17"/>
          <p:cNvSpPr>
            <a:spLocks noGrp="1"/>
          </p:cNvSpPr>
          <p:nvPr>
            <p:ph type="sldNum" sz="quarter" idx="12"/>
          </p:nvPr>
        </p:nvSpPr>
        <p:spPr/>
        <p:txBody>
          <a:bodyPr/>
          <a:lstStyle/>
          <a:p>
            <a:pPr>
              <a:defRPr/>
            </a:pPr>
            <a:fld id="{28C5ECC4-0E62-47D2-8B41-0197022064F0}" type="slidenum">
              <a:rPr lang="de-DE" smtClean="0"/>
              <a:pPr>
                <a:defRPr/>
              </a:pPr>
              <a:t>11</a:t>
            </a:fld>
            <a:endParaRPr lang="de-DE" dirty="0"/>
          </a:p>
        </p:txBody>
      </p:sp>
      <p:sp>
        <p:nvSpPr>
          <p:cNvPr id="19" name="Date Placeholder 18"/>
          <p:cNvSpPr>
            <a:spLocks noGrp="1"/>
          </p:cNvSpPr>
          <p:nvPr>
            <p:ph type="dt" sz="half" idx="10"/>
          </p:nvPr>
        </p:nvSpPr>
        <p:spPr/>
        <p:txBody>
          <a:bodyPr/>
          <a:lstStyle/>
          <a:p>
            <a:fld id="{638BB649-45E9-42D1-A0E3-1CB7E33268B7}" type="datetime1">
              <a:rPr lang="en-IN" smtClean="0"/>
              <a:pPr/>
              <a:t>14-09-2016</a:t>
            </a:fld>
            <a:endParaRPr lang="en-IN" dirty="0"/>
          </a:p>
        </p:txBody>
      </p:sp>
      <p:pic>
        <p:nvPicPr>
          <p:cNvPr id="17" name="Picture 16"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0" name="Flowchart: Delay 19"/>
          <p:cNvSpPr/>
          <p:nvPr/>
        </p:nvSpPr>
        <p:spPr>
          <a:xfrm>
            <a:off x="0" y="3435529"/>
            <a:ext cx="8203474" cy="1711232"/>
          </a:xfrm>
          <a:prstGeom prst="flowChartDelay">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p:txBody>
      </p:sp>
      <p:sp>
        <p:nvSpPr>
          <p:cNvPr id="22" name="TextBox 21"/>
          <p:cNvSpPr txBox="1"/>
          <p:nvPr/>
        </p:nvSpPr>
        <p:spPr>
          <a:xfrm>
            <a:off x="-13063" y="4071255"/>
            <a:ext cx="5290457" cy="584775"/>
          </a:xfrm>
          <a:prstGeom prst="rect">
            <a:avLst/>
          </a:prstGeom>
          <a:noFill/>
        </p:spPr>
        <p:txBody>
          <a:bodyPr wrap="square" rtlCol="0">
            <a:spAutoFit/>
          </a:bodyPr>
          <a:lstStyle/>
          <a:p>
            <a:pPr>
              <a:buFont typeface="Arial" pitchFamily="34" charset="0"/>
              <a:buChar char="•"/>
            </a:pPr>
            <a:r>
              <a:rPr lang="en-IN" sz="3200" b="1" dirty="0" smtClean="0"/>
              <a:t> Literature </a:t>
            </a:r>
            <a:r>
              <a:rPr lang="en-IN" sz="3200" b="1" dirty="0" smtClean="0"/>
              <a:t>Research </a:t>
            </a:r>
            <a:endParaRPr lang="en-US" sz="3200" b="1" dirty="0"/>
          </a:p>
        </p:txBody>
      </p:sp>
    </p:spTree>
    <p:extLst>
      <p:ext uri="{BB962C8B-B14F-4D97-AF65-F5344CB8AC3E}">
        <p14:creationId xmlns:p14="http://schemas.microsoft.com/office/powerpoint/2010/main" xmlns="" val="281929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Literature </a:t>
            </a:r>
            <a:r>
              <a:rPr lang="en-IN" sz="3600" b="1" dirty="0" smtClean="0">
                <a:solidFill>
                  <a:schemeClr val="tx1">
                    <a:lumMod val="95000"/>
                    <a:lumOff val="5000"/>
                  </a:schemeClr>
                </a:solidFill>
                <a:latin typeface="+mn-lt"/>
              </a:rPr>
              <a:t>Research</a:t>
            </a:r>
            <a:r>
              <a:rPr lang="en-IN" sz="3600" b="1" dirty="0" smtClean="0">
                <a:solidFill>
                  <a:schemeClr val="tx1">
                    <a:lumMod val="95000"/>
                    <a:lumOff val="5000"/>
                  </a:schemeClr>
                </a:solidFill>
                <a:latin typeface="+mn-lt"/>
              </a:rPr>
              <a:t>:</a:t>
            </a:r>
            <a:endParaRPr lang="en-IN" sz="3600" b="1" dirty="0">
              <a:solidFill>
                <a:schemeClr val="tx1">
                  <a:lumMod val="95000"/>
                  <a:lumOff val="5000"/>
                </a:schemeClr>
              </a:solidFill>
              <a:latin typeface="+mn-lt"/>
            </a:endParaRPr>
          </a:p>
        </p:txBody>
      </p:sp>
      <p:sp>
        <p:nvSpPr>
          <p:cNvPr id="9" name="Text Placeholder 8"/>
          <p:cNvSpPr>
            <a:spLocks noGrp="1"/>
          </p:cNvSpPr>
          <p:nvPr>
            <p:ph type="body" idx="1"/>
          </p:nvPr>
        </p:nvSpPr>
        <p:spPr>
          <a:xfrm>
            <a:off x="710474" y="1567542"/>
            <a:ext cx="7773988" cy="4676503"/>
          </a:xfrm>
        </p:spPr>
        <p:txBody>
          <a:bodyPr>
            <a:noAutofit/>
          </a:bodyPr>
          <a:lstStyle/>
          <a:p>
            <a:pPr>
              <a:lnSpc>
                <a:spcPct val="115000"/>
              </a:lnSpc>
              <a:spcBef>
                <a:spcPts val="0"/>
              </a:spcBef>
              <a:spcAft>
                <a:spcPts val="1000"/>
              </a:spcAft>
              <a:buFont typeface="Arial" pitchFamily="34" charset="0"/>
              <a:buChar char="•"/>
            </a:pPr>
            <a:r>
              <a:rPr lang="en-US" sz="2000" dirty="0" smtClean="0"/>
              <a:t>  In order to generate realistic data we have researched for certain rules which affects the sales.</a:t>
            </a:r>
          </a:p>
          <a:p>
            <a:pPr>
              <a:lnSpc>
                <a:spcPct val="115000"/>
              </a:lnSpc>
              <a:spcBef>
                <a:spcPts val="0"/>
              </a:spcBef>
              <a:spcAft>
                <a:spcPts val="1000"/>
              </a:spcAft>
              <a:buFont typeface="Arial" pitchFamily="34" charset="0"/>
              <a:buChar char="•"/>
            </a:pPr>
            <a:r>
              <a:rPr lang="en-US" sz="2000" b="1" dirty="0" smtClean="0"/>
              <a:t> </a:t>
            </a:r>
            <a:r>
              <a:rPr lang="en-US" sz="2000" b="1" dirty="0" smtClean="0"/>
              <a:t>MONTHLY DISTRIBUTION:</a:t>
            </a:r>
            <a:endParaRPr lang="en-US" sz="2000" b="1" dirty="0" smtClean="0"/>
          </a:p>
          <a:p>
            <a:endParaRPr lang="en-US" sz="2000" dirty="0" smtClean="0"/>
          </a:p>
          <a:p>
            <a:pPr>
              <a:lnSpc>
                <a:spcPct val="115000"/>
              </a:lnSpc>
              <a:spcBef>
                <a:spcPts val="0"/>
              </a:spcBef>
              <a:spcAft>
                <a:spcPts val="1000"/>
              </a:spcAft>
            </a:pPr>
            <a:endParaRPr lang="en-US" sz="2000" dirty="0" smtClean="0">
              <a:ea typeface="Calibri"/>
              <a:cs typeface="Times New Roman"/>
            </a:endParaRPr>
          </a:p>
          <a:p>
            <a:pPr marL="10800">
              <a:lnSpc>
                <a:spcPct val="120000"/>
              </a:lnSpc>
              <a:buFont typeface="Arial" pitchFamily="34" charset="0"/>
              <a:buChar char="•"/>
              <a:tabLst>
                <a:tab pos="36000" algn="l"/>
              </a:tabLst>
            </a:pPr>
            <a:endParaRPr lang="en-IN" sz="2000" cap="none" dirty="0" smtClean="0">
              <a:solidFill>
                <a:schemeClr val="tx1"/>
              </a:solidFill>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12</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pic>
        <p:nvPicPr>
          <p:cNvPr id="18" name="Picture 17" descr="crash EU-page-001.jpg"/>
          <p:cNvPicPr>
            <a:picLocks noChangeAspect="1"/>
          </p:cNvPicPr>
          <p:nvPr/>
        </p:nvPicPr>
        <p:blipFill>
          <a:blip r:embed="rId6" cstate="print"/>
          <a:srcRect l="13677" t="8642" r="15565" b="62243"/>
          <a:stretch>
            <a:fillRect/>
          </a:stretch>
        </p:blipFill>
        <p:spPr>
          <a:xfrm>
            <a:off x="1005838" y="2769325"/>
            <a:ext cx="6740436" cy="3383281"/>
          </a:xfrm>
          <a:prstGeom prst="rect">
            <a:avLst/>
          </a:prstGeom>
        </p:spPr>
      </p:pic>
      <p:sp>
        <p:nvSpPr>
          <p:cNvPr id="19" name="Rectangle 18"/>
          <p:cNvSpPr/>
          <p:nvPr/>
        </p:nvSpPr>
        <p:spPr>
          <a:xfrm>
            <a:off x="1201783" y="3135086"/>
            <a:ext cx="73152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6"/>
          <p:cNvSpPr txBox="1">
            <a:spLocks/>
          </p:cNvSpPr>
          <p:nvPr/>
        </p:nvSpPr>
        <p:spPr>
          <a:xfrm>
            <a:off x="1205053" y="6048103"/>
            <a:ext cx="8113059" cy="335941"/>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1000" b="1" dirty="0" smtClean="0">
                <a:solidFill>
                  <a:schemeClr val="tx1">
                    <a:lumMod val="95000"/>
                    <a:lumOff val="5000"/>
                  </a:schemeClr>
                </a:solidFill>
                <a:latin typeface="+mn-lt"/>
                <a:ea typeface="+mj-ea"/>
                <a:cs typeface="+mj-cs"/>
              </a:rPr>
              <a:t>Source</a:t>
            </a:r>
            <a:r>
              <a:rPr kumimoji="0" lang="en-IN" sz="10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 OECD/International</a:t>
            </a:r>
            <a:r>
              <a:rPr kumimoji="0" lang="en-IN" sz="1000" b="1" i="0" u="none" strike="noStrike" kern="1200" cap="none" spc="0" normalizeH="0" noProof="0" dirty="0" smtClean="0">
                <a:ln>
                  <a:noFill/>
                </a:ln>
                <a:solidFill>
                  <a:schemeClr val="tx1">
                    <a:lumMod val="95000"/>
                    <a:lumOff val="5000"/>
                  </a:schemeClr>
                </a:solidFill>
                <a:effectLst/>
                <a:uLnTx/>
                <a:uFillTx/>
                <a:latin typeface="+mn-lt"/>
                <a:ea typeface="+mj-ea"/>
                <a:cs typeface="+mj-cs"/>
              </a:rPr>
              <a:t> transport </a:t>
            </a:r>
            <a:r>
              <a:rPr kumimoji="0" lang="en-IN" sz="1000" b="1" i="0" u="none" strike="noStrike" kern="1200" cap="none" spc="0" normalizeH="0" noProof="0" dirty="0" smtClean="0">
                <a:ln>
                  <a:noFill/>
                </a:ln>
                <a:solidFill>
                  <a:schemeClr val="tx1">
                    <a:lumMod val="95000"/>
                    <a:lumOff val="5000"/>
                  </a:schemeClr>
                </a:solidFill>
                <a:effectLst/>
                <a:uLnTx/>
                <a:uFillTx/>
                <a:latin typeface="+mn-lt"/>
                <a:ea typeface="+mj-ea"/>
                <a:cs typeface="+mj-cs"/>
              </a:rPr>
              <a:t>forum.</a:t>
            </a:r>
            <a:r>
              <a:rPr kumimoji="0" lang="en-IN" sz="10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   </a:t>
            </a:r>
            <a:endParaRPr kumimoji="0" lang="en-IN" sz="1000" b="1"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710474" y="888266"/>
            <a:ext cx="7773988" cy="4676503"/>
          </a:xfrm>
        </p:spPr>
        <p:txBody>
          <a:bodyPr>
            <a:noAutofit/>
          </a:bodyPr>
          <a:lstStyle/>
          <a:p>
            <a:pPr>
              <a:lnSpc>
                <a:spcPct val="115000"/>
              </a:lnSpc>
              <a:spcBef>
                <a:spcPts val="0"/>
              </a:spcBef>
              <a:spcAft>
                <a:spcPts val="1000"/>
              </a:spcAft>
              <a:buFont typeface="Arial" pitchFamily="34" charset="0"/>
              <a:buChar char="•"/>
            </a:pPr>
            <a:r>
              <a:rPr lang="en-US" sz="2000" b="1" dirty="0" smtClean="0"/>
              <a:t> </a:t>
            </a:r>
            <a:r>
              <a:rPr lang="en-US" sz="2000" b="1" dirty="0" smtClean="0"/>
              <a:t>MONTHLY DISTRIBUTION:</a:t>
            </a:r>
            <a:endParaRPr lang="en-US" sz="2000" b="1" dirty="0" smtClean="0"/>
          </a:p>
          <a:p>
            <a:endParaRPr lang="en-US" sz="2000" dirty="0" smtClean="0"/>
          </a:p>
          <a:p>
            <a:pPr>
              <a:lnSpc>
                <a:spcPct val="115000"/>
              </a:lnSpc>
              <a:spcBef>
                <a:spcPts val="0"/>
              </a:spcBef>
              <a:spcAft>
                <a:spcPts val="1000"/>
              </a:spcAft>
            </a:pPr>
            <a:endParaRPr lang="en-US" sz="2000" dirty="0" smtClean="0">
              <a:ea typeface="Calibri"/>
              <a:cs typeface="Times New Roman"/>
            </a:endParaRPr>
          </a:p>
          <a:p>
            <a:pPr marL="10800">
              <a:lnSpc>
                <a:spcPct val="120000"/>
              </a:lnSpc>
              <a:buFont typeface="Arial" pitchFamily="34" charset="0"/>
              <a:buChar char="•"/>
              <a:tabLst>
                <a:tab pos="36000" algn="l"/>
              </a:tabLst>
            </a:pPr>
            <a:endParaRPr lang="en-IN" sz="2000" cap="none" dirty="0" smtClean="0">
              <a:solidFill>
                <a:schemeClr val="tx1"/>
              </a:solidFill>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13</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9" name="Rectangle 18"/>
          <p:cNvSpPr/>
          <p:nvPr/>
        </p:nvSpPr>
        <p:spPr>
          <a:xfrm>
            <a:off x="1201783" y="3135086"/>
            <a:ext cx="73152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crash USA001.jpg"/>
          <p:cNvPicPr>
            <a:picLocks noChangeAspect="1"/>
          </p:cNvPicPr>
          <p:nvPr/>
        </p:nvPicPr>
        <p:blipFill>
          <a:blip r:embed="rId6" cstate="print"/>
          <a:srcRect l="11793" t="10667" r="15560" b="62094"/>
          <a:stretch>
            <a:fillRect/>
          </a:stretch>
        </p:blipFill>
        <p:spPr>
          <a:xfrm>
            <a:off x="91438" y="1528355"/>
            <a:ext cx="8926206" cy="4565483"/>
          </a:xfrm>
          <a:prstGeom prst="rect">
            <a:avLst/>
          </a:prstGeom>
        </p:spPr>
      </p:pic>
      <p:sp>
        <p:nvSpPr>
          <p:cNvPr id="21" name="Rectangle 20"/>
          <p:cNvSpPr/>
          <p:nvPr/>
        </p:nvSpPr>
        <p:spPr>
          <a:xfrm>
            <a:off x="1515291" y="2194560"/>
            <a:ext cx="718458" cy="3396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6"/>
          <p:cNvSpPr txBox="1">
            <a:spLocks/>
          </p:cNvSpPr>
          <p:nvPr/>
        </p:nvSpPr>
        <p:spPr>
          <a:xfrm>
            <a:off x="1623069" y="6008914"/>
            <a:ext cx="8113059" cy="335941"/>
          </a:xfrm>
          <a:prstGeom prst="rect">
            <a:avLst/>
          </a:prstGeom>
        </p:spPr>
        <p:txBody>
          <a:bodyPr vert="horz" lIns="91440" tIns="45720" rIns="91440" bIns="45720" rtlCol="0" anchor="b">
            <a:noAutofit/>
          </a:bodyPr>
          <a:lstStyle/>
          <a:p>
            <a:pPr lvl="0" eaLnBrk="1" fontAlgn="auto" hangingPunct="1">
              <a:lnSpc>
                <a:spcPct val="90000"/>
              </a:lnSpc>
              <a:spcAft>
                <a:spcPts val="0"/>
              </a:spcAft>
            </a:pPr>
            <a:r>
              <a:rPr lang="en-IN" sz="800" b="1" dirty="0" smtClean="0">
                <a:solidFill>
                  <a:schemeClr val="tx1">
                    <a:lumMod val="95000"/>
                    <a:lumOff val="5000"/>
                  </a:schemeClr>
                </a:solidFill>
              </a:rPr>
              <a:t>Source: OECD/International transport </a:t>
            </a:r>
            <a:r>
              <a:rPr lang="en-IN" sz="800" b="1" dirty="0" smtClean="0">
                <a:solidFill>
                  <a:schemeClr val="tx1">
                    <a:lumMod val="95000"/>
                    <a:lumOff val="5000"/>
                  </a:schemeClr>
                </a:solidFill>
              </a:rPr>
              <a:t>forum.</a:t>
            </a:r>
            <a:r>
              <a:rPr kumimoji="0" lang="en-IN" sz="8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 </a:t>
            </a:r>
            <a:endParaRPr kumimoji="0" lang="en-IN" sz="800" b="1"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710474" y="796834"/>
            <a:ext cx="7773988" cy="5421085"/>
          </a:xfrm>
        </p:spPr>
        <p:txBody>
          <a:bodyPr>
            <a:noAutofit/>
          </a:bodyPr>
          <a:lstStyle/>
          <a:p>
            <a:pPr>
              <a:lnSpc>
                <a:spcPct val="115000"/>
              </a:lnSpc>
              <a:spcBef>
                <a:spcPts val="0"/>
              </a:spcBef>
              <a:spcAft>
                <a:spcPts val="1000"/>
              </a:spcAft>
              <a:buFont typeface="Arial" pitchFamily="34" charset="0"/>
              <a:buChar char="•"/>
            </a:pPr>
            <a:r>
              <a:rPr lang="en-US" sz="2000" b="1" dirty="0" smtClean="0"/>
              <a:t> </a:t>
            </a:r>
            <a:r>
              <a:rPr lang="en-US" sz="2000" b="1" dirty="0" smtClean="0"/>
              <a:t>MONTHLY DISTRIBUTION:</a:t>
            </a:r>
            <a:endParaRPr lang="en-US" sz="2000" b="1" dirty="0" smtClean="0"/>
          </a:p>
          <a:p>
            <a:endParaRPr lang="en-US" sz="2000" dirty="0" smtClean="0"/>
          </a:p>
          <a:p>
            <a:pPr>
              <a:lnSpc>
                <a:spcPct val="115000"/>
              </a:lnSpc>
              <a:spcBef>
                <a:spcPts val="0"/>
              </a:spcBef>
              <a:spcAft>
                <a:spcPts val="1000"/>
              </a:spcAft>
            </a:pPr>
            <a:endParaRPr lang="en-US" sz="2000" dirty="0" smtClean="0">
              <a:ea typeface="Calibri"/>
              <a:cs typeface="Times New Roman"/>
            </a:endParaRPr>
          </a:p>
          <a:p>
            <a:pPr marL="10800">
              <a:lnSpc>
                <a:spcPct val="120000"/>
              </a:lnSpc>
              <a:buFont typeface="Arial" pitchFamily="34" charset="0"/>
              <a:buChar char="•"/>
              <a:tabLst>
                <a:tab pos="36000" algn="l"/>
              </a:tabLst>
            </a:pPr>
            <a:endParaRPr lang="en-IN" sz="2000" cap="none" dirty="0" smtClean="0">
              <a:solidFill>
                <a:schemeClr val="tx1"/>
              </a:solidFill>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14</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9" name="Rectangle 18"/>
          <p:cNvSpPr/>
          <p:nvPr/>
        </p:nvSpPr>
        <p:spPr>
          <a:xfrm>
            <a:off x="1201783" y="3135086"/>
            <a:ext cx="73152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15291" y="2194560"/>
            <a:ext cx="718458" cy="3396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onth-page-001.jpg"/>
          <p:cNvPicPr>
            <a:picLocks noChangeAspect="1"/>
          </p:cNvPicPr>
          <p:nvPr/>
        </p:nvPicPr>
        <p:blipFill>
          <a:blip r:embed="rId6" cstate="print"/>
          <a:stretch>
            <a:fillRect/>
          </a:stretch>
        </p:blipFill>
        <p:spPr>
          <a:xfrm>
            <a:off x="339634" y="1476103"/>
            <a:ext cx="8556172" cy="4519747"/>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6"/>
          <p:cNvSpPr txBox="1">
            <a:spLocks/>
          </p:cNvSpPr>
          <p:nvPr/>
        </p:nvSpPr>
        <p:spPr>
          <a:xfrm>
            <a:off x="917667" y="5891347"/>
            <a:ext cx="8113059" cy="335941"/>
          </a:xfrm>
          <a:prstGeom prst="rect">
            <a:avLst/>
          </a:prstGeom>
        </p:spPr>
        <p:txBody>
          <a:bodyPr vert="horz" lIns="91440" tIns="45720" rIns="91440" bIns="45720" rtlCol="0" anchor="b">
            <a:noAutofit/>
          </a:bodyPr>
          <a:lstStyle/>
          <a:p>
            <a:pPr lvl="0" eaLnBrk="1" fontAlgn="auto" hangingPunct="1">
              <a:lnSpc>
                <a:spcPct val="90000"/>
              </a:lnSpc>
              <a:spcAft>
                <a:spcPts val="0"/>
              </a:spcAft>
            </a:pPr>
            <a:r>
              <a:rPr lang="en-IN" sz="800" b="1" dirty="0" smtClean="0">
                <a:solidFill>
                  <a:schemeClr val="tx1">
                    <a:lumMod val="95000"/>
                    <a:lumOff val="5000"/>
                  </a:schemeClr>
                </a:solidFill>
              </a:rPr>
              <a:t>Source: OECD/International transport </a:t>
            </a:r>
            <a:r>
              <a:rPr lang="en-IN" sz="800" b="1" dirty="0" smtClean="0">
                <a:solidFill>
                  <a:schemeClr val="tx1">
                    <a:lumMod val="95000"/>
                    <a:lumOff val="5000"/>
                  </a:schemeClr>
                </a:solidFill>
              </a:rPr>
              <a:t>forum.</a:t>
            </a:r>
            <a:endParaRPr kumimoji="0" lang="en-IN" sz="800" b="1"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697411" y="339634"/>
            <a:ext cx="7773988" cy="5381892"/>
          </a:xfrm>
        </p:spPr>
        <p:txBody>
          <a:bodyPr>
            <a:noAutofit/>
          </a:bodyPr>
          <a:lstStyle/>
          <a:p>
            <a:pPr>
              <a:lnSpc>
                <a:spcPct val="115000"/>
              </a:lnSpc>
              <a:spcBef>
                <a:spcPts val="0"/>
              </a:spcBef>
              <a:spcAft>
                <a:spcPts val="1000"/>
              </a:spcAft>
              <a:buFont typeface="Arial" pitchFamily="34" charset="0"/>
              <a:buChar char="•"/>
            </a:pPr>
            <a:endParaRPr lang="en-US" sz="2000" b="1" dirty="0" smtClean="0"/>
          </a:p>
          <a:p>
            <a:pPr>
              <a:lnSpc>
                <a:spcPct val="115000"/>
              </a:lnSpc>
              <a:spcBef>
                <a:spcPts val="0"/>
              </a:spcBef>
              <a:spcAft>
                <a:spcPts val="1000"/>
              </a:spcAft>
              <a:buFont typeface="Arial" pitchFamily="34" charset="0"/>
              <a:buChar char="•"/>
            </a:pPr>
            <a:r>
              <a:rPr lang="en-US" sz="2000" b="1" dirty="0" smtClean="0"/>
              <a:t> </a:t>
            </a:r>
            <a:r>
              <a:rPr lang="en-US" sz="2000" b="1" dirty="0" smtClean="0"/>
              <a:t>DISTRIBUTION </a:t>
            </a:r>
            <a:r>
              <a:rPr lang="en-US" sz="2000" b="1" dirty="0" smtClean="0"/>
              <a:t>BY CITIES:</a:t>
            </a:r>
          </a:p>
          <a:p>
            <a:endParaRPr lang="en-US" sz="2000" dirty="0" smtClean="0"/>
          </a:p>
          <a:p>
            <a:pPr>
              <a:lnSpc>
                <a:spcPct val="115000"/>
              </a:lnSpc>
              <a:spcBef>
                <a:spcPts val="0"/>
              </a:spcBef>
              <a:spcAft>
                <a:spcPts val="1000"/>
              </a:spcAft>
            </a:pPr>
            <a:endParaRPr lang="en-US" sz="2000" dirty="0" smtClean="0">
              <a:ea typeface="Calibri"/>
              <a:cs typeface="Times New Roman"/>
            </a:endParaRPr>
          </a:p>
          <a:p>
            <a:pPr marL="10800">
              <a:lnSpc>
                <a:spcPct val="120000"/>
              </a:lnSpc>
              <a:buFont typeface="Arial" pitchFamily="34" charset="0"/>
              <a:buChar char="•"/>
              <a:tabLst>
                <a:tab pos="36000" algn="l"/>
              </a:tabLst>
            </a:pPr>
            <a:endParaRPr lang="en-IN" sz="2000" cap="none" dirty="0" smtClean="0">
              <a:solidFill>
                <a:schemeClr val="tx1"/>
              </a:solidFill>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15</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9" name="Rectangle 18"/>
          <p:cNvSpPr/>
          <p:nvPr/>
        </p:nvSpPr>
        <p:spPr>
          <a:xfrm>
            <a:off x="1201783" y="3135086"/>
            <a:ext cx="73152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15291" y="2194560"/>
            <a:ext cx="718458" cy="3396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radverkehr-in-zahlen-10-10-page-001.jpg"/>
          <p:cNvPicPr>
            <a:picLocks noChangeAspect="1"/>
          </p:cNvPicPr>
          <p:nvPr/>
        </p:nvPicPr>
        <p:blipFill>
          <a:blip r:embed="rId6" cstate="print"/>
          <a:srcRect t="10359" r="155"/>
          <a:stretch>
            <a:fillRect/>
          </a:stretch>
        </p:blipFill>
        <p:spPr>
          <a:xfrm>
            <a:off x="535577" y="1267097"/>
            <a:ext cx="7641772" cy="5081451"/>
          </a:xfrm>
          <a:prstGeom prst="rect">
            <a:avLst/>
          </a:prstGeom>
        </p:spPr>
      </p:pic>
      <p:sp>
        <p:nvSpPr>
          <p:cNvPr id="24" name="Title 16"/>
          <p:cNvSpPr txBox="1">
            <a:spLocks/>
          </p:cNvSpPr>
          <p:nvPr/>
        </p:nvSpPr>
        <p:spPr>
          <a:xfrm>
            <a:off x="4287921" y="6021977"/>
            <a:ext cx="8113059" cy="335941"/>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1000" b="1" dirty="0" smtClean="0">
                <a:solidFill>
                  <a:schemeClr val="tx1">
                    <a:lumMod val="95000"/>
                    <a:lumOff val="5000"/>
                  </a:schemeClr>
                </a:solidFill>
                <a:latin typeface="+mn-lt"/>
                <a:ea typeface="+mj-ea"/>
                <a:cs typeface="+mj-cs"/>
              </a:rPr>
              <a:t>Source</a:t>
            </a:r>
            <a:r>
              <a:rPr kumimoji="0" lang="en-IN" sz="10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 </a:t>
            </a:r>
            <a:r>
              <a:rPr kumimoji="0" lang="en-IN" sz="1000" b="1" i="0" u="none" strike="noStrike" kern="1200" cap="none" spc="0" normalizeH="0" baseline="0" noProof="0" dirty="0" err="1" smtClean="0">
                <a:ln>
                  <a:noFill/>
                </a:ln>
                <a:solidFill>
                  <a:schemeClr val="tx1">
                    <a:lumMod val="95000"/>
                    <a:lumOff val="5000"/>
                  </a:schemeClr>
                </a:solidFill>
                <a:effectLst/>
                <a:uLnTx/>
                <a:uFillTx/>
                <a:latin typeface="+mn-lt"/>
                <a:ea typeface="+mj-ea"/>
                <a:cs typeface="+mj-cs"/>
              </a:rPr>
              <a:t>Radverkehr</a:t>
            </a:r>
            <a:r>
              <a:rPr kumimoji="0" lang="en-IN" sz="10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 in Deutschland</a:t>
            </a:r>
            <a:r>
              <a:rPr kumimoji="0" lang="en-IN" sz="1000" b="1" i="0" u="none" strike="noStrike" kern="1200" cap="none" spc="0" normalizeH="0" noProof="0" dirty="0" smtClean="0">
                <a:ln>
                  <a:noFill/>
                </a:ln>
                <a:solidFill>
                  <a:schemeClr val="tx1">
                    <a:lumMod val="95000"/>
                    <a:lumOff val="5000"/>
                  </a:schemeClr>
                </a:solidFill>
                <a:effectLst/>
                <a:uLnTx/>
                <a:uFillTx/>
                <a:latin typeface="+mn-lt"/>
                <a:ea typeface="+mj-ea"/>
                <a:cs typeface="+mj-cs"/>
              </a:rPr>
              <a:t> </a:t>
            </a:r>
            <a:r>
              <a:rPr kumimoji="0" lang="en-IN" sz="1000" b="1" i="0" u="none" strike="noStrike" kern="1200" cap="none" spc="0" normalizeH="0" noProof="0" dirty="0" err="1" smtClean="0">
                <a:ln>
                  <a:noFill/>
                </a:ln>
                <a:solidFill>
                  <a:schemeClr val="tx1">
                    <a:lumMod val="95000"/>
                    <a:lumOff val="5000"/>
                  </a:schemeClr>
                </a:solidFill>
                <a:effectLst/>
                <a:uLnTx/>
                <a:uFillTx/>
                <a:latin typeface="+mn-lt"/>
                <a:ea typeface="+mj-ea"/>
                <a:cs typeface="+mj-cs"/>
              </a:rPr>
              <a:t>zahlen</a:t>
            </a:r>
            <a:r>
              <a:rPr kumimoji="0" lang="en-IN" sz="1000" b="1" i="0" u="none" strike="noStrike" kern="1200" cap="none" spc="0" normalizeH="0" noProof="0" dirty="0" smtClean="0">
                <a:ln>
                  <a:noFill/>
                </a:ln>
                <a:solidFill>
                  <a:schemeClr val="tx1">
                    <a:lumMod val="95000"/>
                    <a:lumOff val="5000"/>
                  </a:schemeClr>
                </a:solidFill>
                <a:effectLst/>
                <a:uLnTx/>
                <a:uFillTx/>
                <a:latin typeface="+mn-lt"/>
                <a:ea typeface="+mj-ea"/>
                <a:cs typeface="+mj-cs"/>
              </a:rPr>
              <a:t>, </a:t>
            </a:r>
            <a:r>
              <a:rPr kumimoji="0" lang="en-IN" sz="1000" b="1" i="0" u="none" strike="noStrike" kern="1200" cap="none" spc="0" normalizeH="0" noProof="0" dirty="0" err="1" smtClean="0">
                <a:ln>
                  <a:noFill/>
                </a:ln>
                <a:solidFill>
                  <a:schemeClr val="tx1">
                    <a:lumMod val="95000"/>
                    <a:lumOff val="5000"/>
                  </a:schemeClr>
                </a:solidFill>
                <a:effectLst/>
                <a:uLnTx/>
                <a:uFillTx/>
                <a:latin typeface="+mn-lt"/>
                <a:ea typeface="+mj-ea"/>
                <a:cs typeface="+mj-cs"/>
              </a:rPr>
              <a:t>Daten</a:t>
            </a:r>
            <a:r>
              <a:rPr kumimoji="0" lang="en-IN" sz="1000" b="1" i="0" u="none" strike="noStrike" kern="1200" cap="none" spc="0" normalizeH="0" noProof="0" dirty="0" smtClean="0">
                <a:ln>
                  <a:noFill/>
                </a:ln>
                <a:solidFill>
                  <a:schemeClr val="tx1">
                    <a:lumMod val="95000"/>
                    <a:lumOff val="5000"/>
                  </a:schemeClr>
                </a:solidFill>
                <a:effectLst/>
                <a:uLnTx/>
                <a:uFillTx/>
                <a:latin typeface="+mn-lt"/>
                <a:ea typeface="+mj-ea"/>
                <a:cs typeface="+mj-cs"/>
              </a:rPr>
              <a:t>, </a:t>
            </a:r>
            <a:r>
              <a:rPr kumimoji="0" lang="en-IN" sz="1000" b="1" i="0" u="none" strike="noStrike" kern="1200" cap="none" spc="0" normalizeH="0" noProof="0" dirty="0" err="1" smtClean="0">
                <a:ln>
                  <a:noFill/>
                </a:ln>
                <a:solidFill>
                  <a:schemeClr val="tx1">
                    <a:lumMod val="95000"/>
                    <a:lumOff val="5000"/>
                  </a:schemeClr>
                </a:solidFill>
                <a:effectLst/>
                <a:uLnTx/>
                <a:uFillTx/>
                <a:latin typeface="+mn-lt"/>
                <a:ea typeface="+mj-ea"/>
                <a:cs typeface="+mj-cs"/>
              </a:rPr>
              <a:t>Fakten</a:t>
            </a:r>
            <a:r>
              <a:rPr kumimoji="0" lang="en-IN" sz="1000" b="1" i="0" u="none" strike="noStrike" kern="1200" cap="none" spc="0" normalizeH="0" noProof="0" dirty="0" smtClean="0">
                <a:ln>
                  <a:noFill/>
                </a:ln>
                <a:solidFill>
                  <a:schemeClr val="tx1">
                    <a:lumMod val="95000"/>
                    <a:lumOff val="5000"/>
                  </a:schemeClr>
                </a:solidFill>
                <a:effectLst/>
                <a:uLnTx/>
                <a:uFillTx/>
                <a:latin typeface="+mn-lt"/>
                <a:ea typeface="+mj-ea"/>
                <a:cs typeface="+mj-cs"/>
              </a:rPr>
              <a:t>.</a:t>
            </a:r>
            <a:endParaRPr kumimoji="0" lang="en-IN" sz="1000" b="1"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697411" y="339634"/>
            <a:ext cx="7773988" cy="5381891"/>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DISTRIBUTION </a:t>
            </a:r>
            <a:r>
              <a:rPr lang="en-US" sz="2000" b="1" dirty="0" smtClean="0"/>
              <a:t>BY </a:t>
            </a:r>
            <a:r>
              <a:rPr lang="en-US" sz="2000" b="1" dirty="0" smtClean="0"/>
              <a:t>CITIES:</a:t>
            </a:r>
          </a:p>
          <a:p>
            <a:endParaRPr lang="en-US" sz="2000" dirty="0" smtClean="0"/>
          </a:p>
          <a:p>
            <a:pPr>
              <a:lnSpc>
                <a:spcPct val="115000"/>
              </a:lnSpc>
              <a:spcBef>
                <a:spcPts val="0"/>
              </a:spcBef>
              <a:spcAft>
                <a:spcPts val="1000"/>
              </a:spcAft>
            </a:pPr>
            <a:endParaRPr lang="en-US" sz="2000" dirty="0" smtClean="0">
              <a:ea typeface="Calibri"/>
              <a:cs typeface="Times New Roman"/>
            </a:endParaRPr>
          </a:p>
          <a:p>
            <a:pPr marL="10800">
              <a:lnSpc>
                <a:spcPct val="120000"/>
              </a:lnSpc>
              <a:buFont typeface="Arial" pitchFamily="34" charset="0"/>
              <a:buChar char="•"/>
              <a:tabLst>
                <a:tab pos="36000" algn="l"/>
              </a:tabLst>
            </a:pPr>
            <a:endParaRPr lang="en-IN" sz="2000" cap="none" dirty="0" smtClean="0">
              <a:solidFill>
                <a:schemeClr val="tx1"/>
              </a:solidFill>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16</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9" name="Rectangle 18"/>
          <p:cNvSpPr/>
          <p:nvPr/>
        </p:nvSpPr>
        <p:spPr>
          <a:xfrm>
            <a:off x="1201783" y="3135086"/>
            <a:ext cx="73152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15291" y="2194560"/>
            <a:ext cx="718458" cy="3396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radverkehr-in-zahlen-11-11-page-001.jpg"/>
          <p:cNvPicPr>
            <a:picLocks noChangeAspect="1"/>
          </p:cNvPicPr>
          <p:nvPr/>
        </p:nvPicPr>
        <p:blipFill>
          <a:blip r:embed="rId6" cstate="print"/>
          <a:srcRect t="11429" r="1772" b="4952"/>
          <a:stretch>
            <a:fillRect/>
          </a:stretch>
        </p:blipFill>
        <p:spPr>
          <a:xfrm>
            <a:off x="1136469" y="1227909"/>
            <a:ext cx="6413862" cy="5120639"/>
          </a:xfrm>
          <a:prstGeom prst="rect">
            <a:avLst/>
          </a:prstGeom>
        </p:spPr>
      </p:pic>
      <p:sp>
        <p:nvSpPr>
          <p:cNvPr id="23" name="Title 16"/>
          <p:cNvSpPr txBox="1">
            <a:spLocks/>
          </p:cNvSpPr>
          <p:nvPr/>
        </p:nvSpPr>
        <p:spPr>
          <a:xfrm>
            <a:off x="4209543" y="6061166"/>
            <a:ext cx="8113059" cy="335941"/>
          </a:xfrm>
          <a:prstGeom prst="rect">
            <a:avLst/>
          </a:prstGeom>
        </p:spPr>
        <p:txBody>
          <a:bodyPr vert="horz" lIns="91440" tIns="45720" rIns="91440" bIns="45720" rtlCol="0" anchor="b">
            <a:noAutofit/>
          </a:bodyPr>
          <a:lstStyle/>
          <a:p>
            <a:pPr lvl="0" eaLnBrk="1" fontAlgn="auto" hangingPunct="1">
              <a:lnSpc>
                <a:spcPct val="90000"/>
              </a:lnSpc>
              <a:spcAft>
                <a:spcPts val="0"/>
              </a:spcAft>
              <a:defRPr/>
            </a:pPr>
            <a:r>
              <a:rPr lang="en-IN" sz="800" b="1" dirty="0" smtClean="0">
                <a:solidFill>
                  <a:schemeClr val="tx1">
                    <a:lumMod val="95000"/>
                    <a:lumOff val="5000"/>
                  </a:schemeClr>
                </a:solidFill>
              </a:rPr>
              <a:t>Source: </a:t>
            </a:r>
            <a:r>
              <a:rPr lang="en-IN" sz="800" b="1" dirty="0" err="1" smtClean="0">
                <a:solidFill>
                  <a:schemeClr val="tx1">
                    <a:lumMod val="95000"/>
                    <a:lumOff val="5000"/>
                  </a:schemeClr>
                </a:solidFill>
              </a:rPr>
              <a:t>Radverkehr</a:t>
            </a:r>
            <a:r>
              <a:rPr lang="en-IN" sz="800" b="1" dirty="0" smtClean="0">
                <a:solidFill>
                  <a:schemeClr val="tx1">
                    <a:lumMod val="95000"/>
                    <a:lumOff val="5000"/>
                  </a:schemeClr>
                </a:solidFill>
              </a:rPr>
              <a:t> in Deutschland </a:t>
            </a:r>
            <a:r>
              <a:rPr lang="en-IN" sz="800" b="1" dirty="0" err="1" smtClean="0">
                <a:solidFill>
                  <a:schemeClr val="tx1">
                    <a:lumMod val="95000"/>
                    <a:lumOff val="5000"/>
                  </a:schemeClr>
                </a:solidFill>
              </a:rPr>
              <a:t>zahlen</a:t>
            </a:r>
            <a:r>
              <a:rPr lang="en-IN" sz="800" b="1" dirty="0" smtClean="0">
                <a:solidFill>
                  <a:schemeClr val="tx1">
                    <a:lumMod val="95000"/>
                    <a:lumOff val="5000"/>
                  </a:schemeClr>
                </a:solidFill>
              </a:rPr>
              <a:t>, </a:t>
            </a:r>
            <a:r>
              <a:rPr lang="en-IN" sz="800" b="1" dirty="0" err="1" smtClean="0">
                <a:solidFill>
                  <a:schemeClr val="tx1">
                    <a:lumMod val="95000"/>
                    <a:lumOff val="5000"/>
                  </a:schemeClr>
                </a:solidFill>
              </a:rPr>
              <a:t>Daten</a:t>
            </a:r>
            <a:r>
              <a:rPr lang="en-IN" sz="800" b="1" dirty="0" smtClean="0">
                <a:solidFill>
                  <a:schemeClr val="tx1">
                    <a:lumMod val="95000"/>
                    <a:lumOff val="5000"/>
                  </a:schemeClr>
                </a:solidFill>
              </a:rPr>
              <a:t>, </a:t>
            </a:r>
            <a:r>
              <a:rPr lang="en-IN" sz="800" b="1" dirty="0" err="1" smtClean="0">
                <a:solidFill>
                  <a:schemeClr val="tx1">
                    <a:lumMod val="95000"/>
                    <a:lumOff val="5000"/>
                  </a:schemeClr>
                </a:solidFill>
              </a:rPr>
              <a:t>Fakten</a:t>
            </a:r>
            <a:r>
              <a:rPr lang="en-IN" sz="800" b="1" dirty="0" smtClean="0">
                <a:solidFill>
                  <a:schemeClr val="tx1">
                    <a:lumMod val="95000"/>
                    <a:lumOff val="5000"/>
                  </a:schemeClr>
                </a:solidFill>
              </a:rPr>
              <a:t>.</a:t>
            </a:r>
            <a:endParaRPr lang="en-IN" sz="800" b="1" dirty="0">
              <a:solidFill>
                <a:schemeClr val="tx1">
                  <a:lumMod val="95000"/>
                  <a:lumOff val="5000"/>
                </a:schemeClr>
              </a:solidFill>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697411" y="1045022"/>
            <a:ext cx="7773988" cy="4676503"/>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DISTRIBUTION </a:t>
            </a:r>
            <a:r>
              <a:rPr lang="en-US" sz="2000" b="1" dirty="0" smtClean="0"/>
              <a:t>BY </a:t>
            </a:r>
            <a:r>
              <a:rPr lang="en-US" sz="2000" b="1" dirty="0" smtClean="0"/>
              <a:t>CITY:</a:t>
            </a:r>
          </a:p>
          <a:p>
            <a:endParaRPr lang="en-US" sz="2000" dirty="0" smtClean="0"/>
          </a:p>
          <a:p>
            <a:pPr>
              <a:lnSpc>
                <a:spcPct val="115000"/>
              </a:lnSpc>
              <a:spcBef>
                <a:spcPts val="0"/>
              </a:spcBef>
              <a:spcAft>
                <a:spcPts val="1000"/>
              </a:spcAft>
            </a:pPr>
            <a:endParaRPr lang="en-US" sz="2000" dirty="0" smtClean="0">
              <a:ea typeface="Calibri"/>
              <a:cs typeface="Times New Roman"/>
            </a:endParaRPr>
          </a:p>
          <a:p>
            <a:pPr marL="10800">
              <a:lnSpc>
                <a:spcPct val="120000"/>
              </a:lnSpc>
              <a:buFont typeface="Arial" pitchFamily="34" charset="0"/>
              <a:buChar char="•"/>
              <a:tabLst>
                <a:tab pos="36000" algn="l"/>
              </a:tabLst>
            </a:pPr>
            <a:endParaRPr lang="en-IN" sz="2000" cap="none" dirty="0" smtClean="0">
              <a:solidFill>
                <a:schemeClr val="tx1"/>
              </a:solidFill>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17</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9" name="Rectangle 18"/>
          <p:cNvSpPr/>
          <p:nvPr/>
        </p:nvSpPr>
        <p:spPr>
          <a:xfrm>
            <a:off x="1201783" y="3135086"/>
            <a:ext cx="73152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15291" y="2194560"/>
            <a:ext cx="718458" cy="3396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CS_report_final_forweb_2-3-3-001 (1).jpg"/>
          <p:cNvPicPr>
            <a:picLocks noChangeAspect="1"/>
          </p:cNvPicPr>
          <p:nvPr/>
        </p:nvPicPr>
        <p:blipFill>
          <a:blip r:embed="rId6" cstate="print"/>
          <a:stretch>
            <a:fillRect/>
          </a:stretch>
        </p:blipFill>
        <p:spPr>
          <a:xfrm>
            <a:off x="5352699" y="2599507"/>
            <a:ext cx="3516982" cy="3531807"/>
          </a:xfrm>
          <a:prstGeom prst="rect">
            <a:avLst/>
          </a:prstGeom>
        </p:spPr>
      </p:pic>
      <p:pic>
        <p:nvPicPr>
          <p:cNvPr id="20" name="Picture 19" descr="ACS_report_final_forweb_2-3-3-001.jpg"/>
          <p:cNvPicPr>
            <a:picLocks noChangeAspect="1"/>
          </p:cNvPicPr>
          <p:nvPr/>
        </p:nvPicPr>
        <p:blipFill>
          <a:blip r:embed="rId7" cstate="print"/>
          <a:stretch>
            <a:fillRect/>
          </a:stretch>
        </p:blipFill>
        <p:spPr>
          <a:xfrm>
            <a:off x="0" y="2017058"/>
            <a:ext cx="5096435" cy="4101353"/>
          </a:xfrm>
          <a:prstGeom prst="rect">
            <a:avLst/>
          </a:prstGeom>
        </p:spPr>
      </p:pic>
      <p:sp>
        <p:nvSpPr>
          <p:cNvPr id="23"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Literature </a:t>
            </a:r>
            <a:r>
              <a:rPr lang="en-IN" sz="3600" b="1" dirty="0" smtClean="0">
                <a:solidFill>
                  <a:schemeClr val="tx1">
                    <a:lumMod val="95000"/>
                    <a:lumOff val="5000"/>
                  </a:schemeClr>
                </a:solidFill>
                <a:latin typeface="+mn-lt"/>
              </a:rPr>
              <a:t>Research</a:t>
            </a:r>
            <a:r>
              <a:rPr lang="en-IN" sz="3600" b="1" dirty="0" smtClean="0">
                <a:solidFill>
                  <a:schemeClr val="tx1">
                    <a:lumMod val="95000"/>
                    <a:lumOff val="5000"/>
                  </a:schemeClr>
                </a:solidFill>
                <a:latin typeface="+mn-lt"/>
              </a:rPr>
              <a:t>:</a:t>
            </a:r>
            <a:endParaRPr lang="en-IN" sz="3600" b="1" dirty="0">
              <a:solidFill>
                <a:schemeClr val="tx1">
                  <a:lumMod val="95000"/>
                  <a:lumOff val="5000"/>
                </a:schemeClr>
              </a:solidFill>
              <a:latin typeface="+mn-lt"/>
            </a:endParaRPr>
          </a:p>
        </p:txBody>
      </p:sp>
      <p:sp>
        <p:nvSpPr>
          <p:cNvPr id="24" name="Rectangle 23"/>
          <p:cNvSpPr/>
          <p:nvPr/>
        </p:nvSpPr>
        <p:spPr>
          <a:xfrm>
            <a:off x="195943" y="2873829"/>
            <a:ext cx="653143" cy="195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6"/>
          <p:cNvSpPr txBox="1">
            <a:spLocks/>
          </p:cNvSpPr>
          <p:nvPr/>
        </p:nvSpPr>
        <p:spPr>
          <a:xfrm>
            <a:off x="133887" y="6021977"/>
            <a:ext cx="8113059" cy="335941"/>
          </a:xfrm>
          <a:prstGeom prst="rect">
            <a:avLst/>
          </a:prstGeom>
        </p:spPr>
        <p:txBody>
          <a:bodyPr vert="horz" lIns="91440" tIns="45720" rIns="91440" bIns="45720" rtlCol="0" anchor="b">
            <a:noAutofit/>
          </a:bodyPr>
          <a:lstStyle/>
          <a:p>
            <a:pPr lvl="0" eaLnBrk="1" fontAlgn="auto" hangingPunct="1">
              <a:lnSpc>
                <a:spcPct val="90000"/>
              </a:lnSpc>
              <a:spcAft>
                <a:spcPts val="0"/>
              </a:spcAft>
            </a:pPr>
            <a:r>
              <a:rPr lang="en-IN" sz="1000" b="1" dirty="0" smtClean="0">
                <a:solidFill>
                  <a:schemeClr val="tx1">
                    <a:lumMod val="95000"/>
                    <a:lumOff val="5000"/>
                  </a:schemeClr>
                </a:solidFill>
                <a:latin typeface="+mn-lt"/>
                <a:ea typeface="+mj-ea"/>
                <a:cs typeface="+mj-cs"/>
              </a:rPr>
              <a:t>Source</a:t>
            </a:r>
            <a:r>
              <a:rPr kumimoji="0" lang="en-IN" sz="10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 </a:t>
            </a:r>
            <a:r>
              <a:rPr lang="en-US" sz="1000" dirty="0" smtClean="0">
                <a:latin typeface="+mn-lt"/>
              </a:rPr>
              <a:t>2013 American Community Survey data </a:t>
            </a:r>
            <a:r>
              <a:rPr lang="en-US" sz="1000" dirty="0" smtClean="0">
                <a:latin typeface="+mn-lt"/>
              </a:rPr>
              <a:t>report.</a:t>
            </a:r>
            <a:endParaRPr kumimoji="0" lang="en-IN" sz="1000" b="1"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697411" y="1097279"/>
            <a:ext cx="7773988"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PRODUCT DISTRIBUTION:</a:t>
            </a:r>
            <a:endParaRPr lang="en-US" sz="2000" dirty="0" smtClean="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18</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9" name="Rectangle 18"/>
          <p:cNvSpPr/>
          <p:nvPr/>
        </p:nvSpPr>
        <p:spPr>
          <a:xfrm>
            <a:off x="1201783" y="3135086"/>
            <a:ext cx="73152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15291" y="2194560"/>
            <a:ext cx="718458" cy="3396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243499"/>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Char char="•"/>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Char char="•"/>
              <a:tabLst>
                <a:tab pos="36000" algn="l"/>
              </a:tabLst>
              <a:defRPr/>
            </a:pPr>
            <a:r>
              <a:rPr lang="en-US" sz="2000" dirty="0" smtClean="0">
                <a:latin typeface="+mn-lt"/>
              </a:rPr>
              <a:t> 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ales</a:t>
            </a:r>
            <a:r>
              <a:rPr kumimoji="0" lang="en-US" sz="2000" b="0" i="0" u="none" strike="noStrike" kern="1200" cap="none" spc="0" normalizeH="0" noProof="0" dirty="0" smtClean="0">
                <a:ln>
                  <a:noFill/>
                </a:ln>
                <a:solidFill>
                  <a:schemeClr val="tx1"/>
                </a:solidFill>
                <a:effectLst/>
                <a:uLnTx/>
                <a:uFillTx/>
                <a:latin typeface="+mn-lt"/>
                <a:ea typeface="+mn-ea"/>
                <a:cs typeface="+mn-cs"/>
              </a:rPr>
              <a:t> distribution per gender.</a:t>
            </a:r>
          </a:p>
          <a:p>
            <a:pPr marL="10800" marR="0" lvl="0" indent="0" algn="l" defTabSz="914400" rtl="0" eaLnBrk="1" fontAlgn="auto" latinLnBrk="0" hangingPunct="1">
              <a:lnSpc>
                <a:spcPct val="120000"/>
              </a:lnSpc>
              <a:spcBef>
                <a:spcPts val="1000"/>
              </a:spcBef>
              <a:spcAft>
                <a:spcPts val="0"/>
              </a:spcAft>
              <a:buClrTx/>
              <a:buSzTx/>
              <a:buFont typeface="Arial" pitchFamily="34" charset="0"/>
              <a:buChar char="•"/>
              <a:tabLst>
                <a:tab pos="36000" algn="l"/>
              </a:tabLst>
              <a:defRPr/>
            </a:pPr>
            <a:r>
              <a:rPr lang="en-US" sz="2000" dirty="0" smtClean="0">
                <a:latin typeface="+mn-lt"/>
              </a:rPr>
              <a:t> Colour preferences.</a:t>
            </a:r>
          </a:p>
          <a:p>
            <a:pPr marL="10800" marR="0" lvl="0" indent="0" algn="l" defTabSz="914400" rtl="0" eaLnBrk="1" fontAlgn="auto" latinLnBrk="0" hangingPunct="1">
              <a:lnSpc>
                <a:spcPct val="120000"/>
              </a:lnSpc>
              <a:spcBef>
                <a:spcPts val="1000"/>
              </a:spcBef>
              <a:spcAft>
                <a:spcPts val="0"/>
              </a:spcAft>
              <a:buClrTx/>
              <a:buSzTx/>
              <a:buFont typeface="Arial" pitchFamily="34" charset="0"/>
              <a:buChar char="•"/>
              <a:tabLst>
                <a:tab pos="36000" algn="l"/>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 Percentage of sales by bikes, parts and accessories.</a:t>
            </a:r>
          </a:p>
          <a:p>
            <a:pPr marL="10800" marR="0" lvl="0" indent="0" algn="l" defTabSz="914400" rtl="0" eaLnBrk="1" fontAlgn="auto" latinLnBrk="0" hangingPunct="1">
              <a:lnSpc>
                <a:spcPct val="120000"/>
              </a:lnSpc>
              <a:spcBef>
                <a:spcPts val="1000"/>
              </a:spcBef>
              <a:spcAft>
                <a:spcPts val="0"/>
              </a:spcAft>
              <a:buClrTx/>
              <a:buSzTx/>
              <a:buFont typeface="Arial" pitchFamily="34" charset="0"/>
              <a:buChar char="•"/>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Char char="•"/>
              <a:tabLst>
                <a:tab pos="36000" algn="l"/>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1" i="0" u="none" strike="noStrike" kern="1200" cap="none" spc="0" normalizeH="0" noProof="0" dirty="0" smtClean="0">
                <a:ln>
                  <a:noFill/>
                </a:ln>
                <a:solidFill>
                  <a:schemeClr val="tx1"/>
                </a:solidFill>
                <a:effectLst/>
                <a:uLnTx/>
                <a:uFillTx/>
                <a:latin typeface="+mn-lt"/>
                <a:ea typeface="+mn-ea"/>
                <a:cs typeface="+mn-cs"/>
              </a:rPr>
              <a:t>YEARLY DISTRIBUTION</a:t>
            </a:r>
            <a:r>
              <a:rPr lang="en-US" sz="2000" dirty="0" smtClean="0">
                <a:latin typeface="+mn-lt"/>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Char char="•"/>
              <a:tabLst>
                <a:tab pos="36000" algn="l"/>
              </a:tabLst>
              <a:defRPr/>
            </a:pPr>
            <a:r>
              <a:rPr lang="en-US" sz="2000" dirty="0" smtClean="0">
                <a:latin typeface="+mn-lt"/>
              </a:rPr>
              <a:t> Population variation from 2009-2011.</a:t>
            </a:r>
          </a:p>
          <a:p>
            <a:pPr marL="10800" marR="0" lvl="0" indent="0" algn="l" defTabSz="914400" rtl="0" eaLnBrk="1" fontAlgn="auto" latinLnBrk="0" hangingPunct="1">
              <a:lnSpc>
                <a:spcPct val="120000"/>
              </a:lnSpc>
              <a:spcBef>
                <a:spcPts val="1000"/>
              </a:spcBef>
              <a:spcAft>
                <a:spcPts val="0"/>
              </a:spcAft>
              <a:buClrTx/>
              <a:buSzTx/>
              <a:buFont typeface="Arial" pitchFamily="34" charset="0"/>
              <a:buChar char="•"/>
              <a:tabLst>
                <a:tab pos="36000" algn="l"/>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 Number of bike users in particular year.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Literature </a:t>
            </a:r>
            <a:r>
              <a:rPr lang="en-IN" sz="3600" b="1" dirty="0" smtClean="0">
                <a:solidFill>
                  <a:schemeClr val="tx1">
                    <a:lumMod val="95000"/>
                    <a:lumOff val="5000"/>
                  </a:schemeClr>
                </a:solidFill>
                <a:latin typeface="+mn-lt"/>
              </a:rPr>
              <a:t>Research</a:t>
            </a:r>
            <a:r>
              <a:rPr lang="en-IN" sz="3600" b="1" dirty="0" smtClean="0">
                <a:solidFill>
                  <a:schemeClr val="tx1">
                    <a:lumMod val="95000"/>
                    <a:lumOff val="5000"/>
                  </a:schemeClr>
                </a:solidFill>
                <a:latin typeface="+mn-lt"/>
              </a:rPr>
              <a:t>:</a:t>
            </a:r>
            <a:endParaRPr lang="en-IN" sz="3600" b="1" dirty="0">
              <a:solidFill>
                <a:schemeClr val="tx1">
                  <a:lumMod val="95000"/>
                  <a:lumOff val="5000"/>
                </a:schemeClr>
              </a:solidFill>
              <a:latin typeface="+mn-lt"/>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0806" y="-71052"/>
            <a:ext cx="6701996" cy="741405"/>
          </a:xfrm>
        </p:spPr>
        <p:txBody>
          <a:bodyPr>
            <a:normAutofit fontScale="90000"/>
          </a:bodyPr>
          <a:lstStyle/>
          <a:p>
            <a:r>
              <a:rPr lang="en-IN" dirty="0"/>
              <a:t/>
            </a:r>
            <a:br>
              <a:rPr lang="en-IN" dirty="0"/>
            </a:br>
            <a:r>
              <a:rPr lang="en-IN" dirty="0" smtClean="0"/>
              <a:t>Introduction</a:t>
            </a:r>
            <a:endParaRPr lang="en-IN" dirty="0"/>
          </a:p>
        </p:txBody>
      </p:sp>
      <p:sp>
        <p:nvSpPr>
          <p:cNvPr id="8" name="Rectangle 7"/>
          <p:cNvSpPr/>
          <p:nvPr/>
        </p:nvSpPr>
        <p:spPr>
          <a:xfrm>
            <a:off x="0" y="-4088"/>
            <a:ext cx="9144000" cy="7106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90848"/>
            <a:ext cx="9144000" cy="2573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72850" y="18836"/>
            <a:ext cx="871150" cy="9673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6" y="-19043"/>
            <a:ext cx="1982014" cy="689396"/>
          </a:xfrm>
          <a:prstGeom prst="rect">
            <a:avLst/>
          </a:prstGeom>
        </p:spPr>
      </p:pic>
      <p:sp>
        <p:nvSpPr>
          <p:cNvPr id="16" name="Footer Placeholder 15"/>
          <p:cNvSpPr>
            <a:spLocks noGrp="1"/>
          </p:cNvSpPr>
          <p:nvPr>
            <p:ph type="ftr" sz="quarter" idx="11"/>
          </p:nvPr>
        </p:nvSpPr>
        <p:spPr/>
        <p:txBody>
          <a:bodyPr/>
          <a:lstStyle/>
          <a:p>
            <a:r>
              <a:rPr lang="en-US" dirty="0" smtClean="0"/>
              <a:t>Title : Data Generator using Benerator Tool</a:t>
            </a:r>
            <a:endParaRPr lang="en-IN" dirty="0"/>
          </a:p>
        </p:txBody>
      </p:sp>
      <p:sp>
        <p:nvSpPr>
          <p:cNvPr id="18" name="Slide Number Placeholder 17"/>
          <p:cNvSpPr>
            <a:spLocks noGrp="1"/>
          </p:cNvSpPr>
          <p:nvPr>
            <p:ph type="sldNum" sz="quarter" idx="12"/>
          </p:nvPr>
        </p:nvSpPr>
        <p:spPr/>
        <p:txBody>
          <a:bodyPr/>
          <a:lstStyle/>
          <a:p>
            <a:pPr>
              <a:defRPr/>
            </a:pPr>
            <a:fld id="{28C5ECC4-0E62-47D2-8B41-0197022064F0}" type="slidenum">
              <a:rPr lang="de-DE" smtClean="0"/>
              <a:pPr>
                <a:defRPr/>
              </a:pPr>
              <a:t>19</a:t>
            </a:fld>
            <a:endParaRPr lang="de-DE" dirty="0"/>
          </a:p>
        </p:txBody>
      </p:sp>
      <p:sp>
        <p:nvSpPr>
          <p:cNvPr id="19" name="Date Placeholder 18"/>
          <p:cNvSpPr>
            <a:spLocks noGrp="1"/>
          </p:cNvSpPr>
          <p:nvPr>
            <p:ph type="dt" sz="half" idx="10"/>
          </p:nvPr>
        </p:nvSpPr>
        <p:spPr/>
        <p:txBody>
          <a:bodyPr/>
          <a:lstStyle/>
          <a:p>
            <a:fld id="{638BB649-45E9-42D1-A0E3-1CB7E33268B7}" type="datetime1">
              <a:rPr lang="en-IN" smtClean="0"/>
              <a:pPr/>
              <a:t>14-09-2016</a:t>
            </a:fld>
            <a:endParaRPr lang="en-IN" dirty="0"/>
          </a:p>
        </p:txBody>
      </p:sp>
      <p:pic>
        <p:nvPicPr>
          <p:cNvPr id="17" name="Picture 16"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0" name="Flowchart: Delay 19"/>
          <p:cNvSpPr/>
          <p:nvPr/>
        </p:nvSpPr>
        <p:spPr>
          <a:xfrm>
            <a:off x="0" y="3435529"/>
            <a:ext cx="8203474" cy="171123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p:txBody>
      </p:sp>
      <p:sp>
        <p:nvSpPr>
          <p:cNvPr id="22" name="TextBox 21"/>
          <p:cNvSpPr txBox="1"/>
          <p:nvPr/>
        </p:nvSpPr>
        <p:spPr>
          <a:xfrm>
            <a:off x="-13063" y="4071255"/>
            <a:ext cx="5290457" cy="584775"/>
          </a:xfrm>
          <a:prstGeom prst="rect">
            <a:avLst/>
          </a:prstGeom>
          <a:noFill/>
        </p:spPr>
        <p:txBody>
          <a:bodyPr wrap="square" rtlCol="0">
            <a:spAutoFit/>
          </a:bodyPr>
          <a:lstStyle/>
          <a:p>
            <a:pPr>
              <a:buFont typeface="Arial" pitchFamily="34" charset="0"/>
              <a:buChar char="•"/>
            </a:pPr>
            <a:r>
              <a:rPr lang="en-IN" sz="3200" b="1" dirty="0" smtClean="0"/>
              <a:t> Benerator Configuration</a:t>
            </a:r>
            <a:endParaRPr lang="en-US" sz="3200" b="1" dirty="0"/>
          </a:p>
        </p:txBody>
      </p:sp>
    </p:spTree>
    <p:extLst>
      <p:ext uri="{BB962C8B-B14F-4D97-AF65-F5344CB8AC3E}">
        <p14:creationId xmlns:p14="http://schemas.microsoft.com/office/powerpoint/2010/main" xmlns="" val="281929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0806" y="-71052"/>
            <a:ext cx="6701996" cy="741405"/>
          </a:xfrm>
        </p:spPr>
        <p:txBody>
          <a:bodyPr>
            <a:normAutofit fontScale="90000"/>
          </a:bodyPr>
          <a:lstStyle/>
          <a:p>
            <a:r>
              <a:rPr lang="en-IN" dirty="0"/>
              <a:t/>
            </a:r>
            <a:br>
              <a:rPr lang="en-IN" dirty="0"/>
            </a:br>
            <a:r>
              <a:rPr lang="en-IN" dirty="0" smtClean="0"/>
              <a:t>Introduction</a:t>
            </a:r>
            <a:endParaRPr lang="en-IN" dirty="0"/>
          </a:p>
        </p:txBody>
      </p:sp>
      <p:sp>
        <p:nvSpPr>
          <p:cNvPr id="3" name="Content Placeholder 2"/>
          <p:cNvSpPr>
            <a:spLocks noGrp="1"/>
          </p:cNvSpPr>
          <p:nvPr>
            <p:ph idx="1"/>
          </p:nvPr>
        </p:nvSpPr>
        <p:spPr>
          <a:xfrm>
            <a:off x="169817" y="1084217"/>
            <a:ext cx="8402683" cy="4973683"/>
          </a:xfrm>
        </p:spPr>
        <p:txBody>
          <a:bodyPr>
            <a:normAutofit/>
          </a:bodyPr>
          <a:lstStyle/>
          <a:p>
            <a:pPr marL="0" indent="0">
              <a:buNone/>
            </a:pPr>
            <a:endParaRPr lang="en-IN" sz="3600" b="1" dirty="0" smtClean="0"/>
          </a:p>
          <a:p>
            <a:pPr marL="0" indent="0">
              <a:buNone/>
            </a:pPr>
            <a:endParaRPr lang="en-IN" dirty="0" smtClean="0"/>
          </a:p>
          <a:p>
            <a:pPr marL="0" indent="0">
              <a:buNone/>
            </a:pPr>
            <a:endParaRPr lang="en-IN" dirty="0" smtClean="0"/>
          </a:p>
          <a:p>
            <a:pPr marL="0" indent="0">
              <a:buNone/>
            </a:pPr>
            <a:r>
              <a:rPr lang="en-IN" dirty="0" smtClean="0"/>
              <a:t> </a:t>
            </a:r>
          </a:p>
          <a:p>
            <a:pPr marL="0" indent="0">
              <a:buNone/>
            </a:pPr>
            <a:endParaRPr lang="en-IN" sz="2600" dirty="0" smtClean="0">
              <a:latin typeface="+mj-lt"/>
            </a:endParaRPr>
          </a:p>
          <a:p>
            <a:pPr>
              <a:lnSpc>
                <a:spcPct val="200000"/>
              </a:lnSpc>
              <a:buNone/>
            </a:pPr>
            <a:endParaRPr lang="en-IN" sz="2400" dirty="0" smtClean="0">
              <a:latin typeface="+mj-lt"/>
            </a:endParaRPr>
          </a:p>
          <a:p>
            <a:pPr marL="0" indent="0">
              <a:buNone/>
            </a:pPr>
            <a:endParaRPr lang="en-IN" dirty="0" smtClean="0"/>
          </a:p>
          <a:p>
            <a:endParaRPr lang="en-IN" dirty="0"/>
          </a:p>
          <a:p>
            <a:pPr marL="0" indent="0">
              <a:buNone/>
            </a:pPr>
            <a:endParaRPr lang="en-IN" dirty="0"/>
          </a:p>
        </p:txBody>
      </p:sp>
      <p:sp>
        <p:nvSpPr>
          <p:cNvPr id="8" name="Rectangle 7"/>
          <p:cNvSpPr/>
          <p:nvPr/>
        </p:nvSpPr>
        <p:spPr>
          <a:xfrm>
            <a:off x="0" y="-4088"/>
            <a:ext cx="9144000" cy="7106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90848"/>
            <a:ext cx="9144000" cy="2573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72850" y="18836"/>
            <a:ext cx="871150" cy="9673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6" y="-19043"/>
            <a:ext cx="1982014" cy="689396"/>
          </a:xfrm>
          <a:prstGeom prst="rect">
            <a:avLst/>
          </a:prstGeom>
        </p:spPr>
      </p:pic>
      <p:sp>
        <p:nvSpPr>
          <p:cNvPr id="14" name="Footer Placeholder 13"/>
          <p:cNvSpPr>
            <a:spLocks noGrp="1"/>
          </p:cNvSpPr>
          <p:nvPr>
            <p:ph type="ftr" sz="quarter" idx="11"/>
          </p:nvPr>
        </p:nvSpPr>
        <p:spPr>
          <a:xfrm>
            <a:off x="3028950" y="6356351"/>
            <a:ext cx="3188970" cy="365125"/>
          </a:xfrm>
        </p:spPr>
        <p:txBody>
          <a:bodyPr/>
          <a:lstStyle/>
          <a:p>
            <a:r>
              <a:rPr lang="en-US" b="1" dirty="0" smtClean="0"/>
              <a:t>Title</a:t>
            </a:r>
            <a:r>
              <a:rPr lang="en-US" dirty="0" smtClean="0"/>
              <a:t> : Data Generator using Benerator Tool</a:t>
            </a:r>
            <a:endParaRPr lang="en-IN" dirty="0"/>
          </a:p>
        </p:txBody>
      </p:sp>
      <p:sp>
        <p:nvSpPr>
          <p:cNvPr id="16" name="Slide Number Placeholder 15"/>
          <p:cNvSpPr>
            <a:spLocks noGrp="1"/>
          </p:cNvSpPr>
          <p:nvPr>
            <p:ph type="sldNum" sz="quarter" idx="12"/>
          </p:nvPr>
        </p:nvSpPr>
        <p:spPr/>
        <p:txBody>
          <a:bodyPr/>
          <a:lstStyle/>
          <a:p>
            <a:pPr>
              <a:defRPr/>
            </a:pPr>
            <a:fld id="{28C5ECC4-0E62-47D2-8B41-0197022064F0}" type="slidenum">
              <a:rPr lang="de-DE" smtClean="0"/>
              <a:pPr>
                <a:defRPr/>
              </a:pPr>
              <a:t>2</a:t>
            </a:fld>
            <a:endParaRPr lang="de-DE" dirty="0"/>
          </a:p>
        </p:txBody>
      </p:sp>
      <p:sp>
        <p:nvSpPr>
          <p:cNvPr id="17" name="Date Placeholder 16"/>
          <p:cNvSpPr>
            <a:spLocks noGrp="1"/>
          </p:cNvSpPr>
          <p:nvPr>
            <p:ph type="dt" sz="half" idx="10"/>
          </p:nvPr>
        </p:nvSpPr>
        <p:spPr/>
        <p:txBody>
          <a:bodyPr/>
          <a:lstStyle/>
          <a:p>
            <a:r>
              <a:rPr lang="en-IN" b="1" dirty="0" smtClean="0"/>
              <a:t>Date:</a:t>
            </a:r>
            <a:fld id="{FB452429-CEF7-4195-BDB1-E16B95541082}" type="datetime1">
              <a:rPr lang="en-IN" smtClean="0"/>
              <a:pPr/>
              <a:t>14-09-2016</a:t>
            </a:fld>
            <a:endParaRPr lang="en-IN" dirty="0"/>
          </a:p>
        </p:txBody>
      </p:sp>
      <p:sp>
        <p:nvSpPr>
          <p:cNvPr id="13" name="Rectangle 12"/>
          <p:cNvSpPr/>
          <p:nvPr/>
        </p:nvSpPr>
        <p:spPr>
          <a:xfrm>
            <a:off x="182880" y="1528355"/>
            <a:ext cx="8739051" cy="47156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8" name="Rectangle 17"/>
          <p:cNvSpPr/>
          <p:nvPr/>
        </p:nvSpPr>
        <p:spPr>
          <a:xfrm>
            <a:off x="418010" y="1658982"/>
            <a:ext cx="8307977" cy="457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26717" y="3039301"/>
            <a:ext cx="8307977" cy="474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61553" y="4445719"/>
            <a:ext cx="8307977" cy="426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439780" y="3731640"/>
            <a:ext cx="8307977" cy="4746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p:cNvSpPr/>
          <p:nvPr/>
        </p:nvSpPr>
        <p:spPr>
          <a:xfrm>
            <a:off x="4088674" y="2442751"/>
            <a:ext cx="548640" cy="1175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4" name="Down Arrow 23"/>
          <p:cNvSpPr/>
          <p:nvPr/>
        </p:nvSpPr>
        <p:spPr>
          <a:xfrm>
            <a:off x="4097381" y="3561813"/>
            <a:ext cx="548640" cy="1175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6" name="Down Arrow 25"/>
          <p:cNvSpPr/>
          <p:nvPr/>
        </p:nvSpPr>
        <p:spPr>
          <a:xfrm>
            <a:off x="4110444" y="4267215"/>
            <a:ext cx="548640" cy="1175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7" name="TextBox 26"/>
          <p:cNvSpPr txBox="1"/>
          <p:nvPr/>
        </p:nvSpPr>
        <p:spPr>
          <a:xfrm>
            <a:off x="457200" y="2129246"/>
            <a:ext cx="8242663" cy="461665"/>
          </a:xfrm>
          <a:prstGeom prst="rect">
            <a:avLst/>
          </a:prstGeom>
          <a:noFill/>
        </p:spPr>
        <p:txBody>
          <a:bodyPr wrap="square" rtlCol="0">
            <a:spAutoFit/>
          </a:bodyPr>
          <a:lstStyle/>
          <a:p>
            <a:endParaRPr lang="en-US" dirty="0"/>
          </a:p>
        </p:txBody>
      </p:sp>
      <p:pic>
        <p:nvPicPr>
          <p:cNvPr id="28" name="Picture 27"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9" name="Title 16"/>
          <p:cNvSpPr txBox="1">
            <a:spLocks/>
          </p:cNvSpPr>
          <p:nvPr/>
        </p:nvSpPr>
        <p:spPr>
          <a:xfrm>
            <a:off x="421273" y="1549405"/>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lang="en-IN" sz="3200" dirty="0" smtClean="0">
              <a:solidFill>
                <a:schemeClr val="tx1">
                  <a:lumMod val="95000"/>
                  <a:lumOff val="5000"/>
                </a:schemeClr>
              </a:solidFill>
              <a:latin typeface="+mn-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IN" sz="3200" noProof="0" dirty="0" smtClean="0">
                <a:solidFill>
                  <a:schemeClr val="tx1">
                    <a:lumMod val="95000"/>
                    <a:lumOff val="5000"/>
                  </a:schemeClr>
                </a:solidFill>
                <a:latin typeface="+mn-lt"/>
                <a:ea typeface="+mj-ea"/>
                <a:cs typeface="+mj-cs"/>
              </a:rPr>
              <a:t>1) Aim for data generation</a:t>
            </a:r>
            <a:endParaRPr kumimoji="0" lang="en-IN" sz="3200" b="0"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
        <p:nvSpPr>
          <p:cNvPr id="30" name="Title 16"/>
          <p:cNvSpPr txBox="1">
            <a:spLocks/>
          </p:cNvSpPr>
          <p:nvPr/>
        </p:nvSpPr>
        <p:spPr>
          <a:xfrm>
            <a:off x="416917" y="2942790"/>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lang="en-IN" sz="4000" dirty="0" smtClean="0">
              <a:solidFill>
                <a:schemeClr val="tx1">
                  <a:lumMod val="95000"/>
                  <a:lumOff val="5000"/>
                </a:schemeClr>
              </a:solidFill>
              <a:latin typeface="+mn-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IN" sz="3200" dirty="0" smtClean="0">
                <a:solidFill>
                  <a:schemeClr val="tx1">
                    <a:lumMod val="95000"/>
                    <a:lumOff val="5000"/>
                  </a:schemeClr>
                </a:solidFill>
                <a:latin typeface="+mn-lt"/>
                <a:ea typeface="+mj-ea"/>
                <a:cs typeface="+mj-cs"/>
              </a:rPr>
              <a:t>3) Literature research</a:t>
            </a:r>
            <a:endParaRPr kumimoji="0" lang="en-IN" sz="3200" b="0"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
        <p:nvSpPr>
          <p:cNvPr id="34" name="Title 16"/>
          <p:cNvSpPr txBox="1">
            <a:spLocks/>
          </p:cNvSpPr>
          <p:nvPr/>
        </p:nvSpPr>
        <p:spPr>
          <a:xfrm>
            <a:off x="443043" y="3635129"/>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200" dirty="0" smtClean="0">
                <a:solidFill>
                  <a:schemeClr val="tx1">
                    <a:lumMod val="95000"/>
                    <a:lumOff val="5000"/>
                  </a:schemeClr>
                </a:solidFill>
                <a:latin typeface="+mn-lt"/>
                <a:ea typeface="+mj-ea"/>
                <a:cs typeface="+mj-cs"/>
              </a:rPr>
              <a:t>4) Benerator configuration</a:t>
            </a:r>
          </a:p>
        </p:txBody>
      </p:sp>
      <p:sp>
        <p:nvSpPr>
          <p:cNvPr id="35" name="Title 16"/>
          <p:cNvSpPr txBox="1">
            <a:spLocks/>
          </p:cNvSpPr>
          <p:nvPr/>
        </p:nvSpPr>
        <p:spPr>
          <a:xfrm>
            <a:off x="429980" y="4314405"/>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200" dirty="0" smtClean="0">
                <a:solidFill>
                  <a:schemeClr val="tx1">
                    <a:lumMod val="95000"/>
                    <a:lumOff val="5000"/>
                  </a:schemeClr>
                </a:solidFill>
                <a:latin typeface="+mn-lt"/>
                <a:ea typeface="+mj-ea"/>
                <a:cs typeface="+mj-cs"/>
              </a:rPr>
              <a:t>5) </a:t>
            </a:r>
            <a:r>
              <a:rPr lang="en-IN" sz="3200" dirty="0" smtClean="0">
                <a:solidFill>
                  <a:schemeClr val="tx1">
                    <a:lumMod val="95000"/>
                    <a:lumOff val="5000"/>
                  </a:schemeClr>
                </a:solidFill>
                <a:latin typeface="+mn-lt"/>
                <a:ea typeface="+mj-ea"/>
                <a:cs typeface="+mj-cs"/>
              </a:rPr>
              <a:t>Generating data</a:t>
            </a:r>
            <a:r>
              <a:rPr lang="en-IN" sz="3200" dirty="0" smtClean="0">
                <a:solidFill>
                  <a:schemeClr val="tx1">
                    <a:lumMod val="95000"/>
                    <a:lumOff val="5000"/>
                  </a:schemeClr>
                </a:solidFill>
                <a:latin typeface="+mn-lt"/>
                <a:ea typeface="+mj-ea"/>
                <a:cs typeface="+mj-cs"/>
              </a:rPr>
              <a:t> </a:t>
            </a:r>
            <a:r>
              <a:rPr lang="en-IN" sz="3200" dirty="0" smtClean="0">
                <a:solidFill>
                  <a:schemeClr val="tx1">
                    <a:lumMod val="95000"/>
                    <a:lumOff val="5000"/>
                  </a:schemeClr>
                </a:solidFill>
                <a:latin typeface="+mn-lt"/>
                <a:ea typeface="+mj-ea"/>
                <a:cs typeface="+mj-cs"/>
              </a:rPr>
              <a:t>and </a:t>
            </a:r>
            <a:r>
              <a:rPr lang="en-IN" sz="3200" dirty="0" smtClean="0">
                <a:solidFill>
                  <a:schemeClr val="tx1">
                    <a:lumMod val="95000"/>
                    <a:lumOff val="5000"/>
                  </a:schemeClr>
                </a:solidFill>
                <a:latin typeface="+mn-lt"/>
                <a:ea typeface="+mj-ea"/>
                <a:cs typeface="+mj-cs"/>
              </a:rPr>
              <a:t>Analysis</a:t>
            </a:r>
            <a:endParaRPr lang="en-IN" sz="3200" dirty="0" smtClean="0">
              <a:solidFill>
                <a:schemeClr val="tx1">
                  <a:lumMod val="95000"/>
                  <a:lumOff val="5000"/>
                </a:schemeClr>
              </a:solidFill>
              <a:latin typeface="+mn-lt"/>
              <a:ea typeface="+mj-ea"/>
              <a:cs typeface="+mj-cs"/>
            </a:endParaRPr>
          </a:p>
        </p:txBody>
      </p:sp>
      <p:sp>
        <p:nvSpPr>
          <p:cNvPr id="36" name="Title 16"/>
          <p:cNvSpPr txBox="1">
            <a:spLocks/>
          </p:cNvSpPr>
          <p:nvPr/>
        </p:nvSpPr>
        <p:spPr>
          <a:xfrm>
            <a:off x="647700" y="965926"/>
            <a:ext cx="8113059" cy="62835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smtClean="0">
                <a:solidFill>
                  <a:schemeClr val="tx1">
                    <a:lumMod val="95000"/>
                    <a:lumOff val="5000"/>
                  </a:schemeClr>
                </a:solidFill>
                <a:latin typeface="+mn-lt"/>
                <a:ea typeface="+mj-ea"/>
                <a:cs typeface="+mj-cs"/>
              </a:rPr>
              <a:t>Agenda</a:t>
            </a:r>
            <a:r>
              <a:rPr kumimoji="0" lang="en-IN" sz="36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a:t>
            </a:r>
            <a:endParaRPr kumimoji="0" lang="en-IN" sz="3600" b="1"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
        <p:nvSpPr>
          <p:cNvPr id="37" name="Down Arrow 36"/>
          <p:cNvSpPr/>
          <p:nvPr/>
        </p:nvSpPr>
        <p:spPr>
          <a:xfrm>
            <a:off x="4110444" y="4933428"/>
            <a:ext cx="548640" cy="1175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8" name="Rectangle 37"/>
          <p:cNvSpPr/>
          <p:nvPr/>
        </p:nvSpPr>
        <p:spPr>
          <a:xfrm>
            <a:off x="457197" y="5107576"/>
            <a:ext cx="8307977" cy="426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itle 16"/>
          <p:cNvSpPr txBox="1">
            <a:spLocks/>
          </p:cNvSpPr>
          <p:nvPr/>
        </p:nvSpPr>
        <p:spPr>
          <a:xfrm>
            <a:off x="425624" y="4976262"/>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200" dirty="0" smtClean="0">
                <a:solidFill>
                  <a:schemeClr val="tx1">
                    <a:lumMod val="95000"/>
                    <a:lumOff val="5000"/>
                  </a:schemeClr>
                </a:solidFill>
                <a:latin typeface="+mn-lt"/>
                <a:ea typeface="+mj-ea"/>
                <a:cs typeface="+mj-cs"/>
              </a:rPr>
              <a:t>6) Conclusion </a:t>
            </a:r>
          </a:p>
        </p:txBody>
      </p:sp>
      <p:sp>
        <p:nvSpPr>
          <p:cNvPr id="40" name="Down Arrow 39"/>
          <p:cNvSpPr/>
          <p:nvPr/>
        </p:nvSpPr>
        <p:spPr>
          <a:xfrm>
            <a:off x="4119151" y="5608348"/>
            <a:ext cx="548640" cy="1175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1" name="Rectangle 40"/>
          <p:cNvSpPr/>
          <p:nvPr/>
        </p:nvSpPr>
        <p:spPr>
          <a:xfrm>
            <a:off x="452841" y="5769433"/>
            <a:ext cx="8307977" cy="426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6"/>
          <p:cNvSpPr txBox="1">
            <a:spLocks/>
          </p:cNvSpPr>
          <p:nvPr/>
        </p:nvSpPr>
        <p:spPr>
          <a:xfrm>
            <a:off x="434331" y="5611993"/>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200" dirty="0" smtClean="0">
                <a:solidFill>
                  <a:schemeClr val="tx1">
                    <a:lumMod val="95000"/>
                    <a:lumOff val="5000"/>
                  </a:schemeClr>
                </a:solidFill>
                <a:latin typeface="+mn-lt"/>
                <a:ea typeface="+mj-ea"/>
                <a:cs typeface="+mj-cs"/>
              </a:rPr>
              <a:t>7) References </a:t>
            </a:r>
          </a:p>
        </p:txBody>
      </p:sp>
      <p:sp>
        <p:nvSpPr>
          <p:cNvPr id="43" name="Rectangle 42"/>
          <p:cNvSpPr/>
          <p:nvPr/>
        </p:nvSpPr>
        <p:spPr>
          <a:xfrm>
            <a:off x="422359" y="2381760"/>
            <a:ext cx="8307977" cy="426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Down Arrow 43"/>
          <p:cNvSpPr/>
          <p:nvPr/>
        </p:nvSpPr>
        <p:spPr>
          <a:xfrm>
            <a:off x="4084318" y="2869474"/>
            <a:ext cx="548640" cy="1175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5" name="Down Arrow 44"/>
          <p:cNvSpPr/>
          <p:nvPr/>
        </p:nvSpPr>
        <p:spPr>
          <a:xfrm>
            <a:off x="4079962" y="2198905"/>
            <a:ext cx="548640" cy="1175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6" name="Title 16"/>
          <p:cNvSpPr txBox="1">
            <a:spLocks/>
          </p:cNvSpPr>
          <p:nvPr/>
        </p:nvSpPr>
        <p:spPr>
          <a:xfrm>
            <a:off x="403854" y="2237388"/>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lang="en-IN" sz="3200" dirty="0" smtClean="0">
              <a:solidFill>
                <a:schemeClr val="tx1">
                  <a:lumMod val="95000"/>
                  <a:lumOff val="5000"/>
                </a:schemeClr>
              </a:solidFill>
              <a:latin typeface="+mn-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IN" sz="3200" dirty="0" smtClean="0">
                <a:solidFill>
                  <a:schemeClr val="tx1">
                    <a:lumMod val="95000"/>
                    <a:lumOff val="5000"/>
                  </a:schemeClr>
                </a:solidFill>
                <a:latin typeface="+mn-lt"/>
                <a:ea typeface="+mj-ea"/>
                <a:cs typeface="+mj-cs"/>
              </a:rPr>
              <a:t>2</a:t>
            </a:r>
            <a:r>
              <a:rPr lang="en-IN" sz="3200" noProof="0" dirty="0" smtClean="0">
                <a:solidFill>
                  <a:schemeClr val="tx1">
                    <a:lumMod val="95000"/>
                    <a:lumOff val="5000"/>
                  </a:schemeClr>
                </a:solidFill>
                <a:latin typeface="+mn-lt"/>
                <a:ea typeface="+mj-ea"/>
                <a:cs typeface="+mj-cs"/>
              </a:rPr>
              <a:t>) Global bike INC.</a:t>
            </a:r>
            <a:endParaRPr kumimoji="0" lang="en-IN" sz="3200" b="0"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Tree>
    <p:extLst>
      <p:ext uri="{BB962C8B-B14F-4D97-AF65-F5344CB8AC3E}">
        <p14:creationId xmlns:p14="http://schemas.microsoft.com/office/powerpoint/2010/main" xmlns="" val="281929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20</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9" name="Rectangle 18"/>
          <p:cNvSpPr/>
          <p:nvPr/>
        </p:nvSpPr>
        <p:spPr>
          <a:xfrm>
            <a:off x="1201783" y="3135086"/>
            <a:ext cx="73152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15291" y="2194560"/>
            <a:ext cx="718458" cy="3396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Benerator Configuration:</a:t>
            </a:r>
            <a:endParaRPr lang="en-IN" sz="3600" b="1" dirty="0">
              <a:solidFill>
                <a:schemeClr val="tx1">
                  <a:lumMod val="95000"/>
                  <a:lumOff val="5000"/>
                </a:schemeClr>
              </a:solidFill>
              <a:latin typeface="+mn-lt"/>
            </a:endParaRPr>
          </a:p>
        </p:txBody>
      </p:sp>
      <p:pic>
        <p:nvPicPr>
          <p:cNvPr id="122882" name="Picture 2" descr="https://lh4.googleusercontent.com/MFhBIZrE9czEGmbNmhHo4KWPEXz1wocXZ0UtotM0uV8fp3RQeAtg-9uIVcLcVCHvcAcUS-YNe2WzjDJMyzEaVJR4vny0r9Nk4mguolbzysQzm613FtzwicxMsvgx_TJeVmYi5yTh"/>
          <p:cNvPicPr>
            <a:picLocks noChangeAspect="1" noChangeArrowheads="1"/>
          </p:cNvPicPr>
          <p:nvPr/>
        </p:nvPicPr>
        <p:blipFill>
          <a:blip r:embed="rId6" cstate="print"/>
          <a:srcRect/>
          <a:stretch>
            <a:fillRect/>
          </a:stretch>
        </p:blipFill>
        <p:spPr bwMode="auto">
          <a:xfrm>
            <a:off x="692332" y="2220690"/>
            <a:ext cx="7824651" cy="4075611"/>
          </a:xfrm>
          <a:prstGeom prst="rect">
            <a:avLst/>
          </a:prstGeom>
          <a:noFill/>
        </p:spPr>
      </p:pic>
      <p:sp>
        <p:nvSpPr>
          <p:cNvPr id="20" name="Text Placeholder 8"/>
          <p:cNvSpPr>
            <a:spLocks noGrp="1"/>
          </p:cNvSpPr>
          <p:nvPr>
            <p:ph type="body" idx="1"/>
          </p:nvPr>
        </p:nvSpPr>
        <p:spPr>
          <a:xfrm>
            <a:off x="697411" y="1149531"/>
            <a:ext cx="7773988"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OVERVIEW: </a:t>
            </a:r>
            <a:endParaRPr lang="en-US" sz="2000" b="1" dirty="0" smtClean="0">
              <a:solidFill>
                <a:srgbClr val="002060"/>
              </a:solidFill>
            </a:endParaRPr>
          </a:p>
          <a:p>
            <a:pPr>
              <a:lnSpc>
                <a:spcPct val="115000"/>
              </a:lnSpc>
              <a:spcBef>
                <a:spcPts val="0"/>
              </a:spcBef>
              <a:spcAft>
                <a:spcPts val="1000"/>
              </a:spcAft>
            </a:pPr>
            <a:r>
              <a:rPr lang="en-US" sz="2000" dirty="0" smtClean="0"/>
              <a:t>		</a:t>
            </a: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697411" y="1149531"/>
            <a:ext cx="7773988"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DESCRIPTOR.XML FILE:</a:t>
            </a:r>
          </a:p>
          <a:p>
            <a:pPr>
              <a:lnSpc>
                <a:spcPct val="115000"/>
              </a:lnSpc>
              <a:spcBef>
                <a:spcPts val="0"/>
              </a:spcBef>
              <a:spcAft>
                <a:spcPts val="1000"/>
              </a:spcAft>
            </a:pPr>
            <a:endParaRPr lang="en-US" sz="2000" dirty="0" smtClean="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21</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9" name="Rectangle 18"/>
          <p:cNvSpPr/>
          <p:nvPr/>
        </p:nvSpPr>
        <p:spPr>
          <a:xfrm>
            <a:off x="1201783" y="3135086"/>
            <a:ext cx="73152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15291" y="2194560"/>
            <a:ext cx="718458" cy="3396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Benerator Configuration:</a:t>
            </a:r>
            <a:endParaRPr lang="en-IN" sz="3600" b="1" dirty="0">
              <a:solidFill>
                <a:schemeClr val="tx1">
                  <a:lumMod val="95000"/>
                  <a:lumOff val="5000"/>
                </a:schemeClr>
              </a:solidFill>
              <a:latin typeface="+mn-lt"/>
            </a:endParaRPr>
          </a:p>
        </p:txBody>
      </p:sp>
      <p:sp>
        <p:nvSpPr>
          <p:cNvPr id="18" name="Rectangle 17"/>
          <p:cNvSpPr/>
          <p:nvPr/>
        </p:nvSpPr>
        <p:spPr>
          <a:xfrm>
            <a:off x="1711234" y="2050869"/>
            <a:ext cx="5355772" cy="42062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1724297" y="3082832"/>
            <a:ext cx="52643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711234" y="4173583"/>
            <a:ext cx="5251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719941" y="5292645"/>
            <a:ext cx="5251269"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le 16"/>
          <p:cNvSpPr txBox="1">
            <a:spLocks/>
          </p:cNvSpPr>
          <p:nvPr/>
        </p:nvSpPr>
        <p:spPr>
          <a:xfrm>
            <a:off x="1701447" y="2168435"/>
            <a:ext cx="8113059" cy="914400"/>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b="1" noProof="0" dirty="0" smtClean="0">
                <a:solidFill>
                  <a:schemeClr val="tx1">
                    <a:lumMod val="95000"/>
                    <a:lumOff val="5000"/>
                  </a:schemeClr>
                </a:solidFill>
                <a:latin typeface="Georgia" pitchFamily="18" charset="0"/>
                <a:ea typeface="+mj-ea"/>
                <a:cs typeface="+mj-cs"/>
              </a:rPr>
              <a:t>Populating Database</a:t>
            </a:r>
            <a:endParaRPr kumimoji="0" lang="en-IN" b="1" i="0" u="none" strike="noStrike" kern="1200" cap="none" spc="0" normalizeH="0" baseline="0" noProof="0" dirty="0">
              <a:ln>
                <a:noFill/>
              </a:ln>
              <a:solidFill>
                <a:schemeClr val="tx1">
                  <a:lumMod val="95000"/>
                  <a:lumOff val="5000"/>
                </a:schemeClr>
              </a:solidFill>
              <a:effectLst/>
              <a:uLnTx/>
              <a:uFillTx/>
              <a:latin typeface="Georgia" pitchFamily="18" charset="0"/>
              <a:ea typeface="+mj-ea"/>
              <a:cs typeface="+mj-cs"/>
            </a:endParaRPr>
          </a:p>
        </p:txBody>
      </p:sp>
      <p:sp>
        <p:nvSpPr>
          <p:cNvPr id="35" name="Title 16"/>
          <p:cNvSpPr txBox="1">
            <a:spLocks/>
          </p:cNvSpPr>
          <p:nvPr/>
        </p:nvSpPr>
        <p:spPr>
          <a:xfrm>
            <a:off x="1714510" y="3286783"/>
            <a:ext cx="8113059" cy="932519"/>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b="1" dirty="0" smtClean="0">
                <a:solidFill>
                  <a:schemeClr val="tx1">
                    <a:lumMod val="95000"/>
                    <a:lumOff val="5000"/>
                  </a:schemeClr>
                </a:solidFill>
                <a:latin typeface="Georgia" pitchFamily="18" charset="0"/>
                <a:ea typeface="+mj-ea"/>
                <a:cs typeface="+mj-cs"/>
              </a:rPr>
              <a:t>Creating Tables</a:t>
            </a:r>
            <a:endParaRPr kumimoji="0" lang="en-IN" b="1" i="0" u="none" strike="noStrike" kern="1200" cap="none" spc="0" normalizeH="0" baseline="0" noProof="0" dirty="0">
              <a:ln>
                <a:noFill/>
              </a:ln>
              <a:solidFill>
                <a:schemeClr val="tx1">
                  <a:lumMod val="95000"/>
                  <a:lumOff val="5000"/>
                </a:schemeClr>
              </a:solidFill>
              <a:effectLst/>
              <a:uLnTx/>
              <a:uFillTx/>
              <a:latin typeface="Georgia" pitchFamily="18" charset="0"/>
              <a:ea typeface="+mj-ea"/>
              <a:cs typeface="+mj-cs"/>
            </a:endParaRPr>
          </a:p>
        </p:txBody>
      </p:sp>
      <p:sp>
        <p:nvSpPr>
          <p:cNvPr id="36" name="Title 16"/>
          <p:cNvSpPr txBox="1">
            <a:spLocks/>
          </p:cNvSpPr>
          <p:nvPr/>
        </p:nvSpPr>
        <p:spPr>
          <a:xfrm>
            <a:off x="1714511" y="3775166"/>
            <a:ext cx="5221866" cy="1554480"/>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lang="en-IN" b="1" dirty="0" smtClean="0">
              <a:solidFill>
                <a:schemeClr val="tx1">
                  <a:lumMod val="95000"/>
                  <a:lumOff val="5000"/>
                </a:schemeClr>
              </a:solidFill>
              <a:latin typeface="Georgia" pitchFamily="18"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IN" b="1" dirty="0" smtClean="0">
              <a:solidFill>
                <a:schemeClr val="tx1">
                  <a:lumMod val="95000"/>
                  <a:lumOff val="5000"/>
                </a:schemeClr>
              </a:solidFill>
              <a:latin typeface="Georgia" pitchFamily="18"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IN" b="1" dirty="0" smtClean="0">
              <a:solidFill>
                <a:schemeClr val="tx1">
                  <a:lumMod val="95000"/>
                  <a:lumOff val="5000"/>
                </a:schemeClr>
              </a:solidFill>
              <a:latin typeface="Georgia" pitchFamily="18"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IN" b="1" dirty="0" smtClean="0">
              <a:solidFill>
                <a:schemeClr val="tx1">
                  <a:lumMod val="95000"/>
                  <a:lumOff val="5000"/>
                </a:schemeClr>
              </a:solidFill>
              <a:latin typeface="Georgia" pitchFamily="18"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IN" b="1" dirty="0" smtClean="0">
              <a:solidFill>
                <a:schemeClr val="tx1">
                  <a:lumMod val="95000"/>
                  <a:lumOff val="5000"/>
                </a:schemeClr>
              </a:solidFill>
              <a:latin typeface="Georgia" pitchFamily="18"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IN" b="1" dirty="0" smtClean="0">
              <a:solidFill>
                <a:schemeClr val="tx1">
                  <a:lumMod val="95000"/>
                  <a:lumOff val="5000"/>
                </a:schemeClr>
              </a:solidFill>
              <a:latin typeface="Georgia" pitchFamily="18"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IN" b="1" noProof="0" dirty="0" smtClean="0">
                <a:solidFill>
                  <a:schemeClr val="tx1">
                    <a:lumMod val="95000"/>
                    <a:lumOff val="5000"/>
                  </a:schemeClr>
                </a:solidFill>
                <a:latin typeface="Georgia" pitchFamily="18" charset="0"/>
                <a:ea typeface="+mj-ea"/>
                <a:cs typeface="+mj-cs"/>
              </a:rPr>
              <a:t>Date Specification</a:t>
            </a:r>
            <a:endParaRPr kumimoji="0" lang="en-IN" b="1" i="0" u="none" strike="noStrike" kern="1200" cap="none" spc="0" normalizeH="0" baseline="0" noProof="0" dirty="0">
              <a:ln>
                <a:noFill/>
              </a:ln>
              <a:solidFill>
                <a:schemeClr val="tx1">
                  <a:lumMod val="95000"/>
                  <a:lumOff val="5000"/>
                </a:schemeClr>
              </a:solidFill>
              <a:effectLst/>
              <a:uLnTx/>
              <a:uFillTx/>
              <a:latin typeface="Georgia" pitchFamily="18" charset="0"/>
              <a:ea typeface="+mj-ea"/>
              <a:cs typeface="+mj-cs"/>
            </a:endParaRPr>
          </a:p>
        </p:txBody>
      </p:sp>
      <p:sp>
        <p:nvSpPr>
          <p:cNvPr id="37" name="Title 16"/>
          <p:cNvSpPr txBox="1">
            <a:spLocks/>
          </p:cNvSpPr>
          <p:nvPr/>
        </p:nvSpPr>
        <p:spPr>
          <a:xfrm>
            <a:off x="1649195" y="5651187"/>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b="1" dirty="0" smtClean="0">
                <a:solidFill>
                  <a:schemeClr val="tx1">
                    <a:lumMod val="95000"/>
                    <a:lumOff val="5000"/>
                  </a:schemeClr>
                </a:solidFill>
                <a:latin typeface="Georgia" pitchFamily="18" charset="0"/>
                <a:ea typeface="+mj-ea"/>
                <a:cs typeface="+mj-cs"/>
              </a:rPr>
              <a:t>Generating Entities and Analysing</a:t>
            </a:r>
            <a:endParaRPr kumimoji="0" lang="en-IN" b="1" i="0" u="none" strike="noStrike" kern="1200" cap="none" spc="0" normalizeH="0" baseline="0" noProof="0" dirty="0">
              <a:ln>
                <a:noFill/>
              </a:ln>
              <a:solidFill>
                <a:schemeClr val="tx1">
                  <a:lumMod val="95000"/>
                  <a:lumOff val="5000"/>
                </a:schemeClr>
              </a:solidFill>
              <a:effectLst/>
              <a:uLnTx/>
              <a:uFillTx/>
              <a:latin typeface="Georgia" pitchFamily="18" charset="0"/>
              <a:ea typeface="+mj-ea"/>
              <a:cs typeface="+mj-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697411" y="1149531"/>
            <a:ext cx="7773988"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POPULATING DATABASE: </a:t>
            </a:r>
            <a:r>
              <a:rPr lang="en-US" sz="2000" dirty="0" smtClean="0"/>
              <a:t>Establishing connection for data base.</a:t>
            </a:r>
          </a:p>
          <a:p>
            <a:pPr>
              <a:lnSpc>
                <a:spcPct val="115000"/>
              </a:lnSpc>
              <a:spcBef>
                <a:spcPts val="0"/>
              </a:spcBef>
              <a:spcAft>
                <a:spcPts val="1000"/>
              </a:spcAft>
            </a:pPr>
            <a:r>
              <a:rPr lang="en-US" sz="2000" b="1" dirty="0" smtClean="0">
                <a:solidFill>
                  <a:srgbClr val="002060"/>
                </a:solidFill>
              </a:rPr>
              <a:t>&lt;database id=“db”</a:t>
            </a:r>
          </a:p>
          <a:p>
            <a:pPr>
              <a:lnSpc>
                <a:spcPct val="115000"/>
              </a:lnSpc>
              <a:spcBef>
                <a:spcPts val="0"/>
              </a:spcBef>
              <a:spcAft>
                <a:spcPts val="1000"/>
              </a:spcAft>
            </a:pPr>
            <a:r>
              <a:rPr lang="en-US" sz="2000" b="1" dirty="0" err="1" smtClean="0">
                <a:solidFill>
                  <a:srgbClr val="002060"/>
                </a:solidFill>
              </a:rPr>
              <a:t>url</a:t>
            </a:r>
            <a:r>
              <a:rPr lang="en-US" sz="2000" b="1" dirty="0" smtClean="0">
                <a:solidFill>
                  <a:srgbClr val="002060"/>
                </a:solidFill>
              </a:rPr>
              <a:t>=“</a:t>
            </a:r>
            <a:r>
              <a:rPr lang="en-US" sz="2000" b="1" dirty="0" err="1" smtClean="0">
                <a:solidFill>
                  <a:srgbClr val="002060"/>
                </a:solidFill>
              </a:rPr>
              <a:t>jdbc:mysql</a:t>
            </a:r>
            <a:r>
              <a:rPr lang="en-US" sz="2000" b="1" dirty="0" smtClean="0">
                <a:solidFill>
                  <a:srgbClr val="002060"/>
                </a:solidFill>
              </a:rPr>
              <a:t>://localhost:3306/</a:t>
            </a:r>
            <a:r>
              <a:rPr lang="en-US" sz="2000" b="1" dirty="0" err="1" smtClean="0">
                <a:solidFill>
                  <a:srgbClr val="002060"/>
                </a:solidFill>
              </a:rPr>
              <a:t>datagenerator</a:t>
            </a:r>
            <a:r>
              <a:rPr lang="en-US" sz="2000" b="1" dirty="0" smtClean="0">
                <a:solidFill>
                  <a:srgbClr val="002060"/>
                </a:solidFill>
              </a:rPr>
              <a:t>”</a:t>
            </a:r>
          </a:p>
          <a:p>
            <a:pPr>
              <a:lnSpc>
                <a:spcPct val="115000"/>
              </a:lnSpc>
              <a:spcBef>
                <a:spcPts val="0"/>
              </a:spcBef>
              <a:spcAft>
                <a:spcPts val="1000"/>
              </a:spcAft>
            </a:pPr>
            <a:r>
              <a:rPr lang="en-US" sz="2000" b="1" dirty="0" smtClean="0">
                <a:solidFill>
                  <a:srgbClr val="002060"/>
                </a:solidFill>
              </a:rPr>
              <a:t>Driver=“</a:t>
            </a:r>
            <a:r>
              <a:rPr lang="en-US" sz="2000" b="1" dirty="0" err="1" smtClean="0">
                <a:solidFill>
                  <a:srgbClr val="002060"/>
                </a:solidFill>
              </a:rPr>
              <a:t>com.mysql.jdbc.Driver</a:t>
            </a:r>
            <a:r>
              <a:rPr lang="en-US" sz="2000" b="1" dirty="0" smtClean="0">
                <a:solidFill>
                  <a:srgbClr val="002060"/>
                </a:solidFill>
              </a:rPr>
              <a:t>”</a:t>
            </a:r>
          </a:p>
          <a:p>
            <a:pPr>
              <a:lnSpc>
                <a:spcPct val="115000"/>
              </a:lnSpc>
              <a:spcBef>
                <a:spcPts val="0"/>
              </a:spcBef>
              <a:spcAft>
                <a:spcPts val="1000"/>
              </a:spcAft>
            </a:pPr>
            <a:r>
              <a:rPr lang="en-US" sz="2000" b="1" dirty="0" smtClean="0">
                <a:solidFill>
                  <a:srgbClr val="002060"/>
                </a:solidFill>
              </a:rPr>
              <a:t>schema=“</a:t>
            </a:r>
            <a:r>
              <a:rPr lang="en-US" sz="2000" b="1" dirty="0" err="1" smtClean="0">
                <a:solidFill>
                  <a:srgbClr val="002060"/>
                </a:solidFill>
              </a:rPr>
              <a:t>datagenerator</a:t>
            </a:r>
            <a:r>
              <a:rPr lang="en-US" sz="2000" b="1" dirty="0" smtClean="0">
                <a:solidFill>
                  <a:srgbClr val="002060"/>
                </a:solidFill>
              </a:rPr>
              <a:t>”</a:t>
            </a:r>
          </a:p>
          <a:p>
            <a:pPr>
              <a:lnSpc>
                <a:spcPct val="115000"/>
              </a:lnSpc>
              <a:spcBef>
                <a:spcPts val="0"/>
              </a:spcBef>
              <a:spcAft>
                <a:spcPts val="1000"/>
              </a:spcAft>
            </a:pPr>
            <a:r>
              <a:rPr lang="en-US" sz="2000" b="1" dirty="0" smtClean="0">
                <a:solidFill>
                  <a:srgbClr val="002060"/>
                </a:solidFill>
              </a:rPr>
              <a:t>catalog=“</a:t>
            </a:r>
            <a:r>
              <a:rPr lang="en-US" sz="2000" b="1" dirty="0" err="1" smtClean="0">
                <a:solidFill>
                  <a:srgbClr val="002060"/>
                </a:solidFill>
              </a:rPr>
              <a:t>datagenerator</a:t>
            </a:r>
            <a:r>
              <a:rPr lang="en-US" sz="2000" b="1" dirty="0" smtClean="0">
                <a:solidFill>
                  <a:srgbClr val="002060"/>
                </a:solidFill>
              </a:rPr>
              <a:t>”</a:t>
            </a:r>
          </a:p>
          <a:p>
            <a:pPr>
              <a:lnSpc>
                <a:spcPct val="115000"/>
              </a:lnSpc>
              <a:spcBef>
                <a:spcPts val="0"/>
              </a:spcBef>
              <a:spcAft>
                <a:spcPts val="1000"/>
              </a:spcAft>
            </a:pPr>
            <a:r>
              <a:rPr lang="en-US" sz="2000" b="1" dirty="0" smtClean="0">
                <a:solidFill>
                  <a:srgbClr val="002060"/>
                </a:solidFill>
              </a:rPr>
              <a:t>user=“*****”</a:t>
            </a:r>
          </a:p>
          <a:p>
            <a:pPr>
              <a:lnSpc>
                <a:spcPct val="115000"/>
              </a:lnSpc>
              <a:spcBef>
                <a:spcPts val="0"/>
              </a:spcBef>
              <a:spcAft>
                <a:spcPts val="1000"/>
              </a:spcAft>
            </a:pPr>
            <a:r>
              <a:rPr lang="en-US" sz="2000" b="1" dirty="0" smtClean="0">
                <a:solidFill>
                  <a:srgbClr val="002060"/>
                </a:solidFill>
              </a:rPr>
              <a:t>password=“*******”/&gt;</a:t>
            </a:r>
          </a:p>
          <a:p>
            <a:pPr>
              <a:lnSpc>
                <a:spcPct val="115000"/>
              </a:lnSpc>
              <a:spcBef>
                <a:spcPts val="0"/>
              </a:spcBef>
              <a:spcAft>
                <a:spcPts val="1000"/>
              </a:spcAft>
            </a:pPr>
            <a:r>
              <a:rPr lang="en-US" sz="2000" dirty="0" smtClean="0"/>
              <a:t>		</a:t>
            </a: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22</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Benerator Configuration:</a:t>
            </a:r>
            <a:endParaRPr lang="en-IN" sz="3600" b="1" dirty="0">
              <a:solidFill>
                <a:schemeClr val="tx1">
                  <a:lumMod val="95000"/>
                  <a:lumOff val="5000"/>
                </a:schemeClr>
              </a:solidFill>
              <a:latin typeface="+mn-lt"/>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697410" y="1162978"/>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CREATING TABLES: </a:t>
            </a:r>
            <a:r>
              <a:rPr lang="en-US" sz="2000" dirty="0" smtClean="0"/>
              <a:t>Tables are created to assign a path for generating entities.</a:t>
            </a:r>
          </a:p>
          <a:p>
            <a:pPr>
              <a:lnSpc>
                <a:spcPct val="115000"/>
              </a:lnSpc>
              <a:spcBef>
                <a:spcPts val="0"/>
              </a:spcBef>
              <a:spcAft>
                <a:spcPts val="1000"/>
              </a:spcAft>
            </a:pPr>
            <a:r>
              <a:rPr lang="en-US" sz="2000" b="1" dirty="0" err="1" smtClean="0"/>
              <a:t>Salesorders</a:t>
            </a:r>
            <a:r>
              <a:rPr lang="en-US" sz="2000" b="1" dirty="0" smtClean="0"/>
              <a:t> Table:</a:t>
            </a:r>
          </a:p>
          <a:p>
            <a:pPr>
              <a:lnSpc>
                <a:spcPct val="115000"/>
              </a:lnSpc>
              <a:spcBef>
                <a:spcPts val="0"/>
              </a:spcBef>
              <a:spcAft>
                <a:spcPts val="1000"/>
              </a:spcAft>
            </a:pPr>
            <a:r>
              <a:rPr lang="en-US" sz="2000" b="1" dirty="0" smtClean="0">
                <a:solidFill>
                  <a:srgbClr val="002060"/>
                </a:solidFill>
              </a:rPr>
              <a:t>&lt;execute target="db" &gt;</a:t>
            </a:r>
          </a:p>
          <a:p>
            <a:pPr>
              <a:lnSpc>
                <a:spcPct val="115000"/>
              </a:lnSpc>
              <a:spcBef>
                <a:spcPts val="0"/>
              </a:spcBef>
              <a:spcAft>
                <a:spcPts val="1000"/>
              </a:spcAft>
            </a:pPr>
            <a:r>
              <a:rPr lang="en-US" sz="2000" b="1" dirty="0" smtClean="0">
                <a:solidFill>
                  <a:srgbClr val="002060"/>
                </a:solidFill>
              </a:rPr>
              <a:t>create table </a:t>
            </a:r>
            <a:r>
              <a:rPr lang="en-US" sz="2000" b="1" dirty="0" err="1" smtClean="0">
                <a:solidFill>
                  <a:srgbClr val="002060"/>
                </a:solidFill>
              </a:rPr>
              <a:t>salesorders</a:t>
            </a:r>
            <a:r>
              <a:rPr lang="en-US" sz="2000" b="1" dirty="0" smtClean="0">
                <a:solidFill>
                  <a:srgbClr val="002060"/>
                </a:solidFill>
              </a:rPr>
              <a:t>(</a:t>
            </a:r>
          </a:p>
          <a:p>
            <a:pPr>
              <a:lnSpc>
                <a:spcPct val="115000"/>
              </a:lnSpc>
              <a:spcBef>
                <a:spcPts val="0"/>
              </a:spcBef>
              <a:spcAft>
                <a:spcPts val="1000"/>
              </a:spcAft>
            </a:pPr>
            <a:r>
              <a:rPr lang="en-US" sz="2000" b="1" dirty="0" err="1" smtClean="0">
                <a:solidFill>
                  <a:srgbClr val="002060"/>
                </a:solidFill>
              </a:rPr>
              <a:t>orderid</a:t>
            </a:r>
            <a:r>
              <a:rPr lang="en-US" sz="2000" b="1" dirty="0" smtClean="0">
                <a:solidFill>
                  <a:srgbClr val="002060"/>
                </a:solidFill>
              </a:rPr>
              <a:t> </a:t>
            </a:r>
            <a:r>
              <a:rPr lang="en-US" sz="2000" b="1" dirty="0" err="1" smtClean="0">
                <a:solidFill>
                  <a:srgbClr val="002060"/>
                </a:solidFill>
              </a:rPr>
              <a:t>int</a:t>
            </a:r>
            <a:r>
              <a:rPr lang="en-US" sz="2000" b="1" dirty="0" smtClean="0">
                <a:solidFill>
                  <a:srgbClr val="002060"/>
                </a:solidFill>
              </a:rPr>
              <a:t> AUTO_INCREMENT,</a:t>
            </a:r>
          </a:p>
          <a:p>
            <a:pPr>
              <a:lnSpc>
                <a:spcPct val="115000"/>
              </a:lnSpc>
              <a:spcBef>
                <a:spcPts val="0"/>
              </a:spcBef>
              <a:spcAft>
                <a:spcPts val="1000"/>
              </a:spcAft>
            </a:pPr>
            <a:r>
              <a:rPr lang="en-US" sz="2000" b="1" dirty="0" err="1" smtClean="0">
                <a:solidFill>
                  <a:srgbClr val="002060"/>
                </a:solidFill>
              </a:rPr>
              <a:t>customerid</a:t>
            </a:r>
            <a:r>
              <a:rPr lang="en-US" sz="2000" b="1" dirty="0" smtClean="0">
                <a:solidFill>
                  <a:srgbClr val="002060"/>
                </a:solidFill>
              </a:rPr>
              <a:t> </a:t>
            </a:r>
            <a:r>
              <a:rPr lang="en-US" sz="2000" b="1" dirty="0" err="1" smtClean="0">
                <a:solidFill>
                  <a:srgbClr val="002060"/>
                </a:solidFill>
              </a:rPr>
              <a:t>int</a:t>
            </a:r>
            <a:r>
              <a:rPr lang="en-US" sz="2000" b="1" dirty="0" smtClean="0">
                <a:solidFill>
                  <a:srgbClr val="002060"/>
                </a:solidFill>
              </a:rPr>
              <a:t>,</a:t>
            </a:r>
          </a:p>
          <a:p>
            <a:pPr>
              <a:lnSpc>
                <a:spcPct val="115000"/>
              </a:lnSpc>
              <a:spcBef>
                <a:spcPts val="0"/>
              </a:spcBef>
              <a:spcAft>
                <a:spcPts val="1000"/>
              </a:spcAft>
            </a:pPr>
            <a:r>
              <a:rPr lang="en-US" sz="2000" b="1" dirty="0" err="1" smtClean="0">
                <a:solidFill>
                  <a:srgbClr val="002060"/>
                </a:solidFill>
              </a:rPr>
              <a:t>sale_time</a:t>
            </a:r>
            <a:r>
              <a:rPr lang="en-US" sz="2000" b="1" dirty="0" smtClean="0">
                <a:solidFill>
                  <a:srgbClr val="002060"/>
                </a:solidFill>
              </a:rPr>
              <a:t> </a:t>
            </a:r>
            <a:r>
              <a:rPr lang="en-US" sz="2000" b="1" dirty="0" err="1" smtClean="0">
                <a:solidFill>
                  <a:srgbClr val="002060"/>
                </a:solidFill>
              </a:rPr>
              <a:t>varchar</a:t>
            </a:r>
            <a:r>
              <a:rPr lang="en-US" sz="2000" b="1" dirty="0" smtClean="0">
                <a:solidFill>
                  <a:srgbClr val="002060"/>
                </a:solidFill>
              </a:rPr>
              <a:t>(100),</a:t>
            </a:r>
          </a:p>
          <a:p>
            <a:pPr>
              <a:lnSpc>
                <a:spcPct val="115000"/>
              </a:lnSpc>
              <a:spcBef>
                <a:spcPts val="0"/>
              </a:spcBef>
              <a:spcAft>
                <a:spcPts val="1000"/>
              </a:spcAft>
            </a:pPr>
            <a:r>
              <a:rPr lang="en-US" sz="2000" b="1" dirty="0" smtClean="0">
                <a:solidFill>
                  <a:srgbClr val="002060"/>
                </a:solidFill>
              </a:rPr>
              <a:t>PRIMARY KEY(</a:t>
            </a:r>
            <a:r>
              <a:rPr lang="en-US" sz="2000" b="1" dirty="0" err="1" smtClean="0">
                <a:solidFill>
                  <a:srgbClr val="002060"/>
                </a:solidFill>
              </a:rPr>
              <a:t>orderid</a:t>
            </a:r>
            <a:r>
              <a:rPr lang="en-US" sz="2000" b="1" dirty="0" smtClean="0">
                <a:solidFill>
                  <a:srgbClr val="002060"/>
                </a:solidFill>
              </a:rPr>
              <a:t>))</a:t>
            </a:r>
          </a:p>
          <a:p>
            <a:pPr>
              <a:lnSpc>
                <a:spcPct val="115000"/>
              </a:lnSpc>
              <a:spcBef>
                <a:spcPts val="0"/>
              </a:spcBef>
              <a:spcAft>
                <a:spcPts val="1000"/>
              </a:spcAft>
            </a:pPr>
            <a:r>
              <a:rPr lang="en-US" sz="2000" b="1" dirty="0" smtClean="0">
                <a:solidFill>
                  <a:srgbClr val="002060"/>
                </a:solidFill>
              </a:rPr>
              <a:t>&lt;/execute&gt;</a:t>
            </a: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23</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20660"/>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Benerator Configuration:</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4341457" y="956917"/>
            <a:ext cx="8133081" cy="4389112"/>
          </a:xfrm>
          <a:prstGeom prst="rect">
            <a:avLst/>
          </a:prstGeom>
        </p:spPr>
        <p:txBody>
          <a:bodyPr vert="horz" lIns="91440" tIns="45720" rIns="91440" bIns="45720" rtlCol="0">
            <a:noAutofit/>
          </a:bodyPr>
          <a:lstStyle/>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lang="en-US" sz="2000" b="1" dirty="0" smtClean="0">
              <a:latin typeface="+mn-lt"/>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lang="en-US" sz="2000" b="1" dirty="0" smtClean="0">
              <a:latin typeface="+mn-lt"/>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lang="en-US" sz="2000" b="1" dirty="0" err="1" smtClean="0">
                <a:latin typeface="+mn-lt"/>
              </a:rPr>
              <a:t>Orderdetails</a:t>
            </a:r>
            <a:r>
              <a:rPr lang="en-US" sz="2000" b="1" dirty="0" smtClean="0">
                <a:latin typeface="+mn-lt"/>
              </a:rPr>
              <a:t> Table:</a:t>
            </a:r>
            <a:endParaRPr kumimoji="0" lang="en-US" sz="2000" b="1" i="0" u="none" strike="noStrike" kern="1200" cap="none" spc="0" normalizeH="0" baseline="0" noProof="0" dirty="0" smtClean="0">
              <a:ln>
                <a:noFill/>
              </a:ln>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&lt;execute target="db" &gt;</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create table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ordersdetails</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orderdetailid</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unique AUTO_INCREMENT,</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productid</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lang="en-US" sz="2000" b="1" dirty="0" smtClean="0">
                <a:solidFill>
                  <a:srgbClr val="002060"/>
                </a:solidFill>
                <a:latin typeface="+mn-lt"/>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orderid</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count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&lt;/execute&gt;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Date Specification : </a:t>
            </a:r>
            <a:r>
              <a:rPr lang="en-US" sz="2000" dirty="0" smtClean="0"/>
              <a:t>Each month is specified with unique identity using </a:t>
            </a:r>
            <a:r>
              <a:rPr lang="en-US" sz="2000" dirty="0" smtClean="0"/>
              <a:t>bean classes </a:t>
            </a:r>
            <a:r>
              <a:rPr lang="en-US" sz="2000" dirty="0" smtClean="0"/>
              <a:t>to define them globally.</a:t>
            </a:r>
            <a:endParaRPr lang="en-US" sz="2000" b="1" dirty="0" smtClean="0"/>
          </a:p>
          <a:p>
            <a:pPr>
              <a:lnSpc>
                <a:spcPct val="115000"/>
              </a:lnSpc>
              <a:spcBef>
                <a:spcPts val="0"/>
              </a:spcBef>
              <a:spcAft>
                <a:spcPts val="1000"/>
              </a:spcAft>
              <a:buFont typeface="Arial" pitchFamily="34" charset="0"/>
              <a:buChar char="•"/>
            </a:pPr>
            <a:r>
              <a:rPr lang="en-US" sz="2000" b="1" dirty="0" smtClean="0"/>
              <a:t> Example: Date specification for January 2009</a:t>
            </a:r>
          </a:p>
          <a:p>
            <a:pPr>
              <a:lnSpc>
                <a:spcPct val="115000"/>
              </a:lnSpc>
              <a:spcBef>
                <a:spcPts val="0"/>
              </a:spcBef>
              <a:spcAft>
                <a:spcPts val="1000"/>
              </a:spcAft>
            </a:pPr>
            <a:r>
              <a:rPr lang="en-US" sz="2000" b="1" dirty="0" smtClean="0">
                <a:solidFill>
                  <a:srgbClr val="002060"/>
                </a:solidFill>
              </a:rPr>
              <a:t>&lt;bean id="dtGen0901" class="</a:t>
            </a:r>
            <a:r>
              <a:rPr lang="en-US" sz="2000" b="1" dirty="0" err="1" smtClean="0">
                <a:solidFill>
                  <a:srgbClr val="002060"/>
                </a:solidFill>
              </a:rPr>
              <a:t>DateTimeGenerator</a:t>
            </a:r>
            <a:r>
              <a:rPr lang="en-US" sz="2000" b="1" dirty="0" smtClean="0">
                <a:solidFill>
                  <a:srgbClr val="002060"/>
                </a:solidFill>
              </a:rPr>
              <a:t>"&gt;</a:t>
            </a:r>
          </a:p>
          <a:p>
            <a:pPr>
              <a:lnSpc>
                <a:spcPct val="115000"/>
              </a:lnSpc>
              <a:spcBef>
                <a:spcPts val="0"/>
              </a:spcBef>
              <a:spcAft>
                <a:spcPts val="1000"/>
              </a:spcAft>
            </a:pPr>
            <a:r>
              <a:rPr lang="en-US" sz="2000" b="1" dirty="0" smtClean="0">
                <a:solidFill>
                  <a:srgbClr val="002060"/>
                </a:solidFill>
              </a:rPr>
              <a:t>&lt;property name='</a:t>
            </a:r>
            <a:r>
              <a:rPr lang="en-US" sz="2000" b="1" dirty="0" err="1" smtClean="0">
                <a:solidFill>
                  <a:srgbClr val="002060"/>
                </a:solidFill>
              </a:rPr>
              <a:t>minDate</a:t>
            </a:r>
            <a:r>
              <a:rPr lang="en-US" sz="2000" b="1" dirty="0" smtClean="0">
                <a:solidFill>
                  <a:srgbClr val="002060"/>
                </a:solidFill>
              </a:rPr>
              <a:t>‘ value='2009-01-01'/&gt;</a:t>
            </a:r>
          </a:p>
          <a:p>
            <a:pPr>
              <a:lnSpc>
                <a:spcPct val="115000"/>
              </a:lnSpc>
              <a:spcBef>
                <a:spcPts val="0"/>
              </a:spcBef>
              <a:spcAft>
                <a:spcPts val="1000"/>
              </a:spcAft>
            </a:pPr>
            <a:r>
              <a:rPr lang="en-US" sz="2000" b="1" dirty="0" smtClean="0">
                <a:solidFill>
                  <a:srgbClr val="002060"/>
                </a:solidFill>
              </a:rPr>
              <a:t>&lt;property name='</a:t>
            </a:r>
            <a:r>
              <a:rPr lang="en-US" sz="2000" b="1" dirty="0" err="1" smtClean="0">
                <a:solidFill>
                  <a:srgbClr val="002060"/>
                </a:solidFill>
              </a:rPr>
              <a:t>maxDate</a:t>
            </a:r>
            <a:r>
              <a:rPr lang="en-US" sz="2000" b="1" dirty="0" smtClean="0">
                <a:solidFill>
                  <a:srgbClr val="002060"/>
                </a:solidFill>
              </a:rPr>
              <a:t>' value='2009-01-31'/&gt;</a:t>
            </a:r>
          </a:p>
          <a:p>
            <a:pPr>
              <a:lnSpc>
                <a:spcPct val="115000"/>
              </a:lnSpc>
              <a:spcBef>
                <a:spcPts val="0"/>
              </a:spcBef>
              <a:spcAft>
                <a:spcPts val="1000"/>
              </a:spcAft>
            </a:pPr>
            <a:r>
              <a:rPr lang="en-US" sz="2000" b="1" dirty="0" smtClean="0">
                <a:solidFill>
                  <a:srgbClr val="002060"/>
                </a:solidFill>
              </a:rPr>
              <a:t>&lt;property name='</a:t>
            </a:r>
            <a:r>
              <a:rPr lang="en-US" sz="2000" b="1" dirty="0" err="1" smtClean="0">
                <a:solidFill>
                  <a:srgbClr val="002060"/>
                </a:solidFill>
              </a:rPr>
              <a:t>dateGranularity</a:t>
            </a:r>
            <a:r>
              <a:rPr lang="en-US" sz="2000" b="1" dirty="0" smtClean="0">
                <a:solidFill>
                  <a:srgbClr val="002060"/>
                </a:solidFill>
              </a:rPr>
              <a:t>'  value='00-00-01'  /&gt;	</a:t>
            </a:r>
          </a:p>
          <a:p>
            <a:pPr>
              <a:lnSpc>
                <a:spcPct val="115000"/>
              </a:lnSpc>
              <a:spcBef>
                <a:spcPts val="0"/>
              </a:spcBef>
              <a:spcAft>
                <a:spcPts val="1000"/>
              </a:spcAft>
            </a:pPr>
            <a:r>
              <a:rPr lang="en-US" sz="2000" b="1" dirty="0" smtClean="0">
                <a:solidFill>
                  <a:srgbClr val="002060"/>
                </a:solidFill>
              </a:rPr>
              <a:t>&lt;/bean&gt;</a:t>
            </a:r>
          </a:p>
          <a:p>
            <a:pPr>
              <a:lnSpc>
                <a:spcPct val="115000"/>
              </a:lnSpc>
              <a:spcBef>
                <a:spcPts val="0"/>
              </a:spcBef>
              <a:spcAft>
                <a:spcPts val="1000"/>
              </a:spcAft>
            </a:pPr>
            <a:r>
              <a:rPr lang="en-US" sz="2000" b="1" dirty="0" smtClean="0">
                <a:solidFill>
                  <a:srgbClr val="002060"/>
                </a:solidFill>
              </a:rPr>
              <a:t>    ---------------    </a:t>
            </a:r>
            <a:endParaRPr lang="en-US" sz="2000" dirty="0" smtClean="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24</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3" y="-47554"/>
            <a:ext cx="8198395"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Benerator Configuration:</a:t>
            </a:r>
            <a:endParaRPr lang="en-IN" sz="3600" b="1" dirty="0">
              <a:solidFill>
                <a:schemeClr val="tx1">
                  <a:lumMod val="95000"/>
                  <a:lumOff val="5000"/>
                </a:schemeClr>
              </a:solidFill>
              <a:latin typeface="+mn-lt"/>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783771" y="1149531"/>
            <a:ext cx="8360228"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Generating Entities : </a:t>
            </a:r>
            <a:r>
              <a:rPr lang="en-US" sz="2000" dirty="0" smtClean="0"/>
              <a:t>Entities can be generated as per user requirement.</a:t>
            </a:r>
          </a:p>
          <a:p>
            <a:pPr>
              <a:lnSpc>
                <a:spcPct val="115000"/>
              </a:lnSpc>
              <a:spcBef>
                <a:spcPts val="0"/>
              </a:spcBef>
              <a:spcAft>
                <a:spcPts val="1000"/>
              </a:spcAft>
            </a:pPr>
            <a:endParaRPr lang="en-US" sz="2000" b="1" dirty="0" smtClean="0">
              <a:solidFill>
                <a:srgbClr val="002060"/>
              </a:solidFill>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25</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Benerator Configuration:</a:t>
            </a:r>
            <a:endParaRPr lang="en-IN" sz="3600" b="1" dirty="0">
              <a:solidFill>
                <a:schemeClr val="tx1">
                  <a:lumMod val="95000"/>
                  <a:lumOff val="5000"/>
                </a:schemeClr>
              </a:solidFill>
              <a:latin typeface="+mn-lt"/>
            </a:endParaRPr>
          </a:p>
        </p:txBody>
      </p:sp>
      <p:pic>
        <p:nvPicPr>
          <p:cNvPr id="136195" name="Picture 3"/>
          <p:cNvPicPr>
            <a:picLocks noChangeAspect="1" noChangeArrowheads="1"/>
          </p:cNvPicPr>
          <p:nvPr/>
        </p:nvPicPr>
        <p:blipFill>
          <a:blip r:embed="rId6" cstate="print"/>
          <a:srcRect l="18396" t="18934" r="20485" b="10294"/>
          <a:stretch>
            <a:fillRect/>
          </a:stretch>
        </p:blipFill>
        <p:spPr bwMode="auto">
          <a:xfrm>
            <a:off x="773764" y="2037806"/>
            <a:ext cx="7952207" cy="4232365"/>
          </a:xfrm>
          <a:prstGeom prst="rect">
            <a:avLst/>
          </a:prstGeom>
          <a:noFill/>
          <a:ln w="9525">
            <a:noFill/>
            <a:miter lim="800000"/>
            <a:headEnd/>
            <a:tailEnd/>
          </a:ln>
        </p:spPr>
      </p:pic>
      <p:sp>
        <p:nvSpPr>
          <p:cNvPr id="18" name="Rectangle 17"/>
          <p:cNvSpPr/>
          <p:nvPr/>
        </p:nvSpPr>
        <p:spPr>
          <a:xfrm>
            <a:off x="875207" y="6230981"/>
            <a:ext cx="1384668" cy="6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33CC"/>
                </a:solidFill>
              </a:rPr>
              <a:t>------------</a:t>
            </a:r>
            <a:endParaRPr lang="en-US" b="1" dirty="0">
              <a:solidFill>
                <a:srgbClr val="0033CC"/>
              </a:solidFill>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0806" y="-71052"/>
            <a:ext cx="6701996" cy="741405"/>
          </a:xfrm>
        </p:spPr>
        <p:txBody>
          <a:bodyPr>
            <a:normAutofit fontScale="90000"/>
          </a:bodyPr>
          <a:lstStyle/>
          <a:p>
            <a:r>
              <a:rPr lang="en-IN" dirty="0"/>
              <a:t/>
            </a:r>
            <a:br>
              <a:rPr lang="en-IN" dirty="0"/>
            </a:br>
            <a:r>
              <a:rPr lang="en-IN" dirty="0" smtClean="0"/>
              <a:t>Introduction</a:t>
            </a:r>
            <a:endParaRPr lang="en-IN" dirty="0"/>
          </a:p>
        </p:txBody>
      </p:sp>
      <p:sp>
        <p:nvSpPr>
          <p:cNvPr id="8" name="Rectangle 7"/>
          <p:cNvSpPr/>
          <p:nvPr/>
        </p:nvSpPr>
        <p:spPr>
          <a:xfrm>
            <a:off x="0" y="-4088"/>
            <a:ext cx="9144000" cy="7106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90848"/>
            <a:ext cx="9144000" cy="2573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72850" y="18836"/>
            <a:ext cx="871150" cy="9673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6" y="-19043"/>
            <a:ext cx="1982014" cy="689396"/>
          </a:xfrm>
          <a:prstGeom prst="rect">
            <a:avLst/>
          </a:prstGeom>
        </p:spPr>
      </p:pic>
      <p:sp>
        <p:nvSpPr>
          <p:cNvPr id="16" name="Footer Placeholder 15"/>
          <p:cNvSpPr>
            <a:spLocks noGrp="1"/>
          </p:cNvSpPr>
          <p:nvPr>
            <p:ph type="ftr" sz="quarter" idx="11"/>
          </p:nvPr>
        </p:nvSpPr>
        <p:spPr/>
        <p:txBody>
          <a:bodyPr/>
          <a:lstStyle/>
          <a:p>
            <a:r>
              <a:rPr lang="en-US" dirty="0" smtClean="0"/>
              <a:t>Title : Data Generator using Benerator Tool</a:t>
            </a:r>
            <a:endParaRPr lang="en-IN" dirty="0"/>
          </a:p>
        </p:txBody>
      </p:sp>
      <p:sp>
        <p:nvSpPr>
          <p:cNvPr id="18" name="Slide Number Placeholder 17"/>
          <p:cNvSpPr>
            <a:spLocks noGrp="1"/>
          </p:cNvSpPr>
          <p:nvPr>
            <p:ph type="sldNum" sz="quarter" idx="12"/>
          </p:nvPr>
        </p:nvSpPr>
        <p:spPr/>
        <p:txBody>
          <a:bodyPr/>
          <a:lstStyle/>
          <a:p>
            <a:pPr>
              <a:defRPr/>
            </a:pPr>
            <a:fld id="{28C5ECC4-0E62-47D2-8B41-0197022064F0}" type="slidenum">
              <a:rPr lang="de-DE" smtClean="0"/>
              <a:pPr>
                <a:defRPr/>
              </a:pPr>
              <a:t>26</a:t>
            </a:fld>
            <a:endParaRPr lang="de-DE" dirty="0"/>
          </a:p>
        </p:txBody>
      </p:sp>
      <p:sp>
        <p:nvSpPr>
          <p:cNvPr id="19" name="Date Placeholder 18"/>
          <p:cNvSpPr>
            <a:spLocks noGrp="1"/>
          </p:cNvSpPr>
          <p:nvPr>
            <p:ph type="dt" sz="half" idx="10"/>
          </p:nvPr>
        </p:nvSpPr>
        <p:spPr/>
        <p:txBody>
          <a:bodyPr/>
          <a:lstStyle/>
          <a:p>
            <a:fld id="{638BB649-45E9-42D1-A0E3-1CB7E33268B7}" type="datetime1">
              <a:rPr lang="en-IN" smtClean="0"/>
              <a:pPr/>
              <a:t>14-09-2016</a:t>
            </a:fld>
            <a:endParaRPr lang="en-IN" dirty="0"/>
          </a:p>
        </p:txBody>
      </p:sp>
      <p:pic>
        <p:nvPicPr>
          <p:cNvPr id="17" name="Picture 16"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0" name="Flowchart: Delay 19"/>
          <p:cNvSpPr/>
          <p:nvPr/>
        </p:nvSpPr>
        <p:spPr>
          <a:xfrm>
            <a:off x="0" y="3435529"/>
            <a:ext cx="8203474" cy="171123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p:txBody>
      </p:sp>
      <p:sp>
        <p:nvSpPr>
          <p:cNvPr id="22" name="TextBox 21"/>
          <p:cNvSpPr txBox="1"/>
          <p:nvPr/>
        </p:nvSpPr>
        <p:spPr>
          <a:xfrm>
            <a:off x="-13063" y="4071255"/>
            <a:ext cx="7471954" cy="584775"/>
          </a:xfrm>
          <a:prstGeom prst="rect">
            <a:avLst/>
          </a:prstGeom>
          <a:noFill/>
        </p:spPr>
        <p:txBody>
          <a:bodyPr wrap="square" rtlCol="0">
            <a:spAutoFit/>
          </a:bodyPr>
          <a:lstStyle/>
          <a:p>
            <a:pPr>
              <a:buFont typeface="Arial" pitchFamily="34" charset="0"/>
              <a:buChar char="•"/>
            </a:pPr>
            <a:r>
              <a:rPr lang="en-IN" sz="3200" b="1" dirty="0" smtClean="0"/>
              <a:t> </a:t>
            </a:r>
            <a:r>
              <a:rPr lang="en-IN" sz="3200" b="1" dirty="0" smtClean="0"/>
              <a:t>Generating </a:t>
            </a:r>
            <a:r>
              <a:rPr lang="en-IN" sz="3200" b="1" dirty="0" smtClean="0"/>
              <a:t>Entities and </a:t>
            </a:r>
            <a:r>
              <a:rPr lang="en-IN" sz="3200" b="1" dirty="0" smtClean="0"/>
              <a:t>Analysis </a:t>
            </a:r>
            <a:endParaRPr lang="en-US" sz="3200" b="1" dirty="0"/>
          </a:p>
        </p:txBody>
      </p:sp>
    </p:spTree>
    <p:extLst>
      <p:ext uri="{BB962C8B-B14F-4D97-AF65-F5344CB8AC3E}">
        <p14:creationId xmlns:p14="http://schemas.microsoft.com/office/powerpoint/2010/main" xmlns="" val="281929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27</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Generating </a:t>
            </a:r>
            <a:r>
              <a:rPr lang="en-IN" sz="3600" b="1" dirty="0" smtClean="0">
                <a:solidFill>
                  <a:schemeClr val="tx1">
                    <a:lumMod val="95000"/>
                    <a:lumOff val="5000"/>
                  </a:schemeClr>
                </a:solidFill>
                <a:latin typeface="+mn-lt"/>
              </a:rPr>
              <a:t>Entities and </a:t>
            </a:r>
            <a:r>
              <a:rPr lang="en-IN" sz="3600" b="1" dirty="0" smtClean="0">
                <a:solidFill>
                  <a:schemeClr val="tx1">
                    <a:lumMod val="95000"/>
                    <a:lumOff val="5000"/>
                  </a:schemeClr>
                </a:solidFill>
                <a:latin typeface="+mn-lt"/>
              </a:rPr>
              <a:t>Analysis:</a:t>
            </a:r>
            <a:endParaRPr lang="en-IN" sz="3600" b="1" dirty="0">
              <a:solidFill>
                <a:schemeClr val="tx1">
                  <a:lumMod val="95000"/>
                  <a:lumOff val="5000"/>
                </a:schemeClr>
              </a:solidFill>
              <a:latin typeface="+mn-lt"/>
            </a:endParaRPr>
          </a:p>
        </p:txBody>
      </p:sp>
      <p:pic>
        <p:nvPicPr>
          <p:cNvPr id="137218" name="Picture 2"/>
          <p:cNvPicPr>
            <a:picLocks noChangeAspect="1" noChangeArrowheads="1"/>
          </p:cNvPicPr>
          <p:nvPr/>
        </p:nvPicPr>
        <p:blipFill>
          <a:blip r:embed="rId6" cstate="print"/>
          <a:srcRect l="15662" t="49822" r="68322" b="27268"/>
          <a:stretch>
            <a:fillRect/>
          </a:stretch>
        </p:blipFill>
        <p:spPr bwMode="auto">
          <a:xfrm>
            <a:off x="470262" y="2729762"/>
            <a:ext cx="3670664" cy="3174274"/>
          </a:xfrm>
          <a:prstGeom prst="rect">
            <a:avLst/>
          </a:prstGeom>
          <a:noFill/>
          <a:ln w="9525">
            <a:noFill/>
            <a:miter lim="800000"/>
            <a:headEnd/>
            <a:tailEnd/>
          </a:ln>
        </p:spPr>
      </p:pic>
      <p:sp>
        <p:nvSpPr>
          <p:cNvPr id="18" name="Text Placeholder 8"/>
          <p:cNvSpPr>
            <a:spLocks noGrp="1"/>
          </p:cNvSpPr>
          <p:nvPr>
            <p:ph type="body" idx="1"/>
          </p:nvPr>
        </p:nvSpPr>
        <p:spPr>
          <a:xfrm>
            <a:off x="475339" y="1188720"/>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TABLES </a:t>
            </a:r>
            <a:r>
              <a:rPr lang="en-US" sz="2000" b="1" dirty="0" smtClean="0"/>
              <a:t>CREATED:</a:t>
            </a:r>
            <a:endParaRPr lang="en-US" sz="2000" b="1" dirty="0" smtClean="0"/>
          </a:p>
          <a:p>
            <a:pPr>
              <a:lnSpc>
                <a:spcPct val="115000"/>
              </a:lnSpc>
              <a:spcBef>
                <a:spcPts val="0"/>
              </a:spcBef>
              <a:spcAft>
                <a:spcPts val="1000"/>
              </a:spcAft>
            </a:pPr>
            <a:r>
              <a:rPr lang="en-US" sz="2000" b="1" dirty="0" err="1" smtClean="0"/>
              <a:t>Salesorders</a:t>
            </a:r>
            <a:r>
              <a:rPr lang="en-US" sz="2000" b="1" dirty="0" smtClean="0"/>
              <a:t> Table:</a:t>
            </a:r>
          </a:p>
          <a:p>
            <a:pPr>
              <a:lnSpc>
                <a:spcPct val="115000"/>
              </a:lnSpc>
              <a:spcBef>
                <a:spcPts val="0"/>
              </a:spcBef>
              <a:spcAft>
                <a:spcPts val="1000"/>
              </a:spcAft>
            </a:pPr>
            <a:endParaRPr lang="en-US" sz="2000" b="1" dirty="0" smtClean="0">
              <a:solidFill>
                <a:srgbClr val="002060"/>
              </a:solidFill>
            </a:endParaRPr>
          </a:p>
          <a:p>
            <a:pPr>
              <a:lnSpc>
                <a:spcPct val="115000"/>
              </a:lnSpc>
              <a:spcBef>
                <a:spcPts val="0"/>
              </a:spcBef>
              <a:spcAft>
                <a:spcPts val="1000"/>
              </a:spcAft>
            </a:pPr>
            <a:r>
              <a:rPr lang="en-US" sz="2000" b="1" dirty="0" smtClean="0">
                <a:solidFill>
                  <a:srgbClr val="002060"/>
                </a:solidFill>
              </a:rPr>
              <a:t>	</a:t>
            </a:r>
          </a:p>
          <a:p>
            <a:pPr>
              <a:lnSpc>
                <a:spcPct val="115000"/>
              </a:lnSpc>
              <a:spcBef>
                <a:spcPts val="0"/>
              </a:spcBef>
              <a:spcAft>
                <a:spcPts val="1000"/>
              </a:spcAft>
            </a:pPr>
            <a:r>
              <a:rPr lang="en-US" sz="2000" b="1" dirty="0" smtClean="0">
                <a:solidFill>
                  <a:srgbClr val="002060"/>
                </a:solidFill>
              </a:rPr>
              <a:t>    </a:t>
            </a:r>
            <a:endParaRPr lang="en-US" sz="2000" dirty="0" smtClean="0"/>
          </a:p>
        </p:txBody>
      </p:sp>
      <p:pic>
        <p:nvPicPr>
          <p:cNvPr id="139266" name="Picture 2"/>
          <p:cNvPicPr>
            <a:picLocks noChangeAspect="1" noChangeArrowheads="1"/>
          </p:cNvPicPr>
          <p:nvPr/>
        </p:nvPicPr>
        <p:blipFill>
          <a:blip r:embed="rId7" cstate="print"/>
          <a:srcRect l="15461" t="50179" r="65865" b="27857"/>
          <a:stretch>
            <a:fillRect/>
          </a:stretch>
        </p:blipFill>
        <p:spPr bwMode="auto">
          <a:xfrm>
            <a:off x="5303136" y="2729752"/>
            <a:ext cx="3291840" cy="3213464"/>
          </a:xfrm>
          <a:prstGeom prst="rect">
            <a:avLst/>
          </a:prstGeom>
          <a:noFill/>
          <a:ln w="9525">
            <a:noFill/>
            <a:miter lim="800000"/>
            <a:headEnd/>
            <a:tailEnd/>
          </a:ln>
        </p:spPr>
      </p:pic>
      <p:sp>
        <p:nvSpPr>
          <p:cNvPr id="19" name="Text Placeholder 8"/>
          <p:cNvSpPr txBox="1">
            <a:spLocks/>
          </p:cNvSpPr>
          <p:nvPr/>
        </p:nvSpPr>
        <p:spPr>
          <a:xfrm>
            <a:off x="5323088" y="1180908"/>
            <a:ext cx="8133081" cy="4389112"/>
          </a:xfrm>
          <a:prstGeom prst="rect">
            <a:avLst/>
          </a:prstGeom>
        </p:spPr>
        <p:txBody>
          <a:bodyPr vert="horz" lIns="91440" tIns="45720" rIns="91440" bIns="45720" rtlCol="0">
            <a:noAutofit/>
          </a:bodyPr>
          <a:lstStyle/>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lang="en-US" sz="2000" b="1" dirty="0" smtClean="0">
              <a:latin typeface="+mn-lt"/>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lang="en-US" sz="2000" b="1" dirty="0" err="1" smtClean="0">
                <a:latin typeface="+mn-lt"/>
              </a:rPr>
              <a:t>Orderdetails</a:t>
            </a:r>
            <a:r>
              <a:rPr lang="en-US" sz="2000" b="1" dirty="0" smtClean="0">
                <a:latin typeface="+mn-lt"/>
              </a:rPr>
              <a:t> Table:</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28</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Generating </a:t>
            </a:r>
            <a:r>
              <a:rPr lang="en-IN" sz="3600" b="1" dirty="0" smtClean="0">
                <a:solidFill>
                  <a:schemeClr val="tx1">
                    <a:lumMod val="95000"/>
                    <a:lumOff val="5000"/>
                  </a:schemeClr>
                </a:solidFill>
                <a:latin typeface="+mn-lt"/>
              </a:rPr>
              <a:t>Entities and </a:t>
            </a:r>
            <a:r>
              <a:rPr lang="en-IN" sz="3600" b="1" dirty="0" smtClean="0">
                <a:solidFill>
                  <a:schemeClr val="tx1">
                    <a:lumMod val="95000"/>
                    <a:lumOff val="5000"/>
                  </a:schemeClr>
                </a:solidFill>
                <a:latin typeface="+mn-lt"/>
              </a:rPr>
              <a:t>Analysis: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a:t>
            </a:r>
            <a:r>
              <a:rPr lang="en-US" sz="2000" dirty="0" smtClean="0"/>
              <a:t>JOIN </a:t>
            </a:r>
            <a:r>
              <a:rPr lang="en-US" sz="2000" dirty="0" smtClean="0"/>
              <a:t>clause is used to combine Product, Customer, </a:t>
            </a:r>
            <a:r>
              <a:rPr lang="en-US" sz="2000" dirty="0" err="1" smtClean="0"/>
              <a:t>Salesorders</a:t>
            </a:r>
            <a:r>
              <a:rPr lang="en-US" sz="2000" dirty="0" smtClean="0"/>
              <a:t>, </a:t>
            </a:r>
            <a:r>
              <a:rPr lang="en-US" sz="2000" dirty="0" err="1" smtClean="0"/>
              <a:t>Orderdetails</a:t>
            </a:r>
            <a:r>
              <a:rPr lang="en-US" sz="2000" dirty="0" smtClean="0"/>
              <a:t> tables to return required </a:t>
            </a:r>
            <a:r>
              <a:rPr lang="en-US" sz="2000" dirty="0" smtClean="0"/>
              <a:t>rows in sales-orde</a:t>
            </a:r>
            <a:r>
              <a:rPr lang="en-US" sz="2000" dirty="0" smtClean="0"/>
              <a:t>r table</a:t>
            </a:r>
            <a:r>
              <a:rPr lang="en-US" sz="2000" dirty="0" smtClean="0"/>
              <a:t>.</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pic>
        <p:nvPicPr>
          <p:cNvPr id="20" name="Picture 19"/>
          <p:cNvPicPr/>
          <p:nvPr/>
        </p:nvPicPr>
        <p:blipFill>
          <a:blip r:embed="rId6" cstate="print"/>
          <a:srcRect t="24583" r="25259" b="9987"/>
          <a:stretch>
            <a:fillRect/>
          </a:stretch>
        </p:blipFill>
        <p:spPr bwMode="auto">
          <a:xfrm>
            <a:off x="809897" y="2495006"/>
            <a:ext cx="6949440" cy="3631473"/>
          </a:xfrm>
          <a:prstGeom prst="rect">
            <a:avLst/>
          </a:prstGeom>
          <a:noFill/>
          <a:ln w="9525">
            <a:noFill/>
            <a:miter lim="800000"/>
            <a:headEnd/>
            <a:tailEnd/>
          </a:ln>
        </p:spPr>
      </p:pic>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29</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Generating </a:t>
            </a:r>
            <a:r>
              <a:rPr lang="en-IN" sz="3600" b="1" dirty="0" smtClean="0">
                <a:solidFill>
                  <a:schemeClr val="tx1">
                    <a:lumMod val="95000"/>
                    <a:lumOff val="5000"/>
                  </a:schemeClr>
                </a:solidFill>
                <a:latin typeface="+mn-lt"/>
              </a:rPr>
              <a:t>Entities and </a:t>
            </a:r>
            <a:r>
              <a:rPr lang="en-IN" sz="3600" b="1" dirty="0" smtClean="0">
                <a:solidFill>
                  <a:schemeClr val="tx1">
                    <a:lumMod val="95000"/>
                    <a:lumOff val="5000"/>
                  </a:schemeClr>
                </a:solidFill>
                <a:latin typeface="+mn-lt"/>
              </a:rPr>
              <a:t>Analysis: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a:t>
            </a:r>
            <a:r>
              <a:rPr lang="en-US" sz="2000" dirty="0" smtClean="0"/>
              <a:t>Analysis were done as per generated data.</a:t>
            </a:r>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graphicFrame>
        <p:nvGraphicFramePr>
          <p:cNvPr id="20" name="Chart 19"/>
          <p:cNvGraphicFramePr/>
          <p:nvPr/>
        </p:nvGraphicFramePr>
        <p:xfrm>
          <a:off x="-156754" y="2756854"/>
          <a:ext cx="4774475" cy="236378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p:cNvGraphicFramePr/>
          <p:nvPr/>
        </p:nvGraphicFramePr>
        <p:xfrm>
          <a:off x="4421776" y="2289539"/>
          <a:ext cx="4722224" cy="343199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0806" y="-71052"/>
            <a:ext cx="6701996" cy="741405"/>
          </a:xfrm>
        </p:spPr>
        <p:txBody>
          <a:bodyPr>
            <a:normAutofit fontScale="90000"/>
          </a:bodyPr>
          <a:lstStyle/>
          <a:p>
            <a:r>
              <a:rPr lang="en-IN" dirty="0"/>
              <a:t/>
            </a:r>
            <a:br>
              <a:rPr lang="en-IN" dirty="0"/>
            </a:br>
            <a:r>
              <a:rPr lang="en-IN" dirty="0" smtClean="0"/>
              <a:t>Introduction</a:t>
            </a:r>
            <a:endParaRPr lang="en-IN" dirty="0"/>
          </a:p>
        </p:txBody>
      </p:sp>
      <p:sp>
        <p:nvSpPr>
          <p:cNvPr id="8" name="Rectangle 7"/>
          <p:cNvSpPr/>
          <p:nvPr/>
        </p:nvSpPr>
        <p:spPr>
          <a:xfrm>
            <a:off x="0" y="-4088"/>
            <a:ext cx="9144000" cy="7106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90848"/>
            <a:ext cx="9144000" cy="2573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72850" y="18836"/>
            <a:ext cx="871150" cy="9673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6" y="-19043"/>
            <a:ext cx="1982014" cy="689396"/>
          </a:xfrm>
          <a:prstGeom prst="rect">
            <a:avLst/>
          </a:prstGeom>
        </p:spPr>
      </p:pic>
      <p:sp>
        <p:nvSpPr>
          <p:cNvPr id="16" name="Footer Placeholder 15"/>
          <p:cNvSpPr>
            <a:spLocks noGrp="1"/>
          </p:cNvSpPr>
          <p:nvPr>
            <p:ph type="ftr" sz="quarter" idx="11"/>
          </p:nvPr>
        </p:nvSpPr>
        <p:spPr/>
        <p:txBody>
          <a:bodyPr/>
          <a:lstStyle/>
          <a:p>
            <a:r>
              <a:rPr lang="en-US" dirty="0" smtClean="0"/>
              <a:t>Title : Data Generator using Benerator Tool</a:t>
            </a:r>
            <a:endParaRPr lang="en-IN" dirty="0"/>
          </a:p>
        </p:txBody>
      </p:sp>
      <p:sp>
        <p:nvSpPr>
          <p:cNvPr id="18" name="Slide Number Placeholder 17"/>
          <p:cNvSpPr>
            <a:spLocks noGrp="1"/>
          </p:cNvSpPr>
          <p:nvPr>
            <p:ph type="sldNum" sz="quarter" idx="12"/>
          </p:nvPr>
        </p:nvSpPr>
        <p:spPr/>
        <p:txBody>
          <a:bodyPr/>
          <a:lstStyle/>
          <a:p>
            <a:pPr>
              <a:defRPr/>
            </a:pPr>
            <a:fld id="{28C5ECC4-0E62-47D2-8B41-0197022064F0}" type="slidenum">
              <a:rPr lang="de-DE" smtClean="0"/>
              <a:pPr>
                <a:defRPr/>
              </a:pPr>
              <a:t>3</a:t>
            </a:fld>
            <a:endParaRPr lang="de-DE" dirty="0"/>
          </a:p>
        </p:txBody>
      </p:sp>
      <p:sp>
        <p:nvSpPr>
          <p:cNvPr id="19" name="Date Placeholder 18"/>
          <p:cNvSpPr>
            <a:spLocks noGrp="1"/>
          </p:cNvSpPr>
          <p:nvPr>
            <p:ph type="dt" sz="half" idx="10"/>
          </p:nvPr>
        </p:nvSpPr>
        <p:spPr/>
        <p:txBody>
          <a:bodyPr/>
          <a:lstStyle/>
          <a:p>
            <a:fld id="{638BB649-45E9-42D1-A0E3-1CB7E33268B7}" type="datetime1">
              <a:rPr lang="en-IN" smtClean="0"/>
              <a:pPr/>
              <a:t>14-09-2016</a:t>
            </a:fld>
            <a:endParaRPr lang="en-IN" dirty="0"/>
          </a:p>
        </p:txBody>
      </p:sp>
      <p:pic>
        <p:nvPicPr>
          <p:cNvPr id="17" name="Picture 16"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0" name="Flowchart: Delay 19"/>
          <p:cNvSpPr/>
          <p:nvPr/>
        </p:nvSpPr>
        <p:spPr>
          <a:xfrm>
            <a:off x="0" y="3435529"/>
            <a:ext cx="8203474" cy="171123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p:txBody>
      </p:sp>
      <p:sp>
        <p:nvSpPr>
          <p:cNvPr id="22" name="TextBox 21"/>
          <p:cNvSpPr txBox="1"/>
          <p:nvPr/>
        </p:nvSpPr>
        <p:spPr>
          <a:xfrm>
            <a:off x="-13063" y="4071255"/>
            <a:ext cx="6165669" cy="523220"/>
          </a:xfrm>
          <a:prstGeom prst="rect">
            <a:avLst/>
          </a:prstGeom>
          <a:noFill/>
        </p:spPr>
        <p:txBody>
          <a:bodyPr wrap="square" rtlCol="0">
            <a:spAutoFit/>
          </a:bodyPr>
          <a:lstStyle/>
          <a:p>
            <a:pPr>
              <a:buFont typeface="Arial" pitchFamily="34" charset="0"/>
              <a:buChar char="•"/>
            </a:pPr>
            <a:r>
              <a:rPr lang="en-IN" sz="2800" b="1" dirty="0" smtClean="0"/>
              <a:t> AIM FOR DATA GENERATION </a:t>
            </a:r>
            <a:endParaRPr lang="en-US" sz="2800" b="1" dirty="0"/>
          </a:p>
        </p:txBody>
      </p:sp>
    </p:spTree>
    <p:extLst>
      <p:ext uri="{BB962C8B-B14F-4D97-AF65-F5344CB8AC3E}">
        <p14:creationId xmlns:p14="http://schemas.microsoft.com/office/powerpoint/2010/main" xmlns="" val="281929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30</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Generating </a:t>
            </a:r>
            <a:r>
              <a:rPr lang="en-IN" sz="3600" b="1" dirty="0" smtClean="0">
                <a:solidFill>
                  <a:schemeClr val="tx1">
                    <a:lumMod val="95000"/>
                    <a:lumOff val="5000"/>
                  </a:schemeClr>
                </a:solidFill>
                <a:latin typeface="+mn-lt"/>
              </a:rPr>
              <a:t>Entities and </a:t>
            </a:r>
            <a:r>
              <a:rPr lang="en-IN" sz="3600" b="1" dirty="0" smtClean="0">
                <a:solidFill>
                  <a:schemeClr val="tx1">
                    <a:lumMod val="95000"/>
                    <a:lumOff val="5000"/>
                  </a:schemeClr>
                </a:solidFill>
                <a:latin typeface="+mn-lt"/>
              </a:rPr>
              <a:t>Analysis: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a:t>
            </a:r>
            <a:r>
              <a:rPr lang="en-US" sz="2000" dirty="0" smtClean="0"/>
              <a:t>Analysis were done as per generated data.</a:t>
            </a:r>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graphicFrame>
        <p:nvGraphicFramePr>
          <p:cNvPr id="25" name="Chart 24"/>
          <p:cNvGraphicFramePr/>
          <p:nvPr/>
        </p:nvGraphicFramePr>
        <p:xfrm>
          <a:off x="163286" y="2676844"/>
          <a:ext cx="4343400" cy="220866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p:cNvGraphicFramePr/>
          <p:nvPr/>
        </p:nvGraphicFramePr>
        <p:xfrm>
          <a:off x="4334468" y="2588431"/>
          <a:ext cx="4456836" cy="304166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31</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Generating </a:t>
            </a:r>
            <a:r>
              <a:rPr lang="en-IN" sz="3600" b="1" dirty="0" smtClean="0">
                <a:solidFill>
                  <a:schemeClr val="tx1">
                    <a:lumMod val="95000"/>
                    <a:lumOff val="5000"/>
                  </a:schemeClr>
                </a:solidFill>
                <a:latin typeface="+mn-lt"/>
              </a:rPr>
              <a:t>Entities and </a:t>
            </a:r>
            <a:r>
              <a:rPr lang="en-IN" sz="3600" b="1" dirty="0" smtClean="0">
                <a:solidFill>
                  <a:schemeClr val="tx1">
                    <a:lumMod val="95000"/>
                    <a:lumOff val="5000"/>
                  </a:schemeClr>
                </a:solidFill>
                <a:latin typeface="+mn-lt"/>
              </a:rPr>
              <a:t>Analysis: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a:t>
            </a:r>
            <a:r>
              <a:rPr lang="en-US" sz="2000" dirty="0" smtClean="0"/>
              <a:t>Analysis were done as per generated data.</a:t>
            </a:r>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graphicFrame>
        <p:nvGraphicFramePr>
          <p:cNvPr id="20" name="Chart 19"/>
          <p:cNvGraphicFramePr/>
          <p:nvPr/>
        </p:nvGraphicFramePr>
        <p:xfrm>
          <a:off x="0" y="2629162"/>
          <a:ext cx="4689566" cy="272661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p:cNvGraphicFramePr/>
          <p:nvPr/>
        </p:nvGraphicFramePr>
        <p:xfrm>
          <a:off x="4649152" y="2313214"/>
          <a:ext cx="4494848" cy="314706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32</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Generating </a:t>
            </a:r>
            <a:r>
              <a:rPr lang="en-IN" sz="3600" b="1" dirty="0" smtClean="0">
                <a:solidFill>
                  <a:schemeClr val="tx1">
                    <a:lumMod val="95000"/>
                    <a:lumOff val="5000"/>
                  </a:schemeClr>
                </a:solidFill>
                <a:latin typeface="+mn-lt"/>
              </a:rPr>
              <a:t>Entities and </a:t>
            </a:r>
            <a:r>
              <a:rPr lang="en-IN" sz="3600" b="1" dirty="0" smtClean="0">
                <a:solidFill>
                  <a:schemeClr val="tx1">
                    <a:lumMod val="95000"/>
                    <a:lumOff val="5000"/>
                  </a:schemeClr>
                </a:solidFill>
                <a:latin typeface="+mn-lt"/>
              </a:rPr>
              <a:t>Analysis: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a:t>
            </a:r>
            <a:r>
              <a:rPr lang="en-US" sz="2000" dirty="0" smtClean="0"/>
              <a:t>Analysis were done as per generated data.</a:t>
            </a:r>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graphicFrame>
        <p:nvGraphicFramePr>
          <p:cNvPr id="20" name="Chart 19"/>
          <p:cNvGraphicFramePr/>
          <p:nvPr/>
        </p:nvGraphicFramePr>
        <p:xfrm>
          <a:off x="0" y="2592976"/>
          <a:ext cx="4493623" cy="277585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p:cNvGraphicFramePr/>
          <p:nvPr/>
        </p:nvGraphicFramePr>
        <p:xfrm>
          <a:off x="4127865" y="2625633"/>
          <a:ext cx="4206240" cy="265176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33</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Generating </a:t>
            </a:r>
            <a:r>
              <a:rPr lang="en-IN" sz="3600" b="1" dirty="0" smtClean="0">
                <a:solidFill>
                  <a:schemeClr val="tx1">
                    <a:lumMod val="95000"/>
                    <a:lumOff val="5000"/>
                  </a:schemeClr>
                </a:solidFill>
                <a:latin typeface="+mn-lt"/>
              </a:rPr>
              <a:t>Entities and </a:t>
            </a:r>
            <a:r>
              <a:rPr lang="en-IN" sz="3600" b="1" dirty="0" smtClean="0">
                <a:solidFill>
                  <a:schemeClr val="tx1">
                    <a:lumMod val="95000"/>
                    <a:lumOff val="5000"/>
                  </a:schemeClr>
                </a:solidFill>
                <a:latin typeface="+mn-lt"/>
              </a:rPr>
              <a:t>Analysis: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a:t>
            </a:r>
            <a:r>
              <a:rPr lang="en-US" sz="2000" dirty="0" smtClean="0"/>
              <a:t>Analysis were done as per generated data.</a:t>
            </a:r>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graphicFrame>
        <p:nvGraphicFramePr>
          <p:cNvPr id="25" name="Chart 24"/>
          <p:cNvGraphicFramePr/>
          <p:nvPr/>
        </p:nvGraphicFramePr>
        <p:xfrm>
          <a:off x="1881051" y="2377439"/>
          <a:ext cx="5081451" cy="343553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0806" y="-71052"/>
            <a:ext cx="6701996" cy="741405"/>
          </a:xfrm>
        </p:spPr>
        <p:txBody>
          <a:bodyPr>
            <a:normAutofit fontScale="90000"/>
          </a:bodyPr>
          <a:lstStyle/>
          <a:p>
            <a:r>
              <a:rPr lang="en-IN" dirty="0"/>
              <a:t/>
            </a:r>
            <a:br>
              <a:rPr lang="en-IN" dirty="0"/>
            </a:br>
            <a:r>
              <a:rPr lang="en-IN" dirty="0" smtClean="0"/>
              <a:t>Introduction</a:t>
            </a:r>
            <a:endParaRPr lang="en-IN" dirty="0"/>
          </a:p>
        </p:txBody>
      </p:sp>
      <p:sp>
        <p:nvSpPr>
          <p:cNvPr id="8" name="Rectangle 7"/>
          <p:cNvSpPr/>
          <p:nvPr/>
        </p:nvSpPr>
        <p:spPr>
          <a:xfrm>
            <a:off x="0" y="-4088"/>
            <a:ext cx="9144000" cy="7106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90848"/>
            <a:ext cx="9144000" cy="2573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72850" y="18836"/>
            <a:ext cx="871150" cy="9673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6" y="-19043"/>
            <a:ext cx="1982014" cy="689396"/>
          </a:xfrm>
          <a:prstGeom prst="rect">
            <a:avLst/>
          </a:prstGeom>
        </p:spPr>
      </p:pic>
      <p:sp>
        <p:nvSpPr>
          <p:cNvPr id="16" name="Footer Placeholder 15"/>
          <p:cNvSpPr>
            <a:spLocks noGrp="1"/>
          </p:cNvSpPr>
          <p:nvPr>
            <p:ph type="ftr" sz="quarter" idx="11"/>
          </p:nvPr>
        </p:nvSpPr>
        <p:spPr/>
        <p:txBody>
          <a:bodyPr/>
          <a:lstStyle/>
          <a:p>
            <a:r>
              <a:rPr lang="en-US" dirty="0" smtClean="0"/>
              <a:t>Title : Data Generator using Benerator Tool</a:t>
            </a:r>
            <a:endParaRPr lang="en-IN" dirty="0"/>
          </a:p>
        </p:txBody>
      </p:sp>
      <p:sp>
        <p:nvSpPr>
          <p:cNvPr id="18" name="Slide Number Placeholder 17"/>
          <p:cNvSpPr>
            <a:spLocks noGrp="1"/>
          </p:cNvSpPr>
          <p:nvPr>
            <p:ph type="sldNum" sz="quarter" idx="12"/>
          </p:nvPr>
        </p:nvSpPr>
        <p:spPr/>
        <p:txBody>
          <a:bodyPr/>
          <a:lstStyle/>
          <a:p>
            <a:pPr>
              <a:defRPr/>
            </a:pPr>
            <a:fld id="{28C5ECC4-0E62-47D2-8B41-0197022064F0}" type="slidenum">
              <a:rPr lang="de-DE" smtClean="0"/>
              <a:pPr>
                <a:defRPr/>
              </a:pPr>
              <a:t>34</a:t>
            </a:fld>
            <a:endParaRPr lang="de-DE" dirty="0"/>
          </a:p>
        </p:txBody>
      </p:sp>
      <p:sp>
        <p:nvSpPr>
          <p:cNvPr id="19" name="Date Placeholder 18"/>
          <p:cNvSpPr>
            <a:spLocks noGrp="1"/>
          </p:cNvSpPr>
          <p:nvPr>
            <p:ph type="dt" sz="half" idx="10"/>
          </p:nvPr>
        </p:nvSpPr>
        <p:spPr/>
        <p:txBody>
          <a:bodyPr/>
          <a:lstStyle/>
          <a:p>
            <a:fld id="{638BB649-45E9-42D1-A0E3-1CB7E33268B7}" type="datetime1">
              <a:rPr lang="en-IN" smtClean="0"/>
              <a:pPr/>
              <a:t>14-09-2016</a:t>
            </a:fld>
            <a:endParaRPr lang="en-IN" dirty="0"/>
          </a:p>
        </p:txBody>
      </p:sp>
      <p:pic>
        <p:nvPicPr>
          <p:cNvPr id="17" name="Picture 16"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0" name="Flowchart: Delay 19"/>
          <p:cNvSpPr/>
          <p:nvPr/>
        </p:nvSpPr>
        <p:spPr>
          <a:xfrm>
            <a:off x="0" y="3435529"/>
            <a:ext cx="8203474" cy="171123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p:txBody>
      </p:sp>
      <p:sp>
        <p:nvSpPr>
          <p:cNvPr id="22" name="TextBox 21"/>
          <p:cNvSpPr txBox="1"/>
          <p:nvPr/>
        </p:nvSpPr>
        <p:spPr>
          <a:xfrm>
            <a:off x="-13063" y="4071255"/>
            <a:ext cx="7471954" cy="584775"/>
          </a:xfrm>
          <a:prstGeom prst="rect">
            <a:avLst/>
          </a:prstGeom>
          <a:noFill/>
        </p:spPr>
        <p:txBody>
          <a:bodyPr wrap="square" rtlCol="0">
            <a:spAutoFit/>
          </a:bodyPr>
          <a:lstStyle/>
          <a:p>
            <a:pPr>
              <a:buFont typeface="Arial" pitchFamily="34" charset="0"/>
              <a:buChar char="•"/>
            </a:pPr>
            <a:r>
              <a:rPr lang="en-IN" sz="3200" b="1" dirty="0" smtClean="0"/>
              <a:t> Performance and Limitations </a:t>
            </a:r>
            <a:endParaRPr lang="en-US" sz="3200" b="1" dirty="0"/>
          </a:p>
        </p:txBody>
      </p:sp>
    </p:spTree>
    <p:extLst>
      <p:ext uri="{BB962C8B-B14F-4D97-AF65-F5344CB8AC3E}">
        <p14:creationId xmlns:p14="http://schemas.microsoft.com/office/powerpoint/2010/main" xmlns="" val="281929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35</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Performance and Limitations: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pPr>
            <a:endParaRPr lang="en-US" sz="2000" dirty="0" smtClean="0"/>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graphicFrame>
        <p:nvGraphicFramePr>
          <p:cNvPr id="20" name="Chart 19"/>
          <p:cNvGraphicFramePr/>
          <p:nvPr/>
        </p:nvGraphicFramePr>
        <p:xfrm>
          <a:off x="1776547" y="3396343"/>
          <a:ext cx="5316584" cy="3017520"/>
        </p:xfrm>
        <a:graphic>
          <a:graphicData uri="http://schemas.openxmlformats.org/drawingml/2006/chart">
            <c:chart xmlns:c="http://schemas.openxmlformats.org/drawingml/2006/chart" xmlns:r="http://schemas.openxmlformats.org/officeDocument/2006/relationships" r:id="rId6"/>
          </a:graphicData>
        </a:graphic>
      </p:graphicFrame>
      <p:sp>
        <p:nvSpPr>
          <p:cNvPr id="21" name="Title 16"/>
          <p:cNvSpPr txBox="1">
            <a:spLocks/>
          </p:cNvSpPr>
          <p:nvPr/>
        </p:nvSpPr>
        <p:spPr>
          <a:xfrm>
            <a:off x="460462" y="2986335"/>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lang="en-IN" sz="3200" dirty="0" smtClean="0">
              <a:solidFill>
                <a:schemeClr val="tx1">
                  <a:lumMod val="95000"/>
                  <a:lumOff val="5000"/>
                </a:schemeClr>
              </a:solidFill>
              <a:latin typeface="+mn-lt"/>
              <a:ea typeface="+mj-ea"/>
              <a:cs typeface="+mj-cs"/>
            </a:endParaRPr>
          </a:p>
          <a:p>
            <a:pPr marL="0" marR="0" lvl="0" indent="0" algn="l" defTabSz="914400" rtl="0" eaLnBrk="1" fontAlgn="auto" latinLnBrk="0" hangingPunct="1">
              <a:lnSpc>
                <a:spcPct val="90000"/>
              </a:lnSpc>
              <a:spcBef>
                <a:spcPct val="0"/>
              </a:spcBef>
              <a:spcAft>
                <a:spcPts val="0"/>
              </a:spcAft>
              <a:buClrTx/>
              <a:buSzTx/>
              <a:buFont typeface="Arial" pitchFamily="34" charset="0"/>
              <a:buChar char="•"/>
              <a:tabLst/>
              <a:defRPr/>
            </a:pPr>
            <a:r>
              <a:rPr lang="en-IN" sz="2000" noProof="0" dirty="0" smtClean="0">
                <a:solidFill>
                  <a:schemeClr val="tx1">
                    <a:lumMod val="95000"/>
                    <a:lumOff val="5000"/>
                  </a:schemeClr>
                </a:solidFill>
                <a:latin typeface="+mn-lt"/>
                <a:ea typeface="+mj-ea"/>
                <a:cs typeface="+mj-cs"/>
              </a:rPr>
              <a:t> Performance of </a:t>
            </a:r>
            <a:r>
              <a:rPr lang="en-IN" sz="2000" noProof="0" dirty="0" err="1" smtClean="0">
                <a:solidFill>
                  <a:schemeClr val="tx1">
                    <a:lumMod val="95000"/>
                    <a:lumOff val="5000"/>
                  </a:schemeClr>
                </a:solidFill>
                <a:latin typeface="+mn-lt"/>
                <a:ea typeface="+mj-ea"/>
                <a:cs typeface="+mj-cs"/>
              </a:rPr>
              <a:t>benerator</a:t>
            </a:r>
            <a:r>
              <a:rPr lang="en-IN" sz="2000" noProof="0" dirty="0" smtClean="0">
                <a:solidFill>
                  <a:schemeClr val="tx1">
                    <a:lumMod val="95000"/>
                    <a:lumOff val="5000"/>
                  </a:schemeClr>
                </a:solidFill>
                <a:latin typeface="+mn-lt"/>
                <a:ea typeface="+mj-ea"/>
                <a:cs typeface="+mj-cs"/>
              </a:rPr>
              <a:t> was tested for different number of datasets generated.</a:t>
            </a:r>
            <a:endParaRPr lang="en-IN" sz="2000" dirty="0" smtClean="0">
              <a:solidFill>
                <a:schemeClr val="tx1">
                  <a:lumMod val="95000"/>
                  <a:lumOff val="5000"/>
                </a:schemeClr>
              </a:solidFill>
              <a:latin typeface="+mn-lt"/>
              <a:ea typeface="+mj-ea"/>
              <a:cs typeface="+mj-cs"/>
            </a:endParaRPr>
          </a:p>
          <a:p>
            <a:pPr marL="0" marR="0" lvl="0" indent="0" algn="l" defTabSz="914400" rtl="0" eaLnBrk="1" fontAlgn="auto" latinLnBrk="0" hangingPunct="1">
              <a:lnSpc>
                <a:spcPct val="90000"/>
              </a:lnSpc>
              <a:spcBef>
                <a:spcPct val="0"/>
              </a:spcBef>
              <a:spcAft>
                <a:spcPts val="0"/>
              </a:spcAft>
              <a:buClrTx/>
              <a:buSzTx/>
              <a:buFont typeface="Arial" pitchFamily="34" charset="0"/>
              <a:buChar char="•"/>
              <a:tabLst/>
              <a:defRPr/>
            </a:pPr>
            <a:endParaRPr lang="en-IN" sz="2000" noProof="0" dirty="0" smtClean="0">
              <a:solidFill>
                <a:schemeClr val="tx1">
                  <a:lumMod val="95000"/>
                  <a:lumOff val="5000"/>
                </a:schemeClr>
              </a:solidFill>
              <a:latin typeface="+mn-lt"/>
              <a:ea typeface="+mj-ea"/>
              <a:cs typeface="+mj-cs"/>
            </a:endParaRPr>
          </a:p>
          <a:p>
            <a:pPr marL="0" marR="0" lvl="0" indent="0" algn="l" defTabSz="914400" rtl="0" eaLnBrk="1" fontAlgn="auto" latinLnBrk="0" hangingPunct="1">
              <a:lnSpc>
                <a:spcPct val="90000"/>
              </a:lnSpc>
              <a:spcBef>
                <a:spcPct val="0"/>
              </a:spcBef>
              <a:spcAft>
                <a:spcPts val="0"/>
              </a:spcAft>
              <a:buClrTx/>
              <a:buSzTx/>
              <a:buFont typeface="Arial" pitchFamily="34" charset="0"/>
              <a:buChar char="•"/>
              <a:tabLst/>
              <a:defRPr/>
            </a:pPr>
            <a:r>
              <a:rPr lang="en-IN" sz="2000" dirty="0" smtClean="0">
                <a:solidFill>
                  <a:schemeClr val="tx1">
                    <a:lumMod val="95000"/>
                    <a:lumOff val="5000"/>
                  </a:schemeClr>
                </a:solidFill>
                <a:latin typeface="+mn-lt"/>
                <a:ea typeface="+mj-ea"/>
                <a:cs typeface="+mj-cs"/>
              </a:rPr>
              <a:t> Generating time increases as the number of entities to be generated increases.</a:t>
            </a:r>
            <a:endParaRPr lang="en-IN" sz="2000" noProof="0" dirty="0" smtClean="0">
              <a:solidFill>
                <a:schemeClr val="tx1">
                  <a:lumMod val="95000"/>
                  <a:lumOff val="5000"/>
                </a:schemeClr>
              </a:solidFill>
              <a:latin typeface="+mn-lt"/>
              <a:ea typeface="+mj-ea"/>
              <a:cs typeface="+mj-cs"/>
            </a:endParaRPr>
          </a:p>
        </p:txBody>
      </p:sp>
      <p:sp>
        <p:nvSpPr>
          <p:cNvPr id="26" name="Text Placeholder 8"/>
          <p:cNvSpPr txBox="1">
            <a:spLocks/>
          </p:cNvSpPr>
          <p:nvPr/>
        </p:nvSpPr>
        <p:spPr>
          <a:xfrm>
            <a:off x="475339" y="1188720"/>
            <a:ext cx="8133081" cy="4389112"/>
          </a:xfrm>
          <a:prstGeom prst="rect">
            <a:avLst/>
          </a:prstGeom>
        </p:spPr>
        <p:txBody>
          <a:bodyPr vert="horz" lIns="91440" tIns="45720" rIns="91440" bIns="45720" rtlCol="0">
            <a:noAutofit/>
          </a:bodyPr>
          <a:lstStyle/>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PERFORMANCE:</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36</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Performance and Limitations: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pPr>
            <a:endParaRPr lang="en-US" sz="2000" dirty="0" smtClean="0"/>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sp>
        <p:nvSpPr>
          <p:cNvPr id="21" name="Title 16"/>
          <p:cNvSpPr txBox="1">
            <a:spLocks/>
          </p:cNvSpPr>
          <p:nvPr/>
        </p:nvSpPr>
        <p:spPr>
          <a:xfrm>
            <a:off x="460462" y="13040"/>
            <a:ext cx="8113059" cy="4023359"/>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lang="en-IN" sz="2000" noProof="0" dirty="0" smtClean="0">
              <a:solidFill>
                <a:schemeClr val="tx1">
                  <a:lumMod val="95000"/>
                  <a:lumOff val="5000"/>
                </a:schemeClr>
              </a:solidFill>
              <a:latin typeface="+mn-lt"/>
              <a:ea typeface="+mj-ea"/>
              <a:cs typeface="+mj-cs"/>
            </a:endParaRPr>
          </a:p>
          <a:p>
            <a:pPr marL="0" marR="0" lvl="0" indent="0" algn="l" defTabSz="914400" rtl="0" eaLnBrk="1" fontAlgn="auto" latinLnBrk="0" hangingPunct="1">
              <a:lnSpc>
                <a:spcPct val="90000"/>
              </a:lnSpc>
              <a:spcBef>
                <a:spcPct val="0"/>
              </a:spcBef>
              <a:spcAft>
                <a:spcPts val="0"/>
              </a:spcAft>
              <a:buClrTx/>
              <a:buSzTx/>
              <a:tabLst/>
              <a:defRPr/>
            </a:pPr>
            <a:endParaRPr lang="en-IN" sz="2000" noProof="0" dirty="0" smtClean="0">
              <a:solidFill>
                <a:schemeClr val="tx1">
                  <a:lumMod val="95000"/>
                  <a:lumOff val="5000"/>
                </a:schemeClr>
              </a:solidFill>
              <a:latin typeface="+mn-lt"/>
              <a:ea typeface="+mj-ea"/>
              <a:cs typeface="+mj-cs"/>
            </a:endParaRPr>
          </a:p>
          <a:p>
            <a:pPr lvl="0" eaLnBrk="1" fontAlgn="auto" hangingPunct="1">
              <a:lnSpc>
                <a:spcPct val="90000"/>
              </a:lnSpc>
              <a:spcAft>
                <a:spcPts val="0"/>
              </a:spcAft>
              <a:buFont typeface="Arial" pitchFamily="34" charset="0"/>
              <a:buChar char="•"/>
              <a:defRPr/>
            </a:pPr>
            <a:r>
              <a:rPr lang="en-US" sz="2000" dirty="0" smtClean="0">
                <a:latin typeface="+mn-lt"/>
              </a:rPr>
              <a:t>Development for the tool ended in 2009, with release v </a:t>
            </a:r>
            <a:r>
              <a:rPr lang="en-US" sz="2000" dirty="0" smtClean="0">
                <a:latin typeface="+mn-lt"/>
              </a:rPr>
              <a:t>0.9.8.</a:t>
            </a:r>
          </a:p>
          <a:p>
            <a:pPr lvl="0" eaLnBrk="1" fontAlgn="auto" hangingPunct="1">
              <a:lnSpc>
                <a:spcPct val="90000"/>
              </a:lnSpc>
              <a:spcAft>
                <a:spcPts val="0"/>
              </a:spcAft>
              <a:defRPr/>
            </a:pPr>
            <a:endParaRPr lang="en-US" sz="2000" dirty="0" smtClean="0">
              <a:latin typeface="+mn-lt"/>
            </a:endParaRPr>
          </a:p>
          <a:p>
            <a:pPr lvl="0" eaLnBrk="1" fontAlgn="auto" hangingPunct="1">
              <a:lnSpc>
                <a:spcPct val="90000"/>
              </a:lnSpc>
              <a:spcAft>
                <a:spcPts val="0"/>
              </a:spcAft>
              <a:defRPr/>
            </a:pPr>
            <a:r>
              <a:rPr lang="en-US" sz="2000" dirty="0" smtClean="0">
                <a:latin typeface="+mn-lt"/>
              </a:rPr>
              <a:t>• </a:t>
            </a:r>
            <a:r>
              <a:rPr lang="en-US" sz="2000" dirty="0" smtClean="0">
                <a:latin typeface="+mn-lt"/>
              </a:rPr>
              <a:t>The online forum is inactive and no longer accepts </a:t>
            </a:r>
            <a:r>
              <a:rPr lang="en-US" sz="2000" dirty="0" smtClean="0">
                <a:latin typeface="+mn-lt"/>
              </a:rPr>
              <a:t>registrations.</a:t>
            </a:r>
          </a:p>
          <a:p>
            <a:pPr lvl="0" eaLnBrk="1" fontAlgn="auto" hangingPunct="1">
              <a:lnSpc>
                <a:spcPct val="90000"/>
              </a:lnSpc>
              <a:spcAft>
                <a:spcPts val="0"/>
              </a:spcAft>
              <a:defRPr/>
            </a:pPr>
            <a:endParaRPr lang="en-US" sz="2000" dirty="0" smtClean="0">
              <a:latin typeface="+mn-lt"/>
            </a:endParaRPr>
          </a:p>
          <a:p>
            <a:pPr lvl="0" eaLnBrk="1" fontAlgn="auto" hangingPunct="1">
              <a:lnSpc>
                <a:spcPct val="90000"/>
              </a:lnSpc>
              <a:spcAft>
                <a:spcPts val="0"/>
              </a:spcAft>
              <a:buFont typeface="Arial" pitchFamily="34" charset="0"/>
              <a:buChar char="•"/>
              <a:defRPr/>
            </a:pPr>
            <a:r>
              <a:rPr lang="en-US" sz="2000" dirty="0" smtClean="0">
                <a:latin typeface="+mn-lt"/>
              </a:rPr>
              <a:t> The </a:t>
            </a:r>
            <a:r>
              <a:rPr lang="en-US" sz="2000" dirty="0" smtClean="0">
                <a:latin typeface="+mn-lt"/>
              </a:rPr>
              <a:t>documentation is not exhaustive enough to cover all use cases. </a:t>
            </a:r>
            <a:endParaRPr lang="en-IN" sz="2000" noProof="0" dirty="0" smtClean="0">
              <a:solidFill>
                <a:schemeClr val="tx1">
                  <a:lumMod val="95000"/>
                  <a:lumOff val="5000"/>
                </a:schemeClr>
              </a:solidFill>
              <a:latin typeface="+mn-lt"/>
              <a:ea typeface="+mj-ea"/>
              <a:cs typeface="+mj-cs"/>
            </a:endParaRPr>
          </a:p>
        </p:txBody>
      </p:sp>
      <p:sp>
        <p:nvSpPr>
          <p:cNvPr id="26" name="Text Placeholder 8"/>
          <p:cNvSpPr txBox="1">
            <a:spLocks/>
          </p:cNvSpPr>
          <p:nvPr/>
        </p:nvSpPr>
        <p:spPr>
          <a:xfrm>
            <a:off x="475339" y="1188720"/>
            <a:ext cx="8133081" cy="4389112"/>
          </a:xfrm>
          <a:prstGeom prst="rect">
            <a:avLst/>
          </a:prstGeom>
        </p:spPr>
        <p:txBody>
          <a:bodyPr vert="horz" lIns="91440" tIns="45720" rIns="91440" bIns="45720" rtlCol="0">
            <a:noAutofit/>
          </a:bodyPr>
          <a:lstStyle/>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LIMITATIONS:</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0806" y="-71052"/>
            <a:ext cx="6701996" cy="741405"/>
          </a:xfrm>
        </p:spPr>
        <p:txBody>
          <a:bodyPr>
            <a:normAutofit fontScale="90000"/>
          </a:bodyPr>
          <a:lstStyle/>
          <a:p>
            <a:r>
              <a:rPr lang="en-IN" dirty="0"/>
              <a:t/>
            </a:r>
            <a:br>
              <a:rPr lang="en-IN" dirty="0"/>
            </a:br>
            <a:r>
              <a:rPr lang="en-IN" dirty="0" smtClean="0"/>
              <a:t>Introduction</a:t>
            </a:r>
            <a:endParaRPr lang="en-IN" dirty="0"/>
          </a:p>
        </p:txBody>
      </p:sp>
      <p:sp>
        <p:nvSpPr>
          <p:cNvPr id="8" name="Rectangle 7"/>
          <p:cNvSpPr/>
          <p:nvPr/>
        </p:nvSpPr>
        <p:spPr>
          <a:xfrm>
            <a:off x="0" y="-4088"/>
            <a:ext cx="9144000" cy="7106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90848"/>
            <a:ext cx="9144000" cy="2573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72850" y="18836"/>
            <a:ext cx="871150" cy="9673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6" y="-19043"/>
            <a:ext cx="1982014" cy="689396"/>
          </a:xfrm>
          <a:prstGeom prst="rect">
            <a:avLst/>
          </a:prstGeom>
        </p:spPr>
      </p:pic>
      <p:sp>
        <p:nvSpPr>
          <p:cNvPr id="16" name="Footer Placeholder 15"/>
          <p:cNvSpPr>
            <a:spLocks noGrp="1"/>
          </p:cNvSpPr>
          <p:nvPr>
            <p:ph type="ftr" sz="quarter" idx="11"/>
          </p:nvPr>
        </p:nvSpPr>
        <p:spPr/>
        <p:txBody>
          <a:bodyPr/>
          <a:lstStyle/>
          <a:p>
            <a:r>
              <a:rPr lang="en-US" dirty="0" smtClean="0"/>
              <a:t>Title : Data Generator using Benerator Tool</a:t>
            </a:r>
            <a:endParaRPr lang="en-IN" dirty="0"/>
          </a:p>
        </p:txBody>
      </p:sp>
      <p:sp>
        <p:nvSpPr>
          <p:cNvPr id="18" name="Slide Number Placeholder 17"/>
          <p:cNvSpPr>
            <a:spLocks noGrp="1"/>
          </p:cNvSpPr>
          <p:nvPr>
            <p:ph type="sldNum" sz="quarter" idx="12"/>
          </p:nvPr>
        </p:nvSpPr>
        <p:spPr/>
        <p:txBody>
          <a:bodyPr/>
          <a:lstStyle/>
          <a:p>
            <a:pPr>
              <a:defRPr/>
            </a:pPr>
            <a:fld id="{28C5ECC4-0E62-47D2-8B41-0197022064F0}" type="slidenum">
              <a:rPr lang="de-DE" smtClean="0"/>
              <a:pPr>
                <a:defRPr/>
              </a:pPr>
              <a:t>37</a:t>
            </a:fld>
            <a:endParaRPr lang="de-DE" dirty="0"/>
          </a:p>
        </p:txBody>
      </p:sp>
      <p:sp>
        <p:nvSpPr>
          <p:cNvPr id="19" name="Date Placeholder 18"/>
          <p:cNvSpPr>
            <a:spLocks noGrp="1"/>
          </p:cNvSpPr>
          <p:nvPr>
            <p:ph type="dt" sz="half" idx="10"/>
          </p:nvPr>
        </p:nvSpPr>
        <p:spPr/>
        <p:txBody>
          <a:bodyPr/>
          <a:lstStyle/>
          <a:p>
            <a:fld id="{638BB649-45E9-42D1-A0E3-1CB7E33268B7}" type="datetime1">
              <a:rPr lang="en-IN" smtClean="0"/>
              <a:pPr/>
              <a:t>14-09-2016</a:t>
            </a:fld>
            <a:endParaRPr lang="en-IN" dirty="0"/>
          </a:p>
        </p:txBody>
      </p:sp>
      <p:pic>
        <p:nvPicPr>
          <p:cNvPr id="17" name="Picture 16"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0" name="Flowchart: Delay 19"/>
          <p:cNvSpPr/>
          <p:nvPr/>
        </p:nvSpPr>
        <p:spPr>
          <a:xfrm>
            <a:off x="0" y="3435529"/>
            <a:ext cx="8203474" cy="171123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p:txBody>
      </p:sp>
      <p:sp>
        <p:nvSpPr>
          <p:cNvPr id="22" name="TextBox 21"/>
          <p:cNvSpPr txBox="1"/>
          <p:nvPr/>
        </p:nvSpPr>
        <p:spPr>
          <a:xfrm>
            <a:off x="-13063" y="4071255"/>
            <a:ext cx="7471954" cy="584775"/>
          </a:xfrm>
          <a:prstGeom prst="rect">
            <a:avLst/>
          </a:prstGeom>
          <a:noFill/>
        </p:spPr>
        <p:txBody>
          <a:bodyPr wrap="square" rtlCol="0">
            <a:spAutoFit/>
          </a:bodyPr>
          <a:lstStyle/>
          <a:p>
            <a:pPr>
              <a:buFont typeface="Arial" pitchFamily="34" charset="0"/>
              <a:buChar char="•"/>
            </a:pPr>
            <a:r>
              <a:rPr lang="en-IN" sz="3200" b="1" dirty="0" smtClean="0"/>
              <a:t> Conclusion </a:t>
            </a:r>
            <a:endParaRPr lang="en-US" sz="3200" b="1" dirty="0"/>
          </a:p>
        </p:txBody>
      </p:sp>
    </p:spTree>
    <p:extLst>
      <p:ext uri="{BB962C8B-B14F-4D97-AF65-F5344CB8AC3E}">
        <p14:creationId xmlns:p14="http://schemas.microsoft.com/office/powerpoint/2010/main" xmlns="" val="281929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38</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Conclusion:</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966649"/>
            <a:ext cx="8133081" cy="4389112"/>
          </a:xfrm>
        </p:spPr>
        <p:txBody>
          <a:bodyPr>
            <a:noAutofit/>
          </a:bodyPr>
          <a:lstStyle/>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sp>
        <p:nvSpPr>
          <p:cNvPr id="21" name="Title 16"/>
          <p:cNvSpPr txBox="1">
            <a:spLocks/>
          </p:cNvSpPr>
          <p:nvPr/>
        </p:nvSpPr>
        <p:spPr>
          <a:xfrm>
            <a:off x="551903" y="731514"/>
            <a:ext cx="8113059" cy="3344092"/>
          </a:xfrm>
          <a:prstGeom prst="rect">
            <a:avLst/>
          </a:prstGeom>
        </p:spPr>
        <p:txBody>
          <a:bodyPr vert="horz" lIns="91440" tIns="45720" rIns="91440" bIns="45720" rtlCol="0" anchor="b">
            <a:noAutofit/>
          </a:bodyPr>
          <a:lstStyle/>
          <a:p>
            <a:pPr marL="0" marR="0" lvl="0" indent="0" algn="l" defTabSz="914400" rtl="0" eaLnBrk="1" fontAlgn="auto" latinLnBrk="0" hangingPunct="1">
              <a:spcBef>
                <a:spcPct val="0"/>
              </a:spcBef>
              <a:spcAft>
                <a:spcPts val="0"/>
              </a:spcAft>
              <a:buClrTx/>
              <a:buSzTx/>
              <a:buFontTx/>
              <a:buNone/>
              <a:tabLst/>
              <a:defRPr/>
            </a:pPr>
            <a:endParaRPr lang="en-IN" sz="2000" noProof="0" dirty="0" smtClean="0">
              <a:solidFill>
                <a:schemeClr val="tx1">
                  <a:lumMod val="95000"/>
                  <a:lumOff val="5000"/>
                </a:schemeClr>
              </a:solidFill>
              <a:latin typeface="+mn-lt"/>
              <a:ea typeface="+mj-ea"/>
              <a:cs typeface="+mj-cs"/>
            </a:endParaRPr>
          </a:p>
          <a:p>
            <a:pPr marL="0" marR="0" lvl="0" indent="0" algn="l" defTabSz="914400" rtl="0" eaLnBrk="1" fontAlgn="auto" latinLnBrk="0" hangingPunct="1">
              <a:spcBef>
                <a:spcPct val="0"/>
              </a:spcBef>
              <a:spcAft>
                <a:spcPts val="0"/>
              </a:spcAft>
              <a:buClrTx/>
              <a:buSzTx/>
              <a:tabLst/>
              <a:defRPr/>
            </a:pPr>
            <a:endParaRPr lang="en-IN" sz="2000" noProof="0" dirty="0" smtClean="0">
              <a:solidFill>
                <a:schemeClr val="tx1">
                  <a:lumMod val="95000"/>
                  <a:lumOff val="5000"/>
                </a:schemeClr>
              </a:solidFill>
              <a:latin typeface="+mn-lt"/>
              <a:ea typeface="+mj-ea"/>
              <a:cs typeface="+mj-cs"/>
            </a:endParaRPr>
          </a:p>
          <a:p>
            <a:pPr lvl="0" eaLnBrk="1" fontAlgn="auto" hangingPunct="1">
              <a:spcAft>
                <a:spcPts val="0"/>
              </a:spcAft>
              <a:buFont typeface="Arial" pitchFamily="34" charset="0"/>
              <a:buChar char="•"/>
              <a:defRPr/>
            </a:pPr>
            <a:r>
              <a:rPr lang="en-IN" sz="2000" noProof="0" dirty="0" smtClean="0">
                <a:solidFill>
                  <a:schemeClr val="tx1">
                    <a:lumMod val="95000"/>
                    <a:lumOff val="5000"/>
                  </a:schemeClr>
                </a:solidFill>
                <a:latin typeface="+mn-lt"/>
                <a:ea typeface="+mj-ea"/>
                <a:cs typeface="+mj-cs"/>
              </a:rPr>
              <a:t> </a:t>
            </a:r>
            <a:r>
              <a:rPr lang="en-US" sz="2000" noProof="0" dirty="0" smtClean="0">
                <a:latin typeface="+mn-lt"/>
              </a:rPr>
              <a:t>W</a:t>
            </a:r>
            <a:r>
              <a:rPr lang="en-US" sz="2000" dirty="0" smtClean="0">
                <a:latin typeface="+mn-lt"/>
              </a:rPr>
              <a:t>e </a:t>
            </a:r>
            <a:r>
              <a:rPr lang="en-US" sz="2000" dirty="0" smtClean="0">
                <a:latin typeface="+mn-lt"/>
              </a:rPr>
              <a:t>have </a:t>
            </a:r>
            <a:r>
              <a:rPr lang="en-US" sz="2000" dirty="0" smtClean="0">
                <a:latin typeface="+mn-lt"/>
              </a:rPr>
              <a:t>generated </a:t>
            </a:r>
            <a:r>
              <a:rPr lang="en-US" sz="2000" dirty="0" smtClean="0">
                <a:latin typeface="+mn-lt"/>
              </a:rPr>
              <a:t>systematic data sets, which were organized in format using </a:t>
            </a:r>
            <a:r>
              <a:rPr lang="en-US" sz="2000" dirty="0" err="1" smtClean="0">
                <a:latin typeface="+mn-lt"/>
              </a:rPr>
              <a:t>benerator</a:t>
            </a:r>
            <a:r>
              <a:rPr lang="en-US" sz="2000" dirty="0" smtClean="0">
                <a:latin typeface="+mn-lt"/>
              </a:rPr>
              <a:t> tool, and data is extracted in Excel sheet. Later we have analyzed the data of increment and decrement in sales as per seasonal conditions, city wise distribution of bikes sales. Also found the differences of sales in Germany and in the USA on different time scales. These output realistic datasets can be used for analysis purposes.</a:t>
            </a:r>
            <a:endParaRPr lang="en-IN" sz="2000" dirty="0" smtClean="0">
              <a:solidFill>
                <a:schemeClr val="tx1">
                  <a:lumMod val="95000"/>
                  <a:lumOff val="5000"/>
                </a:schemeClr>
              </a:solidFill>
              <a:latin typeface="+mn-lt"/>
            </a:endParaRPr>
          </a:p>
        </p:txBody>
      </p:sp>
      <p:sp>
        <p:nvSpPr>
          <p:cNvPr id="26" name="Text Placeholder 8"/>
          <p:cNvSpPr txBox="1">
            <a:spLocks/>
          </p:cNvSpPr>
          <p:nvPr/>
        </p:nvSpPr>
        <p:spPr>
          <a:xfrm>
            <a:off x="475339" y="1188720"/>
            <a:ext cx="8133081" cy="4389112"/>
          </a:xfrm>
          <a:prstGeom prst="rect">
            <a:avLst/>
          </a:prstGeom>
        </p:spPr>
        <p:txBody>
          <a:bodyPr vert="horz" lIns="91440" tIns="45720" rIns="91440" bIns="45720" rtlCol="0">
            <a:noAutofit/>
          </a:bodyPr>
          <a:lstStyle/>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0806" y="-71052"/>
            <a:ext cx="6701996" cy="741405"/>
          </a:xfrm>
        </p:spPr>
        <p:txBody>
          <a:bodyPr>
            <a:normAutofit fontScale="90000"/>
          </a:bodyPr>
          <a:lstStyle/>
          <a:p>
            <a:r>
              <a:rPr lang="en-IN" dirty="0"/>
              <a:t/>
            </a:r>
            <a:br>
              <a:rPr lang="en-IN" dirty="0"/>
            </a:br>
            <a:r>
              <a:rPr lang="en-IN" dirty="0" smtClean="0"/>
              <a:t>Introduction</a:t>
            </a:r>
            <a:endParaRPr lang="en-IN" dirty="0"/>
          </a:p>
        </p:txBody>
      </p:sp>
      <p:sp>
        <p:nvSpPr>
          <p:cNvPr id="8" name="Rectangle 7"/>
          <p:cNvSpPr/>
          <p:nvPr/>
        </p:nvSpPr>
        <p:spPr>
          <a:xfrm>
            <a:off x="0" y="-4088"/>
            <a:ext cx="9144000" cy="7106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90848"/>
            <a:ext cx="9144000" cy="2573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72850" y="18836"/>
            <a:ext cx="871150" cy="9673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6" y="-19043"/>
            <a:ext cx="1982014" cy="689396"/>
          </a:xfrm>
          <a:prstGeom prst="rect">
            <a:avLst/>
          </a:prstGeom>
        </p:spPr>
      </p:pic>
      <p:sp>
        <p:nvSpPr>
          <p:cNvPr id="16" name="Footer Placeholder 15"/>
          <p:cNvSpPr>
            <a:spLocks noGrp="1"/>
          </p:cNvSpPr>
          <p:nvPr>
            <p:ph type="ftr" sz="quarter" idx="11"/>
          </p:nvPr>
        </p:nvSpPr>
        <p:spPr/>
        <p:txBody>
          <a:bodyPr/>
          <a:lstStyle/>
          <a:p>
            <a:r>
              <a:rPr lang="en-US" dirty="0" smtClean="0"/>
              <a:t>Title : Data Generator using Benerator Tool</a:t>
            </a:r>
            <a:endParaRPr lang="en-IN" dirty="0"/>
          </a:p>
        </p:txBody>
      </p:sp>
      <p:sp>
        <p:nvSpPr>
          <p:cNvPr id="18" name="Slide Number Placeholder 17"/>
          <p:cNvSpPr>
            <a:spLocks noGrp="1"/>
          </p:cNvSpPr>
          <p:nvPr>
            <p:ph type="sldNum" sz="quarter" idx="12"/>
          </p:nvPr>
        </p:nvSpPr>
        <p:spPr/>
        <p:txBody>
          <a:bodyPr/>
          <a:lstStyle/>
          <a:p>
            <a:pPr>
              <a:defRPr/>
            </a:pPr>
            <a:fld id="{28C5ECC4-0E62-47D2-8B41-0197022064F0}" type="slidenum">
              <a:rPr lang="de-DE" smtClean="0"/>
              <a:pPr>
                <a:defRPr/>
              </a:pPr>
              <a:t>39</a:t>
            </a:fld>
            <a:endParaRPr lang="de-DE" dirty="0"/>
          </a:p>
        </p:txBody>
      </p:sp>
      <p:sp>
        <p:nvSpPr>
          <p:cNvPr id="19" name="Date Placeholder 18"/>
          <p:cNvSpPr>
            <a:spLocks noGrp="1"/>
          </p:cNvSpPr>
          <p:nvPr>
            <p:ph type="dt" sz="half" idx="10"/>
          </p:nvPr>
        </p:nvSpPr>
        <p:spPr/>
        <p:txBody>
          <a:bodyPr/>
          <a:lstStyle/>
          <a:p>
            <a:fld id="{638BB649-45E9-42D1-A0E3-1CB7E33268B7}" type="datetime1">
              <a:rPr lang="en-IN" smtClean="0"/>
              <a:pPr/>
              <a:t>14-09-2016</a:t>
            </a:fld>
            <a:endParaRPr lang="en-IN" dirty="0"/>
          </a:p>
        </p:txBody>
      </p:sp>
      <p:pic>
        <p:nvPicPr>
          <p:cNvPr id="17" name="Picture 16"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0" name="Flowchart: Delay 19"/>
          <p:cNvSpPr/>
          <p:nvPr/>
        </p:nvSpPr>
        <p:spPr>
          <a:xfrm>
            <a:off x="0" y="3435529"/>
            <a:ext cx="8203474" cy="171123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p:txBody>
      </p:sp>
      <p:sp>
        <p:nvSpPr>
          <p:cNvPr id="22" name="TextBox 21"/>
          <p:cNvSpPr txBox="1"/>
          <p:nvPr/>
        </p:nvSpPr>
        <p:spPr>
          <a:xfrm>
            <a:off x="-13063" y="4071255"/>
            <a:ext cx="7471954" cy="584775"/>
          </a:xfrm>
          <a:prstGeom prst="rect">
            <a:avLst/>
          </a:prstGeom>
          <a:noFill/>
        </p:spPr>
        <p:txBody>
          <a:bodyPr wrap="square" rtlCol="0">
            <a:spAutoFit/>
          </a:bodyPr>
          <a:lstStyle/>
          <a:p>
            <a:pPr>
              <a:buFont typeface="Arial" pitchFamily="34" charset="0"/>
              <a:buChar char="•"/>
            </a:pPr>
            <a:r>
              <a:rPr lang="en-IN" sz="3200" b="1" dirty="0" smtClean="0"/>
              <a:t> References </a:t>
            </a:r>
            <a:endParaRPr lang="en-US" sz="3200" b="1" dirty="0"/>
          </a:p>
        </p:txBody>
      </p:sp>
    </p:spTree>
    <p:extLst>
      <p:ext uri="{BB962C8B-B14F-4D97-AF65-F5344CB8AC3E}">
        <p14:creationId xmlns:p14="http://schemas.microsoft.com/office/powerpoint/2010/main" xmlns="" val="281929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p:cNvSpPr>
            <a:spLocks noGrp="1"/>
          </p:cNvSpPr>
          <p:nvPr>
            <p:ph type="body" idx="1"/>
          </p:nvPr>
        </p:nvSpPr>
        <p:spPr>
          <a:xfrm>
            <a:off x="710474" y="-165121"/>
            <a:ext cx="7773988" cy="4998357"/>
          </a:xfrm>
        </p:spPr>
        <p:txBody>
          <a:bodyPr>
            <a:noAutofit/>
          </a:bodyPr>
          <a:lstStyle/>
          <a:p>
            <a:pPr marL="10800">
              <a:lnSpc>
                <a:spcPct val="120000"/>
              </a:lnSpc>
              <a:tabLst>
                <a:tab pos="36000" algn="l"/>
              </a:tabLst>
            </a:pPr>
            <a:endParaRPr lang="en-IN" sz="1800" cap="none" dirty="0" smtClean="0">
              <a:solidFill>
                <a:schemeClr val="tx1"/>
              </a:solidFill>
            </a:endParaRPr>
          </a:p>
          <a:p>
            <a:pPr marL="10800">
              <a:lnSpc>
                <a:spcPct val="120000"/>
              </a:lnSpc>
              <a:tabLst>
                <a:tab pos="36000" algn="l"/>
              </a:tabLst>
            </a:pPr>
            <a:endParaRPr lang="en-IN" sz="1800" cap="none" dirty="0" smtClean="0">
              <a:solidFill>
                <a:schemeClr val="tx1"/>
              </a:solidFill>
            </a:endParaRPr>
          </a:p>
          <a:p>
            <a:pPr marL="10800">
              <a:lnSpc>
                <a:spcPct val="120000"/>
              </a:lnSpc>
              <a:tabLst>
                <a:tab pos="36000" algn="l"/>
              </a:tabLst>
            </a:pPr>
            <a:endParaRPr lang="en-IN" sz="1800" dirty="0" smtClean="0"/>
          </a:p>
          <a:p>
            <a:pPr marL="10800">
              <a:lnSpc>
                <a:spcPct val="120000"/>
              </a:lnSpc>
              <a:tabLst>
                <a:tab pos="36000" algn="l"/>
              </a:tabLst>
            </a:pPr>
            <a:endParaRPr lang="en-IN" sz="1800" b="1" cap="none" dirty="0" smtClean="0">
              <a:solidFill>
                <a:schemeClr val="tx1"/>
              </a:solidFill>
            </a:endParaRPr>
          </a:p>
          <a:p>
            <a:pPr marL="10800">
              <a:lnSpc>
                <a:spcPct val="120000"/>
              </a:lnSpc>
              <a:buFont typeface="Arial" pitchFamily="34" charset="0"/>
              <a:buChar char="•"/>
              <a:tabLst>
                <a:tab pos="36000" algn="l"/>
              </a:tabLst>
            </a:pPr>
            <a:r>
              <a:rPr lang="en-US" sz="2000" dirty="0" smtClean="0"/>
              <a:t>Real-world data is often subject to several privacy constraints.</a:t>
            </a:r>
          </a:p>
          <a:p>
            <a:pPr marL="10800">
              <a:lnSpc>
                <a:spcPct val="120000"/>
              </a:lnSpc>
              <a:buFont typeface="Arial" pitchFamily="34" charset="0"/>
              <a:buChar char="•"/>
              <a:tabLst>
                <a:tab pos="36000" algn="l"/>
              </a:tabLst>
            </a:pPr>
            <a:r>
              <a:rPr lang="en-US" sz="2000" dirty="0" smtClean="0"/>
              <a:t> Under these constraints, researchers often resort to generate data to verify the efficacy.</a:t>
            </a:r>
          </a:p>
          <a:p>
            <a:pPr marL="10800">
              <a:lnSpc>
                <a:spcPct val="120000"/>
              </a:lnSpc>
              <a:buFont typeface="Arial" pitchFamily="34" charset="0"/>
              <a:buChar char="•"/>
              <a:tabLst>
                <a:tab pos="36000" algn="l"/>
              </a:tabLst>
            </a:pPr>
            <a:r>
              <a:rPr lang="en-US" sz="2000" cap="none" dirty="0" smtClean="0">
                <a:solidFill>
                  <a:schemeClr val="tx1"/>
                </a:solidFill>
              </a:rPr>
              <a:t> The generated data must</a:t>
            </a:r>
            <a:r>
              <a:rPr lang="en-US" sz="2000" dirty="0" smtClean="0"/>
              <a:t> be realistic and correct in terms of size and distributions.</a:t>
            </a:r>
          </a:p>
          <a:p>
            <a:pPr marL="10800">
              <a:lnSpc>
                <a:spcPct val="120000"/>
              </a:lnSpc>
              <a:buFont typeface="Arial" pitchFamily="34" charset="0"/>
              <a:buChar char="•"/>
              <a:tabLst>
                <a:tab pos="36000" algn="l"/>
              </a:tabLst>
            </a:pPr>
            <a:r>
              <a:rPr lang="en-US" sz="2000" cap="none" dirty="0" smtClean="0">
                <a:solidFill>
                  <a:schemeClr val="tx1"/>
                </a:solidFill>
              </a:rPr>
              <a:t> </a:t>
            </a:r>
            <a:r>
              <a:rPr lang="en-US" sz="2000" dirty="0" smtClean="0"/>
              <a:t>Methods of generating datasets for diﬀerent purposes can be quite diﬀerent.</a:t>
            </a:r>
          </a:p>
          <a:p>
            <a:pPr marL="10800">
              <a:lnSpc>
                <a:spcPct val="120000"/>
              </a:lnSpc>
              <a:buFont typeface="Arial" pitchFamily="34" charset="0"/>
              <a:buChar char="•"/>
              <a:tabLst>
                <a:tab pos="36000" algn="l"/>
              </a:tabLst>
            </a:pPr>
            <a:r>
              <a:rPr lang="en-US" sz="2000" cap="none" dirty="0" smtClean="0">
                <a:solidFill>
                  <a:schemeClr val="tx1"/>
                </a:solidFill>
              </a:rPr>
              <a:t> </a:t>
            </a:r>
            <a:r>
              <a:rPr lang="en-US" sz="2000" dirty="0" smtClean="0"/>
              <a:t>Our work concentrates on generation of test instances to analyze business process.</a:t>
            </a:r>
            <a:endParaRPr lang="en-US" sz="2000" cap="none" dirty="0" smtClean="0">
              <a:solidFill>
                <a:schemeClr val="tx1"/>
              </a:solidFill>
            </a:endParaRPr>
          </a:p>
          <a:p>
            <a:pPr marL="10800">
              <a:lnSpc>
                <a:spcPct val="120000"/>
              </a:lnSpc>
              <a:tabLst>
                <a:tab pos="36000" algn="l"/>
              </a:tabLst>
            </a:pPr>
            <a:endParaRPr lang="en-US" sz="1800" dirty="0" smtClean="0"/>
          </a:p>
          <a:p>
            <a:pPr marL="10800">
              <a:lnSpc>
                <a:spcPct val="120000"/>
              </a:lnSpc>
              <a:tabLst>
                <a:tab pos="36000" algn="l"/>
              </a:tabLst>
            </a:pPr>
            <a:r>
              <a:rPr lang="en-US" sz="1800" cap="none" dirty="0" smtClean="0">
                <a:solidFill>
                  <a:schemeClr val="tx1"/>
                </a:solidFill>
              </a:rPr>
              <a:t> </a:t>
            </a:r>
            <a:endParaRPr lang="en-IN" sz="1800" cap="none" dirty="0" smtClean="0">
              <a:solidFill>
                <a:schemeClr val="tx1"/>
              </a:solidFill>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4</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Aim For Data Generation:</a:t>
            </a:r>
            <a:endParaRPr lang="en-IN" sz="3600" b="1" dirty="0">
              <a:solidFill>
                <a:schemeClr val="tx1">
                  <a:lumMod val="95000"/>
                  <a:lumOff val="5000"/>
                </a:schemeClr>
              </a:solidFill>
              <a:latin typeface="+mn-lt"/>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40</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References: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267098"/>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pPr>
            <a:r>
              <a:rPr lang="en-US" sz="2000" dirty="0" smtClean="0"/>
              <a:t>[1] V. Ayala-Rivera, P. </a:t>
            </a:r>
            <a:r>
              <a:rPr lang="en-US" sz="2000" dirty="0" err="1" smtClean="0"/>
              <a:t>McDonagh</a:t>
            </a:r>
            <a:r>
              <a:rPr lang="en-US" sz="2000" dirty="0" smtClean="0"/>
              <a:t>, T. </a:t>
            </a:r>
            <a:r>
              <a:rPr lang="en-US" sz="2000" dirty="0" err="1" smtClean="0"/>
              <a:t>Cerqueus</a:t>
            </a:r>
            <a:r>
              <a:rPr lang="en-US" sz="2000" dirty="0" smtClean="0"/>
              <a:t>, L. Murphy, Synthetic data generation using </a:t>
            </a:r>
            <a:r>
              <a:rPr lang="en-US" sz="2000" dirty="0" err="1" smtClean="0"/>
              <a:t>benerator</a:t>
            </a:r>
            <a:r>
              <a:rPr lang="en-US" sz="2000" dirty="0" smtClean="0"/>
              <a:t> tool, </a:t>
            </a:r>
            <a:r>
              <a:rPr lang="en-US" sz="2000" dirty="0" err="1" smtClean="0"/>
              <a:t>arXiv</a:t>
            </a:r>
            <a:r>
              <a:rPr lang="en-US" sz="2000" dirty="0" smtClean="0"/>
              <a:t> preprint arXiv:1311.3312 (2013).</a:t>
            </a:r>
          </a:p>
          <a:p>
            <a:pPr>
              <a:lnSpc>
                <a:spcPct val="115000"/>
              </a:lnSpc>
              <a:spcBef>
                <a:spcPts val="0"/>
              </a:spcBef>
              <a:spcAft>
                <a:spcPts val="1000"/>
              </a:spcAft>
            </a:pPr>
            <a:r>
              <a:rPr lang="en-US" sz="2000" dirty="0" smtClean="0"/>
              <a:t> [2] P. K ”u </a:t>
            </a:r>
            <a:r>
              <a:rPr lang="en-US" sz="2000" dirty="0" err="1" smtClean="0"/>
              <a:t>nzel</a:t>
            </a:r>
            <a:r>
              <a:rPr lang="en-US" sz="2000" dirty="0" smtClean="0"/>
              <a:t>, The </a:t>
            </a:r>
            <a:r>
              <a:rPr lang="en-US" sz="2000" dirty="0" err="1" smtClean="0"/>
              <a:t>radschnellweg</a:t>
            </a:r>
            <a:r>
              <a:rPr lang="en-US" sz="2000" dirty="0" smtClean="0"/>
              <a:t> </a:t>
            </a:r>
            <a:r>
              <a:rPr lang="en-US" sz="2000" dirty="0" err="1" smtClean="0"/>
              <a:t>regio</a:t>
            </a:r>
            <a:r>
              <a:rPr lang="en-US" sz="2000" dirty="0" smtClean="0"/>
              <a:t> </a:t>
            </a:r>
            <a:r>
              <a:rPr lang="en-US" sz="2000" dirty="0" err="1" smtClean="0"/>
              <a:t>velo</a:t>
            </a:r>
            <a:r>
              <a:rPr lang="en-US" sz="2000" dirty="0" smtClean="0"/>
              <a:t> 01 </a:t>
            </a:r>
            <a:r>
              <a:rPr lang="en-US" sz="2000" dirty="0" err="1" smtClean="0"/>
              <a:t>nsterland</a:t>
            </a:r>
            <a:r>
              <a:rPr lang="en-US" sz="2000" dirty="0" smtClean="0"/>
              <a:t> in </a:t>
            </a:r>
            <a:r>
              <a:rPr lang="en-US" sz="2000" dirty="0" err="1" smtClean="0"/>
              <a:t>westm</a:t>
            </a:r>
            <a:r>
              <a:rPr lang="en-US" sz="2000" dirty="0" smtClean="0"/>
              <a:t> ”u. route, use, planning and financing . </a:t>
            </a:r>
          </a:p>
          <a:p>
            <a:pPr>
              <a:lnSpc>
                <a:spcPct val="115000"/>
              </a:lnSpc>
              <a:spcBef>
                <a:spcPts val="0"/>
              </a:spcBef>
              <a:spcAft>
                <a:spcPts val="1000"/>
              </a:spcAft>
            </a:pPr>
            <a:r>
              <a:rPr lang="en-US" sz="2000" dirty="0" smtClean="0"/>
              <a:t>[3] K. McLeod, D. </a:t>
            </a:r>
            <a:r>
              <a:rPr lang="en-US" sz="2000" dirty="0" err="1" smtClean="0"/>
              <a:t>Flusche</a:t>
            </a:r>
            <a:r>
              <a:rPr lang="en-US" sz="2000" dirty="0" smtClean="0"/>
              <a:t>, A. Clarke, Where we ride: Analysis of bicycling in  American cities (2013). </a:t>
            </a:r>
          </a:p>
          <a:p>
            <a:pPr>
              <a:lnSpc>
                <a:spcPct val="115000"/>
              </a:lnSpc>
              <a:spcBef>
                <a:spcPts val="0"/>
              </a:spcBef>
              <a:spcAft>
                <a:spcPts val="1000"/>
              </a:spcAft>
            </a:pPr>
            <a:r>
              <a:rPr lang="en-US" sz="2000" dirty="0" smtClean="0"/>
              <a:t>[4] B. G. G. B. F. F. H. I. T. N. P. S. S. Members of national Bicycle Industry Associations in 14 different countries: Austria, Belgium, Turkey., European bicycle market (2015) 10–75. </a:t>
            </a:r>
          </a:p>
          <a:p>
            <a:pPr>
              <a:lnSpc>
                <a:spcPct val="115000"/>
              </a:lnSpc>
              <a:spcBef>
                <a:spcPts val="0"/>
              </a:spcBef>
              <a:spcAft>
                <a:spcPts val="1000"/>
              </a:spcAft>
            </a:pPr>
            <a:r>
              <a:rPr lang="en-US" sz="2000" dirty="0" smtClean="0"/>
              <a:t>[5] C. </a:t>
            </a:r>
            <a:r>
              <a:rPr lang="en-US" sz="2000" dirty="0" err="1" smtClean="0"/>
              <a:t>Emond</a:t>
            </a:r>
            <a:r>
              <a:rPr lang="en-US" sz="2000" dirty="0" smtClean="0"/>
              <a:t>, W. Tang, S. Handy, Explaining gender differences in bicycle behavior, in: Active Living Research Conference February, volume 19.</a:t>
            </a:r>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sp>
        <p:nvSpPr>
          <p:cNvPr id="26" name="Text Placeholder 8"/>
          <p:cNvSpPr txBox="1">
            <a:spLocks/>
          </p:cNvSpPr>
          <p:nvPr/>
        </p:nvSpPr>
        <p:spPr>
          <a:xfrm>
            <a:off x="475339" y="1188720"/>
            <a:ext cx="8133081" cy="4389112"/>
          </a:xfrm>
          <a:prstGeom prst="rect">
            <a:avLst/>
          </a:prstGeom>
        </p:spPr>
        <p:txBody>
          <a:bodyPr vert="horz" lIns="91440" tIns="45720" rIns="91440" bIns="45720" rtlCol="0">
            <a:noAutofit/>
          </a:bodyPr>
          <a:lstStyle/>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41</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References: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pPr>
            <a:endParaRPr lang="en-US" sz="2000" dirty="0" smtClean="0"/>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sp>
        <p:nvSpPr>
          <p:cNvPr id="21" name="Title 16"/>
          <p:cNvSpPr txBox="1">
            <a:spLocks/>
          </p:cNvSpPr>
          <p:nvPr/>
        </p:nvSpPr>
        <p:spPr>
          <a:xfrm>
            <a:off x="669470" y="4075642"/>
            <a:ext cx="8113059" cy="3344092"/>
          </a:xfrm>
          <a:prstGeom prst="rect">
            <a:avLst/>
          </a:prstGeom>
        </p:spPr>
        <p:txBody>
          <a:bodyPr vert="horz" lIns="91440" tIns="45720" rIns="91440" bIns="45720" rtlCol="0" anchor="b">
            <a:noAutofit/>
          </a:bodyPr>
          <a:lstStyle/>
          <a:p>
            <a:pPr marL="0" marR="0" lvl="0" indent="0" algn="l" defTabSz="914400" rtl="0" eaLnBrk="1" fontAlgn="auto" latinLnBrk="0" hangingPunct="1">
              <a:spcBef>
                <a:spcPct val="0"/>
              </a:spcBef>
              <a:spcAft>
                <a:spcPts val="0"/>
              </a:spcAft>
              <a:buClrTx/>
              <a:buSzTx/>
              <a:buFontTx/>
              <a:buNone/>
              <a:tabLst/>
              <a:defRPr/>
            </a:pPr>
            <a:endParaRPr lang="en-IN" sz="2000" noProof="0" dirty="0" smtClean="0">
              <a:solidFill>
                <a:schemeClr val="tx1">
                  <a:lumMod val="95000"/>
                  <a:lumOff val="5000"/>
                </a:schemeClr>
              </a:solidFill>
              <a:latin typeface="+mn-lt"/>
              <a:ea typeface="+mj-ea"/>
              <a:cs typeface="+mj-cs"/>
            </a:endParaRPr>
          </a:p>
          <a:p>
            <a:pPr marL="0" marR="0" lvl="0" indent="0" algn="l" defTabSz="914400" rtl="0" eaLnBrk="1" fontAlgn="auto" latinLnBrk="0" hangingPunct="1">
              <a:spcBef>
                <a:spcPct val="0"/>
              </a:spcBef>
              <a:spcAft>
                <a:spcPts val="0"/>
              </a:spcAft>
              <a:buClrTx/>
              <a:buSzTx/>
              <a:tabLst/>
              <a:defRPr/>
            </a:pPr>
            <a:endParaRPr lang="en-IN" sz="2000" noProof="0" dirty="0" smtClean="0">
              <a:solidFill>
                <a:schemeClr val="tx1">
                  <a:lumMod val="95000"/>
                  <a:lumOff val="5000"/>
                </a:schemeClr>
              </a:solidFill>
              <a:latin typeface="+mn-lt"/>
              <a:ea typeface="+mj-ea"/>
              <a:cs typeface="+mj-cs"/>
            </a:endParaRPr>
          </a:p>
          <a:p>
            <a:pPr lvl="0" eaLnBrk="1" fontAlgn="auto" hangingPunct="1">
              <a:spcAft>
                <a:spcPts val="0"/>
              </a:spcAft>
            </a:pPr>
            <a:r>
              <a:rPr lang="en-US" sz="2000" dirty="0" smtClean="0">
                <a:latin typeface="+mn-lt"/>
              </a:rPr>
              <a:t>[6] M. </a:t>
            </a:r>
            <a:r>
              <a:rPr lang="en-US" sz="2000" dirty="0" err="1" smtClean="0">
                <a:latin typeface="+mn-lt"/>
              </a:rPr>
              <a:t>Nezhad</a:t>
            </a:r>
            <a:r>
              <a:rPr lang="en-US" sz="2000" dirty="0" smtClean="0">
                <a:latin typeface="+mn-lt"/>
              </a:rPr>
              <a:t>, K. </a:t>
            </a:r>
            <a:r>
              <a:rPr lang="en-US" sz="2000" dirty="0" err="1" smtClean="0">
                <a:latin typeface="+mn-lt"/>
              </a:rPr>
              <a:t>Kavehnezhad</a:t>
            </a:r>
            <a:r>
              <a:rPr lang="en-US" sz="2000" dirty="0" smtClean="0">
                <a:latin typeface="+mn-lt"/>
              </a:rPr>
              <a:t>, et al., Choosing the right color: a way to increase sales, International Journal of Asian Social Science 3 (2013) 1442–1457.</a:t>
            </a:r>
          </a:p>
          <a:p>
            <a:pPr lvl="0" eaLnBrk="1" fontAlgn="auto" hangingPunct="1">
              <a:spcAft>
                <a:spcPts val="0"/>
              </a:spcAft>
            </a:pPr>
            <a:endParaRPr lang="en-US" sz="2000" dirty="0" smtClean="0">
              <a:latin typeface="+mn-lt"/>
            </a:endParaRPr>
          </a:p>
          <a:p>
            <a:pPr lvl="0" eaLnBrk="1" fontAlgn="auto" hangingPunct="1">
              <a:spcAft>
                <a:spcPts val="0"/>
              </a:spcAft>
            </a:pPr>
            <a:r>
              <a:rPr lang="en-US" sz="2000" dirty="0" smtClean="0">
                <a:latin typeface="+mn-lt"/>
              </a:rPr>
              <a:t>[7] J. A. </a:t>
            </a:r>
            <a:r>
              <a:rPr lang="en-US" sz="2000" dirty="0" err="1" smtClean="0">
                <a:latin typeface="+mn-lt"/>
              </a:rPr>
              <a:t>Bellizzi</a:t>
            </a:r>
            <a:r>
              <a:rPr lang="en-US" sz="2000" dirty="0" smtClean="0">
                <a:latin typeface="+mn-lt"/>
              </a:rPr>
              <a:t>, R. E. Hite, Environmental color, consumer feelings, and purchase likelihood, Psychology &amp; marketing 9 (1992) 347–363. </a:t>
            </a:r>
          </a:p>
          <a:p>
            <a:pPr lvl="0" eaLnBrk="1" fontAlgn="auto" hangingPunct="1">
              <a:spcAft>
                <a:spcPts val="0"/>
              </a:spcAft>
            </a:pPr>
            <a:endParaRPr lang="en-US" sz="2000" dirty="0" smtClean="0">
              <a:latin typeface="+mn-lt"/>
            </a:endParaRPr>
          </a:p>
          <a:p>
            <a:pPr lvl="0" eaLnBrk="1" fontAlgn="auto" hangingPunct="1">
              <a:spcAft>
                <a:spcPts val="0"/>
              </a:spcAft>
            </a:pPr>
            <a:r>
              <a:rPr lang="en-US" sz="2000" dirty="0" smtClean="0">
                <a:latin typeface="+mn-lt"/>
              </a:rPr>
              <a:t>[8] N. </a:t>
            </a:r>
            <a:r>
              <a:rPr lang="en-US" sz="2000" dirty="0" err="1" smtClean="0">
                <a:latin typeface="+mn-lt"/>
              </a:rPr>
              <a:t>Torslov</a:t>
            </a:r>
            <a:r>
              <a:rPr lang="en-US" sz="2000" dirty="0" smtClean="0">
                <a:latin typeface="+mn-lt"/>
              </a:rPr>
              <a:t>, </a:t>
            </a:r>
            <a:r>
              <a:rPr lang="en-US" sz="2000" dirty="0" err="1" smtClean="0">
                <a:latin typeface="+mn-lt"/>
              </a:rPr>
              <a:t>Cycling,health</a:t>
            </a:r>
            <a:r>
              <a:rPr lang="en-US" sz="2000" dirty="0" smtClean="0">
                <a:latin typeface="+mn-lt"/>
              </a:rPr>
              <a:t> and safety, OECD/International Transport Forum(2013),</a:t>
            </a:r>
            <a:r>
              <a:rPr lang="en-US" sz="2000" dirty="0" err="1" smtClean="0">
                <a:latin typeface="+mn-lt"/>
              </a:rPr>
              <a:t>Cycling,Health</a:t>
            </a:r>
            <a:r>
              <a:rPr lang="en-US" sz="2000" dirty="0" smtClean="0">
                <a:latin typeface="+mn-lt"/>
              </a:rPr>
              <a:t> and Safety OECD Publishing/ITF. </a:t>
            </a:r>
          </a:p>
          <a:p>
            <a:pPr lvl="0" eaLnBrk="1" fontAlgn="auto" hangingPunct="1">
              <a:spcAft>
                <a:spcPts val="0"/>
              </a:spcAft>
            </a:pPr>
            <a:endParaRPr lang="en-US" sz="2000" dirty="0" smtClean="0">
              <a:latin typeface="+mn-lt"/>
            </a:endParaRPr>
          </a:p>
          <a:p>
            <a:pPr lvl="0" eaLnBrk="1" fontAlgn="auto" hangingPunct="1">
              <a:spcAft>
                <a:spcPts val="0"/>
              </a:spcAft>
            </a:pPr>
            <a:r>
              <a:rPr lang="en-US" sz="2000" dirty="0" smtClean="0">
                <a:latin typeface="+mn-lt"/>
              </a:rPr>
              <a:t>[9] </a:t>
            </a:r>
            <a:r>
              <a:rPr lang="en-US" sz="2000" dirty="0" err="1" smtClean="0">
                <a:latin typeface="+mn-lt"/>
              </a:rPr>
              <a:t>Houkjr</a:t>
            </a:r>
            <a:r>
              <a:rPr lang="en-US" sz="2000" dirty="0" smtClean="0">
                <a:latin typeface="+mn-lt"/>
              </a:rPr>
              <a:t>, Kenneth, </a:t>
            </a:r>
            <a:r>
              <a:rPr lang="en-US" sz="2000" dirty="0" err="1" smtClean="0">
                <a:latin typeface="+mn-lt"/>
              </a:rPr>
              <a:t>Kristian</a:t>
            </a:r>
            <a:r>
              <a:rPr lang="en-US" sz="2000" dirty="0" smtClean="0">
                <a:latin typeface="+mn-lt"/>
              </a:rPr>
              <a:t> </a:t>
            </a:r>
            <a:r>
              <a:rPr lang="en-US" sz="2000" dirty="0" err="1" smtClean="0">
                <a:latin typeface="+mn-lt"/>
              </a:rPr>
              <a:t>Torp</a:t>
            </a:r>
            <a:r>
              <a:rPr lang="en-US" sz="2000" dirty="0" smtClean="0">
                <a:latin typeface="+mn-lt"/>
              </a:rPr>
              <a:t>, and Rico Wind. ”Simple and realistic data generation.” Proceedings of the 32nd international conference on Very large data bases. VLDB Endowment, </a:t>
            </a:r>
            <a:r>
              <a:rPr lang="en-US" sz="2000" dirty="0" smtClean="0">
                <a:latin typeface="+mn-lt"/>
              </a:rPr>
              <a:t>2006. </a:t>
            </a:r>
            <a:endParaRPr lang="en-US" sz="2000" dirty="0" smtClean="0">
              <a:latin typeface="+mn-lt"/>
            </a:endParaRPr>
          </a:p>
          <a:p>
            <a:pPr lvl="0" eaLnBrk="1" fontAlgn="auto" hangingPunct="1">
              <a:spcAft>
                <a:spcPts val="0"/>
              </a:spcAft>
            </a:pPr>
            <a:endParaRPr lang="en-US" sz="2000" dirty="0" smtClean="0">
              <a:latin typeface="+mn-lt"/>
            </a:endParaRPr>
          </a:p>
          <a:p>
            <a:pPr lvl="0" eaLnBrk="1" fontAlgn="auto" hangingPunct="1">
              <a:spcAft>
                <a:spcPts val="0"/>
              </a:spcAft>
            </a:pPr>
            <a:endParaRPr lang="en-US" sz="2000" dirty="0" smtClean="0">
              <a:latin typeface="+mn-lt"/>
            </a:endParaRPr>
          </a:p>
          <a:p>
            <a:pPr lvl="0" eaLnBrk="1" fontAlgn="auto" hangingPunct="1">
              <a:spcAft>
                <a:spcPts val="0"/>
              </a:spcAft>
            </a:pPr>
            <a:endParaRPr lang="en-US" sz="2000" dirty="0" smtClean="0">
              <a:latin typeface="+mn-lt"/>
            </a:endParaRPr>
          </a:p>
          <a:p>
            <a:pPr lvl="0" eaLnBrk="1" fontAlgn="auto" hangingPunct="1">
              <a:spcAft>
                <a:spcPts val="0"/>
              </a:spcAft>
              <a:buFont typeface="Arial" pitchFamily="34" charset="0"/>
              <a:buChar char="•"/>
            </a:pPr>
            <a:endParaRPr lang="en-US" sz="2000" noProof="0" dirty="0" smtClean="0">
              <a:solidFill>
                <a:schemeClr val="tx1">
                  <a:lumMod val="95000"/>
                  <a:lumOff val="5000"/>
                </a:schemeClr>
              </a:solidFill>
              <a:latin typeface="+mn-lt"/>
              <a:ea typeface="+mj-ea"/>
              <a:cs typeface="+mj-cs"/>
            </a:endParaRPr>
          </a:p>
          <a:p>
            <a:pPr lvl="0" eaLnBrk="1" fontAlgn="auto" hangingPunct="1">
              <a:spcAft>
                <a:spcPts val="0"/>
              </a:spcAft>
              <a:buFont typeface="Arial" pitchFamily="34" charset="0"/>
              <a:buChar char="•"/>
            </a:pPr>
            <a:endParaRPr lang="en-IN" sz="2000" noProof="0" dirty="0" smtClean="0">
              <a:solidFill>
                <a:schemeClr val="tx1">
                  <a:lumMod val="95000"/>
                  <a:lumOff val="5000"/>
                </a:schemeClr>
              </a:solidFill>
              <a:latin typeface="+mn-lt"/>
              <a:ea typeface="+mj-ea"/>
              <a:cs typeface="+mj-cs"/>
            </a:endParaRPr>
          </a:p>
        </p:txBody>
      </p:sp>
      <p:sp>
        <p:nvSpPr>
          <p:cNvPr id="26" name="Text Placeholder 8"/>
          <p:cNvSpPr txBox="1">
            <a:spLocks/>
          </p:cNvSpPr>
          <p:nvPr/>
        </p:nvSpPr>
        <p:spPr>
          <a:xfrm>
            <a:off x="475339" y="1188720"/>
            <a:ext cx="8133081" cy="4389112"/>
          </a:xfrm>
          <a:prstGeom prst="rect">
            <a:avLst/>
          </a:prstGeom>
        </p:spPr>
        <p:txBody>
          <a:bodyPr vert="horz" lIns="91440" tIns="45720" rIns="91440" bIns="45720" rtlCol="0">
            <a:noAutofit/>
          </a:bodyPr>
          <a:lstStyle/>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42</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References: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pPr>
            <a:endParaRPr lang="en-US" sz="2000" dirty="0" smtClean="0"/>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sp>
        <p:nvSpPr>
          <p:cNvPr id="21" name="Title 16"/>
          <p:cNvSpPr txBox="1">
            <a:spLocks/>
          </p:cNvSpPr>
          <p:nvPr/>
        </p:nvSpPr>
        <p:spPr>
          <a:xfrm>
            <a:off x="669470" y="4402217"/>
            <a:ext cx="8113059" cy="3344092"/>
          </a:xfrm>
          <a:prstGeom prst="rect">
            <a:avLst/>
          </a:prstGeom>
        </p:spPr>
        <p:txBody>
          <a:bodyPr vert="horz" lIns="91440" tIns="45720" rIns="91440" bIns="45720" rtlCol="0" anchor="b">
            <a:noAutofit/>
          </a:bodyPr>
          <a:lstStyle/>
          <a:p>
            <a:pPr lvl="0" eaLnBrk="1" fontAlgn="auto" hangingPunct="1">
              <a:spcAft>
                <a:spcPts val="0"/>
              </a:spcAft>
            </a:pPr>
            <a:r>
              <a:rPr lang="en-US" sz="2000" dirty="0" smtClean="0">
                <a:latin typeface="+mn-lt"/>
              </a:rPr>
              <a:t>[10] Gabriel </a:t>
            </a:r>
            <a:r>
              <a:rPr lang="en-US" sz="2000" dirty="0" err="1" smtClean="0">
                <a:latin typeface="+mn-lt"/>
              </a:rPr>
              <a:t>Ghinita</a:t>
            </a:r>
            <a:r>
              <a:rPr lang="en-US" sz="2000" dirty="0" smtClean="0">
                <a:latin typeface="+mn-lt"/>
              </a:rPr>
              <a:t>, </a:t>
            </a:r>
            <a:r>
              <a:rPr lang="en-US" sz="2000" dirty="0" err="1" smtClean="0">
                <a:latin typeface="+mn-lt"/>
              </a:rPr>
              <a:t>Yufei</a:t>
            </a:r>
            <a:r>
              <a:rPr lang="en-US" sz="2000" dirty="0" smtClean="0">
                <a:latin typeface="+mn-lt"/>
              </a:rPr>
              <a:t> Tao, and </a:t>
            </a:r>
            <a:r>
              <a:rPr lang="en-US" sz="2000" dirty="0" err="1" smtClean="0">
                <a:latin typeface="+mn-lt"/>
              </a:rPr>
              <a:t>Panos</a:t>
            </a:r>
            <a:r>
              <a:rPr lang="en-US" sz="2000" dirty="0" smtClean="0">
                <a:latin typeface="+mn-lt"/>
              </a:rPr>
              <a:t> </a:t>
            </a:r>
            <a:r>
              <a:rPr lang="en-US" sz="2000" dirty="0" err="1" smtClean="0">
                <a:latin typeface="+mn-lt"/>
              </a:rPr>
              <a:t>Kalnis</a:t>
            </a:r>
            <a:r>
              <a:rPr lang="en-US" sz="2000" dirty="0" smtClean="0">
                <a:latin typeface="+mn-lt"/>
              </a:rPr>
              <a:t>. On the </a:t>
            </a:r>
            <a:r>
              <a:rPr lang="en-US" sz="2000" dirty="0" err="1" smtClean="0">
                <a:latin typeface="+mn-lt"/>
              </a:rPr>
              <a:t>Anonymization</a:t>
            </a:r>
            <a:r>
              <a:rPr lang="en-US" sz="2000" dirty="0" smtClean="0">
                <a:latin typeface="+mn-lt"/>
              </a:rPr>
              <a:t> of Sparse High-Dimensional Data. In ICDE, pages 715724. </a:t>
            </a:r>
            <a:r>
              <a:rPr lang="en-US" sz="2000" dirty="0" err="1" smtClean="0">
                <a:latin typeface="+mn-lt"/>
              </a:rPr>
              <a:t>Ieee</a:t>
            </a:r>
            <a:r>
              <a:rPr lang="en-US" sz="2000" dirty="0" smtClean="0">
                <a:latin typeface="+mn-lt"/>
              </a:rPr>
              <a:t>, April 2008.</a:t>
            </a:r>
          </a:p>
          <a:p>
            <a:pPr lvl="0" eaLnBrk="1" fontAlgn="auto" hangingPunct="1">
              <a:spcAft>
                <a:spcPts val="0"/>
              </a:spcAft>
            </a:pPr>
            <a:endParaRPr lang="en-US" sz="2000" dirty="0" smtClean="0">
              <a:latin typeface="+mn-lt"/>
            </a:endParaRPr>
          </a:p>
          <a:p>
            <a:pPr lvl="0" eaLnBrk="1" fontAlgn="auto" hangingPunct="1">
              <a:spcAft>
                <a:spcPts val="0"/>
              </a:spcAft>
            </a:pPr>
            <a:r>
              <a:rPr lang="en-US" sz="2000" dirty="0" smtClean="0">
                <a:latin typeface="+mn-lt"/>
              </a:rPr>
              <a:t> [11] Lu, Qing Chang, et al. ”Inter-city travel behavior adaptation to extreme weather events.” Journal of Transport Geography 41 (2014): 148-153. </a:t>
            </a:r>
          </a:p>
          <a:p>
            <a:pPr lvl="0" eaLnBrk="1" fontAlgn="auto" hangingPunct="1">
              <a:spcAft>
                <a:spcPts val="0"/>
              </a:spcAft>
            </a:pPr>
            <a:endParaRPr lang="en-US" sz="2000" dirty="0" smtClean="0">
              <a:latin typeface="+mn-lt"/>
            </a:endParaRPr>
          </a:p>
          <a:p>
            <a:pPr lvl="0" eaLnBrk="1" fontAlgn="auto" hangingPunct="1">
              <a:spcAft>
                <a:spcPts val="0"/>
              </a:spcAft>
            </a:pPr>
            <a:r>
              <a:rPr lang="en-US" sz="2000" dirty="0" smtClean="0">
                <a:latin typeface="+mn-lt"/>
              </a:rPr>
              <a:t>[12] Cui, </a:t>
            </a:r>
            <a:r>
              <a:rPr lang="en-US" sz="2000" dirty="0" err="1" smtClean="0">
                <a:latin typeface="+mn-lt"/>
              </a:rPr>
              <a:t>Yuchen</a:t>
            </a:r>
            <a:r>
              <a:rPr lang="en-US" sz="2000" dirty="0" smtClean="0">
                <a:latin typeface="+mn-lt"/>
              </a:rPr>
              <a:t>, </a:t>
            </a:r>
            <a:r>
              <a:rPr lang="en-US" sz="2000" dirty="0" err="1" smtClean="0">
                <a:latin typeface="+mn-lt"/>
              </a:rPr>
              <a:t>Sabyasachee</a:t>
            </a:r>
            <a:r>
              <a:rPr lang="en-US" sz="2000" dirty="0" smtClean="0">
                <a:latin typeface="+mn-lt"/>
              </a:rPr>
              <a:t> </a:t>
            </a:r>
            <a:r>
              <a:rPr lang="en-US" sz="2000" dirty="0" err="1" smtClean="0">
                <a:latin typeface="+mn-lt"/>
              </a:rPr>
              <a:t>Mishra</a:t>
            </a:r>
            <a:r>
              <a:rPr lang="en-US" sz="2000" dirty="0" smtClean="0">
                <a:latin typeface="+mn-lt"/>
              </a:rPr>
              <a:t>, and Timothy F. Welch. ”Land use effects on bicycle ridership: a framework for state planning agencies.” Journal of Transport Geography 41 (2014): 220-228. </a:t>
            </a:r>
          </a:p>
          <a:p>
            <a:pPr lvl="0" eaLnBrk="1" fontAlgn="auto" hangingPunct="1">
              <a:spcAft>
                <a:spcPts val="0"/>
              </a:spcAft>
            </a:pPr>
            <a:endParaRPr lang="en-US" sz="2000" dirty="0" smtClean="0">
              <a:latin typeface="+mn-lt"/>
            </a:endParaRPr>
          </a:p>
          <a:p>
            <a:pPr lvl="0" eaLnBrk="1" fontAlgn="auto" hangingPunct="1">
              <a:spcAft>
                <a:spcPts val="0"/>
              </a:spcAft>
            </a:pPr>
            <a:r>
              <a:rPr lang="en-US" sz="2000" dirty="0" smtClean="0">
                <a:latin typeface="+mn-lt"/>
              </a:rPr>
              <a:t>[13] </a:t>
            </a:r>
            <a:r>
              <a:rPr lang="en-US" sz="2000" dirty="0" err="1" smtClean="0">
                <a:latin typeface="+mn-lt"/>
              </a:rPr>
              <a:t>Phung</a:t>
            </a:r>
            <a:r>
              <a:rPr lang="en-US" sz="2000" dirty="0" smtClean="0">
                <a:latin typeface="+mn-lt"/>
              </a:rPr>
              <a:t>, Justin, and Geoff Rose. ”Temporal variations in usage of Melbourne’s bike paths.” Proceedings of 30th Australasian Transport Research Forum, Melbourne . Of 2007.</a:t>
            </a:r>
          </a:p>
          <a:p>
            <a:pPr lvl="0" eaLnBrk="1" fontAlgn="auto" hangingPunct="1">
              <a:spcAft>
                <a:spcPts val="0"/>
              </a:spcAft>
            </a:pPr>
            <a:endParaRPr lang="en-US" sz="2000" dirty="0" smtClean="0">
              <a:latin typeface="+mn-lt"/>
            </a:endParaRPr>
          </a:p>
          <a:p>
            <a:pPr lvl="0" eaLnBrk="1" fontAlgn="auto" hangingPunct="1">
              <a:spcAft>
                <a:spcPts val="0"/>
              </a:spcAft>
            </a:pPr>
            <a:r>
              <a:rPr lang="en-US" sz="2000" dirty="0" smtClean="0">
                <a:latin typeface="+mn-lt"/>
              </a:rPr>
              <a:t> </a:t>
            </a:r>
          </a:p>
          <a:p>
            <a:pPr lvl="0" eaLnBrk="1" fontAlgn="auto" hangingPunct="1">
              <a:spcAft>
                <a:spcPts val="0"/>
              </a:spcAft>
            </a:pPr>
            <a:endParaRPr lang="en-US" sz="2000" dirty="0" smtClean="0">
              <a:latin typeface="+mn-lt"/>
            </a:endParaRPr>
          </a:p>
          <a:p>
            <a:pPr lvl="0" eaLnBrk="1" fontAlgn="auto" hangingPunct="1">
              <a:spcAft>
                <a:spcPts val="0"/>
              </a:spcAft>
            </a:pPr>
            <a:endParaRPr lang="en-US" sz="2000" dirty="0" smtClean="0">
              <a:latin typeface="+mn-lt"/>
            </a:endParaRPr>
          </a:p>
          <a:p>
            <a:pPr lvl="0" eaLnBrk="1" fontAlgn="auto" hangingPunct="1">
              <a:spcAft>
                <a:spcPts val="0"/>
              </a:spcAft>
              <a:buFont typeface="Arial" pitchFamily="34" charset="0"/>
              <a:buChar char="•"/>
            </a:pPr>
            <a:endParaRPr lang="en-US" sz="2000" noProof="0" dirty="0" smtClean="0">
              <a:solidFill>
                <a:schemeClr val="tx1">
                  <a:lumMod val="95000"/>
                  <a:lumOff val="5000"/>
                </a:schemeClr>
              </a:solidFill>
              <a:latin typeface="+mn-lt"/>
              <a:ea typeface="+mj-ea"/>
              <a:cs typeface="+mj-cs"/>
            </a:endParaRPr>
          </a:p>
          <a:p>
            <a:pPr lvl="0" eaLnBrk="1" fontAlgn="auto" hangingPunct="1">
              <a:spcAft>
                <a:spcPts val="0"/>
              </a:spcAft>
              <a:buFont typeface="Arial" pitchFamily="34" charset="0"/>
              <a:buChar char="•"/>
            </a:pPr>
            <a:endParaRPr lang="en-IN" sz="2000" noProof="0" dirty="0" smtClean="0">
              <a:solidFill>
                <a:schemeClr val="tx1">
                  <a:lumMod val="95000"/>
                  <a:lumOff val="5000"/>
                </a:schemeClr>
              </a:solidFill>
              <a:latin typeface="+mn-lt"/>
              <a:ea typeface="+mj-ea"/>
              <a:cs typeface="+mj-cs"/>
            </a:endParaRPr>
          </a:p>
        </p:txBody>
      </p:sp>
      <p:sp>
        <p:nvSpPr>
          <p:cNvPr id="26" name="Text Placeholder 8"/>
          <p:cNvSpPr txBox="1">
            <a:spLocks/>
          </p:cNvSpPr>
          <p:nvPr/>
        </p:nvSpPr>
        <p:spPr>
          <a:xfrm>
            <a:off x="475339" y="1188720"/>
            <a:ext cx="8133081" cy="4389112"/>
          </a:xfrm>
          <a:prstGeom prst="rect">
            <a:avLst/>
          </a:prstGeom>
        </p:spPr>
        <p:txBody>
          <a:bodyPr vert="horz" lIns="91440" tIns="45720" rIns="91440" bIns="45720" rtlCol="0">
            <a:noAutofit/>
          </a:bodyPr>
          <a:lstStyle/>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43</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References:</a:t>
            </a:r>
            <a:endParaRPr lang="en-IN" sz="3600" b="1" dirty="0">
              <a:solidFill>
                <a:schemeClr val="tx1">
                  <a:lumMod val="95000"/>
                  <a:lumOff val="5000"/>
                </a:schemeClr>
              </a:solidFill>
              <a:latin typeface="+mn-lt"/>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Text Placeholder 8"/>
          <p:cNvSpPr>
            <a:spLocks noGrp="1"/>
          </p:cNvSpPr>
          <p:nvPr>
            <p:ph type="body" idx="1"/>
          </p:nvPr>
        </p:nvSpPr>
        <p:spPr>
          <a:xfrm>
            <a:off x="697410" y="1149531"/>
            <a:ext cx="8133081"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pPr>
            <a:endParaRPr lang="en-US" sz="2000" dirty="0" smtClean="0"/>
          </a:p>
          <a:p>
            <a:pPr>
              <a:lnSpc>
                <a:spcPct val="115000"/>
              </a:lnSpc>
              <a:spcBef>
                <a:spcPts val="0"/>
              </a:spcBef>
              <a:spcAft>
                <a:spcPts val="1000"/>
              </a:spcAft>
            </a:pPr>
            <a:r>
              <a:rPr lang="en-US" sz="2000" dirty="0" smtClean="0"/>
              <a:t> </a:t>
            </a:r>
            <a:endParaRPr lang="en-US" sz="2000" b="1" dirty="0" smtClean="0"/>
          </a:p>
          <a:p>
            <a:pPr>
              <a:lnSpc>
                <a:spcPct val="115000"/>
              </a:lnSpc>
              <a:spcBef>
                <a:spcPts val="0"/>
              </a:spcBef>
              <a:spcAft>
                <a:spcPts val="1000"/>
              </a:spcAft>
            </a:pPr>
            <a:r>
              <a:rPr lang="en-US" sz="2000" b="1" dirty="0" smtClean="0">
                <a:solidFill>
                  <a:srgbClr val="002060"/>
                </a:solidFill>
              </a:rPr>
              <a:t> </a:t>
            </a:r>
            <a:endParaRPr lang="en-US" sz="2000" dirty="0" smtClean="0"/>
          </a:p>
        </p:txBody>
      </p:sp>
      <p:sp>
        <p:nvSpPr>
          <p:cNvPr id="21" name="Title 16"/>
          <p:cNvSpPr txBox="1">
            <a:spLocks/>
          </p:cNvSpPr>
          <p:nvPr/>
        </p:nvSpPr>
        <p:spPr>
          <a:xfrm>
            <a:off x="708659" y="4075642"/>
            <a:ext cx="8113059" cy="3344092"/>
          </a:xfrm>
          <a:prstGeom prst="rect">
            <a:avLst/>
          </a:prstGeom>
        </p:spPr>
        <p:txBody>
          <a:bodyPr vert="horz" lIns="91440" tIns="45720" rIns="91440" bIns="45720" rtlCol="0" anchor="b">
            <a:noAutofit/>
          </a:bodyPr>
          <a:lstStyle/>
          <a:p>
            <a:pPr marL="0" marR="0" lvl="0" indent="0" algn="l" defTabSz="914400" rtl="0" eaLnBrk="1" fontAlgn="auto" latinLnBrk="0" hangingPunct="1">
              <a:spcBef>
                <a:spcPct val="0"/>
              </a:spcBef>
              <a:spcAft>
                <a:spcPts val="0"/>
              </a:spcAft>
              <a:buClrTx/>
              <a:buSzTx/>
              <a:buFontTx/>
              <a:buNone/>
              <a:tabLst/>
              <a:defRPr/>
            </a:pPr>
            <a:endParaRPr lang="en-IN" sz="2000" noProof="0" dirty="0" smtClean="0">
              <a:solidFill>
                <a:schemeClr val="tx1">
                  <a:lumMod val="95000"/>
                  <a:lumOff val="5000"/>
                </a:schemeClr>
              </a:solidFill>
              <a:latin typeface="+mn-lt"/>
              <a:ea typeface="+mj-ea"/>
              <a:cs typeface="+mj-cs"/>
            </a:endParaRPr>
          </a:p>
          <a:p>
            <a:pPr lvl="0" eaLnBrk="1" fontAlgn="auto" hangingPunct="1">
              <a:spcAft>
                <a:spcPts val="0"/>
              </a:spcAft>
            </a:pPr>
            <a:r>
              <a:rPr lang="en-US" sz="2000" dirty="0" smtClean="0">
                <a:latin typeface="+mn-lt"/>
              </a:rPr>
              <a:t>[14] Brandenburg, </a:t>
            </a:r>
            <a:r>
              <a:rPr lang="en-US" sz="2000" dirty="0" err="1" smtClean="0">
                <a:latin typeface="+mn-lt"/>
              </a:rPr>
              <a:t>Christiane</a:t>
            </a:r>
            <a:r>
              <a:rPr lang="en-US" sz="2000" dirty="0" smtClean="0">
                <a:latin typeface="+mn-lt"/>
              </a:rPr>
              <a:t>, Andreas </a:t>
            </a:r>
            <a:r>
              <a:rPr lang="en-US" sz="2000" dirty="0" err="1" smtClean="0">
                <a:latin typeface="+mn-lt"/>
              </a:rPr>
              <a:t>Matzarakis</a:t>
            </a:r>
            <a:r>
              <a:rPr lang="en-US" sz="2000" dirty="0" smtClean="0">
                <a:latin typeface="+mn-lt"/>
              </a:rPr>
              <a:t>, and Arne </a:t>
            </a:r>
            <a:r>
              <a:rPr lang="en-US" sz="2000" dirty="0" err="1" smtClean="0">
                <a:latin typeface="+mn-lt"/>
              </a:rPr>
              <a:t>Arnberger</a:t>
            </a:r>
            <a:r>
              <a:rPr lang="en-US" sz="2000" dirty="0" smtClean="0">
                <a:latin typeface="+mn-lt"/>
              </a:rPr>
              <a:t>.  </a:t>
            </a:r>
          </a:p>
          <a:p>
            <a:pPr lvl="0" eaLnBrk="1" fontAlgn="auto" hangingPunct="1">
              <a:spcAft>
                <a:spcPts val="0"/>
              </a:spcAft>
            </a:pPr>
            <a:r>
              <a:rPr lang="en-US" sz="2000" dirty="0" smtClean="0">
                <a:latin typeface="+mn-lt"/>
              </a:rPr>
              <a:t>“Weather and cycling-a first approach to the effects of weather conditions on </a:t>
            </a:r>
            <a:r>
              <a:rPr lang="en-US" sz="2000" dirty="0" err="1" smtClean="0">
                <a:latin typeface="+mn-lt"/>
              </a:rPr>
              <a:t>cycling”Meteorological</a:t>
            </a:r>
            <a:r>
              <a:rPr lang="en-US" sz="2000" dirty="0" smtClean="0">
                <a:latin typeface="+mn-lt"/>
              </a:rPr>
              <a:t> applications (2007): 61-67.</a:t>
            </a:r>
          </a:p>
          <a:p>
            <a:pPr lvl="0" eaLnBrk="1" fontAlgn="auto" hangingPunct="1">
              <a:spcAft>
                <a:spcPts val="0"/>
              </a:spcAft>
            </a:pPr>
            <a:endParaRPr lang="en-US" sz="2000" dirty="0" smtClean="0">
              <a:latin typeface="+mn-lt"/>
            </a:endParaRPr>
          </a:p>
          <a:p>
            <a:pPr lvl="0" eaLnBrk="1" fontAlgn="auto" hangingPunct="1">
              <a:spcAft>
                <a:spcPts val="0"/>
              </a:spcAft>
            </a:pPr>
            <a:r>
              <a:rPr lang="en-US" sz="2000" dirty="0" smtClean="0">
                <a:latin typeface="+mn-lt"/>
              </a:rPr>
              <a:t> [15] Whiting, Mark A., </a:t>
            </a:r>
            <a:r>
              <a:rPr lang="en-US" sz="2000" dirty="0" err="1" smtClean="0">
                <a:latin typeface="+mn-lt"/>
              </a:rPr>
              <a:t>Jereme</a:t>
            </a:r>
            <a:r>
              <a:rPr lang="en-US" sz="2000" dirty="0" smtClean="0">
                <a:latin typeface="+mn-lt"/>
              </a:rPr>
              <a:t> </a:t>
            </a:r>
            <a:r>
              <a:rPr lang="en-US" sz="2000" dirty="0" err="1" smtClean="0">
                <a:latin typeface="+mn-lt"/>
              </a:rPr>
              <a:t>Haack</a:t>
            </a:r>
            <a:r>
              <a:rPr lang="en-US" sz="2000" dirty="0" smtClean="0">
                <a:latin typeface="+mn-lt"/>
              </a:rPr>
              <a:t>, and Carrie </a:t>
            </a:r>
            <a:r>
              <a:rPr lang="en-US" sz="2000" dirty="0" err="1" smtClean="0">
                <a:latin typeface="+mn-lt"/>
              </a:rPr>
              <a:t>Varley</a:t>
            </a:r>
            <a:r>
              <a:rPr lang="en-US" sz="2000" dirty="0" smtClean="0">
                <a:latin typeface="+mn-lt"/>
              </a:rPr>
              <a:t>. ”Creating realistic, scenario-based synthetic data for test and evaluation of information analytics software.” Proceedings of the 2008 Workshop on </a:t>
            </a:r>
            <a:r>
              <a:rPr lang="en-US" sz="2000" dirty="0" err="1" smtClean="0">
                <a:latin typeface="+mn-lt"/>
              </a:rPr>
              <a:t>BEyond</a:t>
            </a:r>
            <a:r>
              <a:rPr lang="en-US" sz="2000" dirty="0" smtClean="0">
                <a:latin typeface="+mn-lt"/>
              </a:rPr>
              <a:t> time and errors: novel </a:t>
            </a:r>
            <a:r>
              <a:rPr lang="en-US" sz="2000" dirty="0" err="1" smtClean="0">
                <a:latin typeface="+mn-lt"/>
              </a:rPr>
              <a:t>evaLuation</a:t>
            </a:r>
            <a:r>
              <a:rPr lang="en-US" sz="2000" dirty="0" smtClean="0">
                <a:latin typeface="+mn-lt"/>
              </a:rPr>
              <a:t> methods for Information Visualization. ACM, 2008.</a:t>
            </a:r>
          </a:p>
          <a:p>
            <a:pPr lvl="0" eaLnBrk="1" fontAlgn="auto" hangingPunct="1">
              <a:spcAft>
                <a:spcPts val="0"/>
              </a:spcAft>
            </a:pPr>
            <a:endParaRPr lang="en-US" sz="2000" dirty="0" smtClean="0">
              <a:latin typeface="+mn-lt"/>
            </a:endParaRPr>
          </a:p>
          <a:p>
            <a:pPr lvl="0" eaLnBrk="1" fontAlgn="auto" hangingPunct="1">
              <a:spcAft>
                <a:spcPts val="0"/>
              </a:spcAft>
            </a:pPr>
            <a:r>
              <a:rPr lang="en-US" sz="2000" dirty="0" smtClean="0">
                <a:latin typeface="+mn-lt"/>
              </a:rPr>
              <a:t>[16] T </a:t>
            </a:r>
            <a:r>
              <a:rPr lang="en-US" sz="2000" dirty="0" err="1" smtClean="0">
                <a:latin typeface="+mn-lt"/>
              </a:rPr>
              <a:t>Varga</a:t>
            </a:r>
            <a:r>
              <a:rPr lang="en-US" sz="2000" dirty="0" smtClean="0">
                <a:latin typeface="+mn-lt"/>
              </a:rPr>
              <a:t> and Horst </a:t>
            </a:r>
            <a:r>
              <a:rPr lang="en-US" sz="2000" dirty="0" err="1" smtClean="0">
                <a:latin typeface="+mn-lt"/>
              </a:rPr>
              <a:t>Bunke</a:t>
            </a:r>
            <a:r>
              <a:rPr lang="en-US" sz="2000" dirty="0" smtClean="0">
                <a:latin typeface="+mn-lt"/>
              </a:rPr>
              <a:t>. Generation of synthetic training data for an HMM-based handwriting recognition system. Document Analysis and Recognition, 2003.</a:t>
            </a:r>
          </a:p>
          <a:p>
            <a:pPr lvl="0" eaLnBrk="1" fontAlgn="auto" hangingPunct="1">
              <a:spcAft>
                <a:spcPts val="0"/>
              </a:spcAft>
            </a:pPr>
            <a:endParaRPr lang="en-US" sz="2000" dirty="0" smtClean="0">
              <a:latin typeface="+mn-lt"/>
            </a:endParaRPr>
          </a:p>
          <a:p>
            <a:pPr lvl="0" eaLnBrk="1" fontAlgn="auto" hangingPunct="1">
              <a:spcAft>
                <a:spcPts val="0"/>
              </a:spcAft>
            </a:pPr>
            <a:endParaRPr lang="en-US" sz="2000" dirty="0" smtClean="0">
              <a:latin typeface="+mn-lt"/>
            </a:endParaRPr>
          </a:p>
          <a:p>
            <a:pPr lvl="0" eaLnBrk="1" fontAlgn="auto" hangingPunct="1">
              <a:spcAft>
                <a:spcPts val="0"/>
              </a:spcAft>
            </a:pPr>
            <a:endParaRPr lang="en-US" sz="2000" dirty="0" smtClean="0">
              <a:latin typeface="+mn-lt"/>
            </a:endParaRPr>
          </a:p>
          <a:p>
            <a:pPr lvl="0" eaLnBrk="1" fontAlgn="auto" hangingPunct="1">
              <a:spcAft>
                <a:spcPts val="0"/>
              </a:spcAft>
            </a:pPr>
            <a:endParaRPr lang="en-US" sz="2000" dirty="0" smtClean="0">
              <a:latin typeface="+mn-lt"/>
            </a:endParaRPr>
          </a:p>
          <a:p>
            <a:pPr lvl="0" eaLnBrk="1" fontAlgn="auto" hangingPunct="1">
              <a:spcAft>
                <a:spcPts val="0"/>
              </a:spcAft>
              <a:buFont typeface="Arial" pitchFamily="34" charset="0"/>
              <a:buChar char="•"/>
            </a:pPr>
            <a:endParaRPr lang="en-US" sz="2000" noProof="0" dirty="0" smtClean="0">
              <a:solidFill>
                <a:schemeClr val="tx1">
                  <a:lumMod val="95000"/>
                  <a:lumOff val="5000"/>
                </a:schemeClr>
              </a:solidFill>
              <a:latin typeface="+mn-lt"/>
              <a:ea typeface="+mj-ea"/>
              <a:cs typeface="+mj-cs"/>
            </a:endParaRPr>
          </a:p>
          <a:p>
            <a:pPr lvl="0" eaLnBrk="1" fontAlgn="auto" hangingPunct="1">
              <a:spcAft>
                <a:spcPts val="0"/>
              </a:spcAft>
              <a:buFont typeface="Arial" pitchFamily="34" charset="0"/>
              <a:buChar char="•"/>
            </a:pPr>
            <a:endParaRPr lang="en-IN" sz="2000" noProof="0" dirty="0" smtClean="0">
              <a:solidFill>
                <a:schemeClr val="tx1">
                  <a:lumMod val="95000"/>
                  <a:lumOff val="5000"/>
                </a:schemeClr>
              </a:solidFill>
              <a:latin typeface="+mn-lt"/>
              <a:ea typeface="+mj-ea"/>
              <a:cs typeface="+mj-cs"/>
            </a:endParaRPr>
          </a:p>
        </p:txBody>
      </p:sp>
      <p:sp>
        <p:nvSpPr>
          <p:cNvPr id="26" name="Text Placeholder 8"/>
          <p:cNvSpPr txBox="1">
            <a:spLocks/>
          </p:cNvSpPr>
          <p:nvPr/>
        </p:nvSpPr>
        <p:spPr>
          <a:xfrm>
            <a:off x="475339" y="1188720"/>
            <a:ext cx="8133081" cy="4389112"/>
          </a:xfrm>
          <a:prstGeom prst="rect">
            <a:avLst/>
          </a:prstGeom>
        </p:spPr>
        <p:txBody>
          <a:bodyPr vert="horz" lIns="91440" tIns="45720" rIns="91440" bIns="45720" rtlCol="0">
            <a:noAutofit/>
          </a:bodyPr>
          <a:lstStyle/>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p>
          <a:p>
            <a:pPr marL="0" marR="0" lvl="0" indent="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44</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2" name="Rectangle 21"/>
          <p:cNvSpPr/>
          <p:nvPr/>
        </p:nvSpPr>
        <p:spPr>
          <a:xfrm>
            <a:off x="979714" y="1998617"/>
            <a:ext cx="666206" cy="23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8"/>
          <p:cNvSpPr txBox="1">
            <a:spLocks/>
          </p:cNvSpPr>
          <p:nvPr/>
        </p:nvSpPr>
        <p:spPr>
          <a:xfrm>
            <a:off x="697411" y="1389376"/>
            <a:ext cx="7773988" cy="4998357"/>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 Placeholder 8"/>
          <p:cNvSpPr txBox="1">
            <a:spLocks/>
          </p:cNvSpPr>
          <p:nvPr/>
        </p:nvSpPr>
        <p:spPr>
          <a:xfrm>
            <a:off x="710474" y="-47554"/>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Text Placeholder 8"/>
          <p:cNvSpPr txBox="1">
            <a:spLocks/>
          </p:cNvSpPr>
          <p:nvPr/>
        </p:nvSpPr>
        <p:spPr>
          <a:xfrm>
            <a:off x="862874" y="104846"/>
            <a:ext cx="7773988" cy="5899714"/>
          </a:xfrm>
          <a:prstGeom prst="rect">
            <a:avLst/>
          </a:prstGeom>
        </p:spPr>
        <p:txBody>
          <a:bodyPr vert="horz" lIns="91440" tIns="45720" rIns="91440" bIns="45720" rtlCol="0">
            <a:noAutofit/>
          </a:bodyPr>
          <a:lstStyle/>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tab pos="36000" algn="l"/>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dirty="0" smtClean="0">
              <a:latin typeface="+mn-lt"/>
            </a:endParaRPr>
          </a:p>
          <a:p>
            <a:pPr marL="10800" marR="0" lvl="0" indent="0" algn="l" defTabSz="914400" rtl="0" eaLnBrk="1" fontAlgn="auto" latinLnBrk="0" hangingPunct="1">
              <a:lnSpc>
                <a:spcPct val="120000"/>
              </a:lnSpc>
              <a:spcBef>
                <a:spcPts val="1000"/>
              </a:spcBef>
              <a:spcAft>
                <a:spcPts val="0"/>
              </a:spcAft>
              <a:buClrTx/>
              <a:buSzTx/>
              <a:tabLst>
                <a:tab pos="36000" algn="l"/>
              </a:tabLst>
              <a:defRPr/>
            </a:pPr>
            <a:endParaRPr lang="en-US" sz="2000" baseline="0" dirty="0" smtClean="0">
              <a:latin typeface="+mn-lt"/>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00" marR="0" lvl="0" indent="0" algn="l" defTabSz="914400" rtl="0" eaLnBrk="1" fontAlgn="auto" latinLnBrk="0" hangingPunct="1">
              <a:lnSpc>
                <a:spcPct val="120000"/>
              </a:lnSpc>
              <a:spcBef>
                <a:spcPts val="1000"/>
              </a:spcBef>
              <a:spcAft>
                <a:spcPts val="0"/>
              </a:spcAft>
              <a:buClrTx/>
              <a:buSzTx/>
              <a:buFont typeface="Arial" pitchFamily="34" charset="0"/>
              <a:buNone/>
              <a:tabLst>
                <a:tab pos="36000" algn="l"/>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8" name="Picture 27" descr="thank you.png"/>
          <p:cNvPicPr>
            <a:picLocks noChangeAspect="1"/>
          </p:cNvPicPr>
          <p:nvPr/>
        </p:nvPicPr>
        <p:blipFill>
          <a:blip r:embed="rId6" cstate="print"/>
          <a:stretch>
            <a:fillRect/>
          </a:stretch>
        </p:blipFill>
        <p:spPr>
          <a:xfrm>
            <a:off x="195943" y="1714499"/>
            <a:ext cx="8765177" cy="4307477"/>
          </a:xfrm>
          <a:prstGeom prst="rect">
            <a:avLst/>
          </a:prstGeom>
        </p:spPr>
      </p:pic>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Aim For Data Generation:</a:t>
            </a:r>
            <a:endParaRPr lang="en-IN" sz="3600" b="1" dirty="0">
              <a:solidFill>
                <a:schemeClr val="tx1">
                  <a:lumMod val="95000"/>
                  <a:lumOff val="5000"/>
                </a:schemeClr>
              </a:solidFill>
              <a:latin typeface="+mn-lt"/>
            </a:endParaRPr>
          </a:p>
        </p:txBody>
      </p:sp>
      <p:sp>
        <p:nvSpPr>
          <p:cNvPr id="9" name="Text Placeholder 8"/>
          <p:cNvSpPr>
            <a:spLocks noGrp="1"/>
          </p:cNvSpPr>
          <p:nvPr>
            <p:ph type="body" idx="1"/>
          </p:nvPr>
        </p:nvSpPr>
        <p:spPr>
          <a:xfrm>
            <a:off x="710474" y="-365782"/>
            <a:ext cx="7773988" cy="3213442"/>
          </a:xfrm>
        </p:spPr>
        <p:txBody>
          <a:bodyPr>
            <a:noAutofit/>
          </a:bodyPr>
          <a:lstStyle/>
          <a:p>
            <a:pPr marL="10800">
              <a:lnSpc>
                <a:spcPct val="100000"/>
              </a:lnSpc>
              <a:tabLst>
                <a:tab pos="36000" algn="l"/>
              </a:tabLst>
            </a:pPr>
            <a:endParaRPr lang="en-IN" sz="2000" cap="none" dirty="0" smtClean="0">
              <a:solidFill>
                <a:schemeClr val="tx1"/>
              </a:solidFill>
            </a:endParaRPr>
          </a:p>
          <a:p>
            <a:pPr marL="10800">
              <a:lnSpc>
                <a:spcPct val="100000"/>
              </a:lnSpc>
              <a:tabLst>
                <a:tab pos="36000" algn="l"/>
              </a:tabLst>
            </a:pPr>
            <a:endParaRPr lang="en-IN" sz="2000" dirty="0" smtClean="0"/>
          </a:p>
          <a:p>
            <a:pPr marL="10800">
              <a:lnSpc>
                <a:spcPct val="100000"/>
              </a:lnSpc>
              <a:tabLst>
                <a:tab pos="36000" algn="l"/>
              </a:tabLst>
            </a:pPr>
            <a:endParaRPr lang="en-IN" sz="2000" cap="none" dirty="0" smtClean="0">
              <a:solidFill>
                <a:schemeClr val="tx1"/>
              </a:solidFill>
            </a:endParaRPr>
          </a:p>
          <a:p>
            <a:pPr marL="10800">
              <a:lnSpc>
                <a:spcPct val="100000"/>
              </a:lnSpc>
              <a:tabLst>
                <a:tab pos="36000" algn="l"/>
              </a:tabLst>
            </a:pPr>
            <a:endParaRPr lang="en-IN" sz="2000" dirty="0" smtClean="0"/>
          </a:p>
          <a:p>
            <a:pPr>
              <a:lnSpc>
                <a:spcPct val="100000"/>
              </a:lnSpc>
              <a:spcBef>
                <a:spcPts val="0"/>
              </a:spcBef>
              <a:spcAft>
                <a:spcPts val="1000"/>
              </a:spcAft>
            </a:pPr>
            <a:r>
              <a:rPr lang="en-IN" sz="2000" cap="none" dirty="0" smtClean="0">
                <a:solidFill>
                  <a:schemeClr val="tx1"/>
                </a:solidFill>
              </a:rPr>
              <a:t> </a:t>
            </a:r>
          </a:p>
          <a:p>
            <a:pPr>
              <a:lnSpc>
                <a:spcPct val="100000"/>
              </a:lnSpc>
              <a:buFont typeface="Arial" pitchFamily="34" charset="0"/>
              <a:buChar char="•"/>
            </a:pPr>
            <a:r>
              <a:rPr lang="en-US" sz="2000" dirty="0" smtClean="0"/>
              <a:t> Realistic represents things in a way that is accurate and true to life</a:t>
            </a:r>
            <a:r>
              <a:rPr lang="en-US" sz="2000" dirty="0" smtClean="0"/>
              <a:t>.</a:t>
            </a:r>
            <a:endParaRPr lang="en-US" sz="2000" dirty="0" smtClean="0"/>
          </a:p>
          <a:p>
            <a:pPr>
              <a:lnSpc>
                <a:spcPct val="100000"/>
              </a:lnSpc>
              <a:buFont typeface="Arial" pitchFamily="34" charset="0"/>
              <a:buChar char="•"/>
            </a:pPr>
            <a:r>
              <a:rPr lang="en-US" sz="2000" dirty="0" smtClean="0"/>
              <a:t> Synthetic (of a proposition) having truth or falsity determinable by recourse to experience.</a:t>
            </a:r>
          </a:p>
          <a:p>
            <a:pPr>
              <a:lnSpc>
                <a:spcPct val="100000"/>
              </a:lnSpc>
              <a:buFont typeface="Arial" pitchFamily="34" charset="0"/>
              <a:buChar char="•"/>
            </a:pPr>
            <a:r>
              <a:rPr lang="en-US" sz="2000" dirty="0" smtClean="0"/>
              <a:t> Synthetic data generators allow us to generate large volumes of data with well-understood characteristics.</a:t>
            </a:r>
          </a:p>
          <a:p>
            <a:pPr>
              <a:lnSpc>
                <a:spcPct val="100000"/>
              </a:lnSpc>
              <a:buFont typeface="Arial" pitchFamily="34" charset="0"/>
              <a:buChar char="•"/>
            </a:pPr>
            <a:r>
              <a:rPr lang="en-US" sz="2000" dirty="0" smtClean="0"/>
              <a:t> We can easily vary the characteristics of the generated data by varying the input parameters of the data generator. </a:t>
            </a:r>
          </a:p>
          <a:p>
            <a:pPr>
              <a:lnSpc>
                <a:spcPct val="100000"/>
              </a:lnSpc>
              <a:buFont typeface="Arial" pitchFamily="34" charset="0"/>
              <a:buChar char="•"/>
            </a:pPr>
            <a:endParaRPr lang="en-US" sz="2000" dirty="0" smtClean="0"/>
          </a:p>
          <a:p>
            <a:pPr>
              <a:lnSpc>
                <a:spcPct val="100000"/>
              </a:lnSpc>
              <a:spcBef>
                <a:spcPts val="0"/>
              </a:spcBef>
              <a:spcAft>
                <a:spcPts val="1000"/>
              </a:spcAft>
            </a:pPr>
            <a:endParaRPr lang="en-US" sz="2000" dirty="0" smtClean="0">
              <a:ea typeface="Calibri"/>
              <a:cs typeface="Times New Roman"/>
            </a:endParaRPr>
          </a:p>
          <a:p>
            <a:pPr marL="10800">
              <a:lnSpc>
                <a:spcPct val="100000"/>
              </a:lnSpc>
              <a:buFont typeface="Arial" pitchFamily="34" charset="0"/>
              <a:buChar char="•"/>
              <a:tabLst>
                <a:tab pos="36000" algn="l"/>
              </a:tabLst>
            </a:pPr>
            <a:endParaRPr lang="en-IN" sz="2000" cap="none" dirty="0" smtClean="0">
              <a:solidFill>
                <a:schemeClr val="tx1"/>
              </a:solidFill>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5</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0806" y="-71052"/>
            <a:ext cx="6701996" cy="741405"/>
          </a:xfrm>
        </p:spPr>
        <p:txBody>
          <a:bodyPr>
            <a:normAutofit fontScale="90000"/>
          </a:bodyPr>
          <a:lstStyle/>
          <a:p>
            <a:r>
              <a:rPr lang="en-IN" dirty="0"/>
              <a:t/>
            </a:r>
            <a:br>
              <a:rPr lang="en-IN" dirty="0"/>
            </a:br>
            <a:r>
              <a:rPr lang="en-IN" dirty="0" smtClean="0"/>
              <a:t>Introduction</a:t>
            </a:r>
            <a:endParaRPr lang="en-IN" dirty="0"/>
          </a:p>
        </p:txBody>
      </p:sp>
      <p:sp>
        <p:nvSpPr>
          <p:cNvPr id="8" name="Rectangle 7"/>
          <p:cNvSpPr/>
          <p:nvPr/>
        </p:nvSpPr>
        <p:spPr>
          <a:xfrm>
            <a:off x="0" y="-4088"/>
            <a:ext cx="9144000" cy="7106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90848"/>
            <a:ext cx="9144000" cy="2573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72850" y="18836"/>
            <a:ext cx="871150" cy="9673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6" y="-19043"/>
            <a:ext cx="1982014" cy="689396"/>
          </a:xfrm>
          <a:prstGeom prst="rect">
            <a:avLst/>
          </a:prstGeom>
        </p:spPr>
      </p:pic>
      <p:sp>
        <p:nvSpPr>
          <p:cNvPr id="16" name="Footer Placeholder 15"/>
          <p:cNvSpPr>
            <a:spLocks noGrp="1"/>
          </p:cNvSpPr>
          <p:nvPr>
            <p:ph type="ftr" sz="quarter" idx="11"/>
          </p:nvPr>
        </p:nvSpPr>
        <p:spPr/>
        <p:txBody>
          <a:bodyPr/>
          <a:lstStyle/>
          <a:p>
            <a:r>
              <a:rPr lang="en-US" dirty="0" smtClean="0"/>
              <a:t>Title : Data Generator using Benerator Tool</a:t>
            </a:r>
            <a:endParaRPr lang="en-IN" dirty="0"/>
          </a:p>
        </p:txBody>
      </p:sp>
      <p:sp>
        <p:nvSpPr>
          <p:cNvPr id="18" name="Slide Number Placeholder 17"/>
          <p:cNvSpPr>
            <a:spLocks noGrp="1"/>
          </p:cNvSpPr>
          <p:nvPr>
            <p:ph type="sldNum" sz="quarter" idx="12"/>
          </p:nvPr>
        </p:nvSpPr>
        <p:spPr/>
        <p:txBody>
          <a:bodyPr/>
          <a:lstStyle/>
          <a:p>
            <a:pPr>
              <a:defRPr/>
            </a:pPr>
            <a:fld id="{28C5ECC4-0E62-47D2-8B41-0197022064F0}" type="slidenum">
              <a:rPr lang="de-DE" smtClean="0"/>
              <a:pPr>
                <a:defRPr/>
              </a:pPr>
              <a:t>6</a:t>
            </a:fld>
            <a:endParaRPr lang="de-DE" dirty="0"/>
          </a:p>
        </p:txBody>
      </p:sp>
      <p:sp>
        <p:nvSpPr>
          <p:cNvPr id="19" name="Date Placeholder 18"/>
          <p:cNvSpPr>
            <a:spLocks noGrp="1"/>
          </p:cNvSpPr>
          <p:nvPr>
            <p:ph type="dt" sz="half" idx="10"/>
          </p:nvPr>
        </p:nvSpPr>
        <p:spPr/>
        <p:txBody>
          <a:bodyPr/>
          <a:lstStyle/>
          <a:p>
            <a:fld id="{638BB649-45E9-42D1-A0E3-1CB7E33268B7}" type="datetime1">
              <a:rPr lang="en-IN" smtClean="0"/>
              <a:pPr/>
              <a:t>14-09-2016</a:t>
            </a:fld>
            <a:endParaRPr lang="en-IN" dirty="0"/>
          </a:p>
        </p:txBody>
      </p:sp>
      <p:pic>
        <p:nvPicPr>
          <p:cNvPr id="17" name="Picture 16" descr="logo_inf.png"/>
          <p:cNvPicPr>
            <a:picLocks noChangeAspect="1"/>
          </p:cNvPicPr>
          <p:nvPr/>
        </p:nvPicPr>
        <p:blipFill>
          <a:blip r:embed="rId5" cstate="print"/>
          <a:stretch>
            <a:fillRect/>
          </a:stretch>
        </p:blipFill>
        <p:spPr>
          <a:xfrm>
            <a:off x="0" y="-13063"/>
            <a:ext cx="2920635" cy="692331"/>
          </a:xfrm>
          <a:prstGeom prst="rect">
            <a:avLst/>
          </a:prstGeom>
        </p:spPr>
      </p:pic>
      <p:sp>
        <p:nvSpPr>
          <p:cNvPr id="20" name="Flowchart: Delay 19"/>
          <p:cNvSpPr/>
          <p:nvPr/>
        </p:nvSpPr>
        <p:spPr>
          <a:xfrm>
            <a:off x="0" y="3435529"/>
            <a:ext cx="8203474" cy="1711232"/>
          </a:xfrm>
          <a:prstGeom prst="flowChartDelay">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p:txBody>
      </p:sp>
      <p:sp>
        <p:nvSpPr>
          <p:cNvPr id="22" name="TextBox 21"/>
          <p:cNvSpPr txBox="1"/>
          <p:nvPr/>
        </p:nvSpPr>
        <p:spPr>
          <a:xfrm>
            <a:off x="-13063" y="4071255"/>
            <a:ext cx="5290457" cy="584775"/>
          </a:xfrm>
          <a:prstGeom prst="rect">
            <a:avLst/>
          </a:prstGeom>
          <a:noFill/>
        </p:spPr>
        <p:txBody>
          <a:bodyPr wrap="square" rtlCol="0">
            <a:spAutoFit/>
          </a:bodyPr>
          <a:lstStyle/>
          <a:p>
            <a:pPr>
              <a:buFont typeface="Arial" pitchFamily="34" charset="0"/>
              <a:buChar char="•"/>
            </a:pPr>
            <a:r>
              <a:rPr lang="en-IN" sz="3200" b="1" dirty="0" smtClean="0"/>
              <a:t> Global Bike INC.</a:t>
            </a:r>
            <a:endParaRPr lang="en-US" sz="3200" b="1" dirty="0"/>
          </a:p>
        </p:txBody>
      </p:sp>
    </p:spTree>
    <p:extLst>
      <p:ext uri="{BB962C8B-B14F-4D97-AF65-F5344CB8AC3E}">
        <p14:creationId xmlns:p14="http://schemas.microsoft.com/office/powerpoint/2010/main" xmlns="" val="281929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7</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pic>
        <p:nvPicPr>
          <p:cNvPr id="14" name="Picture 13"/>
          <p:cNvPicPr/>
          <p:nvPr/>
        </p:nvPicPr>
        <p:blipFill>
          <a:blip r:embed="rId6"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l="503" t="864" r="1174"/>
          <a:stretch>
            <a:fillRect/>
          </a:stretch>
        </p:blipFill>
        <p:spPr bwMode="auto">
          <a:xfrm>
            <a:off x="772527" y="2704014"/>
            <a:ext cx="7442200" cy="3657600"/>
          </a:xfrm>
          <a:prstGeom prst="rect">
            <a:avLst/>
          </a:prstGeom>
          <a:noFill/>
          <a:ln>
            <a:noFill/>
          </a:ln>
        </p:spPr>
      </p:pic>
      <p:sp>
        <p:nvSpPr>
          <p:cNvPr id="18" name="Text Placeholder 8"/>
          <p:cNvSpPr>
            <a:spLocks noGrp="1"/>
          </p:cNvSpPr>
          <p:nvPr>
            <p:ph type="body" idx="1"/>
          </p:nvPr>
        </p:nvSpPr>
        <p:spPr>
          <a:xfrm>
            <a:off x="710474" y="1049738"/>
            <a:ext cx="7773988" cy="4998357"/>
          </a:xfrm>
        </p:spPr>
        <p:txBody>
          <a:bodyPr>
            <a:noAutofit/>
          </a:bodyPr>
          <a:lstStyle/>
          <a:p>
            <a:pPr marL="10800">
              <a:lnSpc>
                <a:spcPct val="120000"/>
              </a:lnSpc>
              <a:tabLst>
                <a:tab pos="36000" algn="l"/>
              </a:tabLst>
            </a:pPr>
            <a:endParaRPr lang="en-IN" sz="2000" cap="none" dirty="0" smtClean="0">
              <a:solidFill>
                <a:schemeClr val="tx1"/>
              </a:solidFill>
            </a:endParaRPr>
          </a:p>
          <a:p>
            <a:pPr marL="10800">
              <a:lnSpc>
                <a:spcPct val="120000"/>
              </a:lnSpc>
              <a:buFont typeface="Arial" pitchFamily="34" charset="0"/>
              <a:buChar char="•"/>
              <a:tabLst>
                <a:tab pos="36000" algn="l"/>
              </a:tabLst>
            </a:pPr>
            <a:r>
              <a:rPr lang="en-US" sz="2000" dirty="0" smtClean="0"/>
              <a:t> GBI is an eminent bicycle company producing bikes and accessories for both touring and off-road racing.</a:t>
            </a:r>
          </a:p>
          <a:p>
            <a:pPr marL="10800">
              <a:lnSpc>
                <a:spcPct val="120000"/>
              </a:lnSpc>
              <a:tabLst>
                <a:tab pos="36000" algn="l"/>
              </a:tabLst>
            </a:pPr>
            <a:endParaRPr lang="en-IN" sz="2000" cap="none" dirty="0" smtClean="0">
              <a:solidFill>
                <a:schemeClr val="tx1"/>
              </a:solidFill>
            </a:endParaRPr>
          </a:p>
          <a:p>
            <a:pPr>
              <a:lnSpc>
                <a:spcPct val="115000"/>
              </a:lnSpc>
              <a:spcBef>
                <a:spcPts val="0"/>
              </a:spcBef>
              <a:spcAft>
                <a:spcPts val="1000"/>
              </a:spcAft>
            </a:pPr>
            <a:endParaRPr lang="en-US" sz="2000" dirty="0" smtClean="0"/>
          </a:p>
          <a:p>
            <a:pPr>
              <a:buFont typeface="Arial" pitchFamily="34" charset="0"/>
              <a:buChar char="•"/>
            </a:pPr>
            <a:endParaRPr lang="en-US" sz="2000" dirty="0" smtClean="0"/>
          </a:p>
          <a:p>
            <a:pPr>
              <a:lnSpc>
                <a:spcPct val="115000"/>
              </a:lnSpc>
              <a:spcBef>
                <a:spcPts val="0"/>
              </a:spcBef>
              <a:spcAft>
                <a:spcPts val="1000"/>
              </a:spcAft>
            </a:pPr>
            <a:endParaRPr lang="en-US" sz="2000" dirty="0" smtClean="0">
              <a:ea typeface="Calibri"/>
              <a:cs typeface="Times New Roman"/>
            </a:endParaRPr>
          </a:p>
          <a:p>
            <a:pPr marL="10800">
              <a:lnSpc>
                <a:spcPct val="120000"/>
              </a:lnSpc>
              <a:buFont typeface="Arial" pitchFamily="34" charset="0"/>
              <a:buChar char="•"/>
              <a:tabLst>
                <a:tab pos="36000" algn="l"/>
              </a:tabLst>
            </a:pPr>
            <a:endParaRPr lang="en-IN" sz="2000" cap="none" dirty="0" smtClean="0">
              <a:solidFill>
                <a:schemeClr val="tx1"/>
              </a:solidFill>
            </a:endParaRPr>
          </a:p>
        </p:txBody>
      </p:sp>
      <p:sp>
        <p:nvSpPr>
          <p:cNvPr id="20" name="Title 16"/>
          <p:cNvSpPr txBox="1">
            <a:spLocks/>
          </p:cNvSpPr>
          <p:nvPr/>
        </p:nvSpPr>
        <p:spPr>
          <a:xfrm>
            <a:off x="647700" y="809170"/>
            <a:ext cx="8113059" cy="62835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smtClean="0">
                <a:solidFill>
                  <a:schemeClr val="tx1">
                    <a:lumMod val="95000"/>
                    <a:lumOff val="5000"/>
                  </a:schemeClr>
                </a:solidFill>
                <a:latin typeface="+mn-lt"/>
                <a:ea typeface="+mj-ea"/>
                <a:cs typeface="+mj-cs"/>
              </a:rPr>
              <a:t>Global Bike INC. </a:t>
            </a:r>
            <a:r>
              <a:rPr kumimoji="0" lang="en-IN" sz="36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a:t>
            </a:r>
            <a:endParaRPr kumimoji="0" lang="en-IN" sz="3600" b="1"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
        <p:nvSpPr>
          <p:cNvPr id="23" name="Title 16"/>
          <p:cNvSpPr txBox="1">
            <a:spLocks/>
          </p:cNvSpPr>
          <p:nvPr/>
        </p:nvSpPr>
        <p:spPr>
          <a:xfrm>
            <a:off x="1714510" y="5995851"/>
            <a:ext cx="8113059" cy="335941"/>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1000" b="1" dirty="0" smtClean="0">
                <a:solidFill>
                  <a:schemeClr val="tx1">
                    <a:lumMod val="95000"/>
                    <a:lumOff val="5000"/>
                  </a:schemeClr>
                </a:solidFill>
                <a:latin typeface="+mn-lt"/>
                <a:ea typeface="+mj-ea"/>
                <a:cs typeface="+mj-cs"/>
              </a:rPr>
              <a:t>Source</a:t>
            </a:r>
            <a:r>
              <a:rPr kumimoji="0" lang="en-IN" sz="10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 GBI material. </a:t>
            </a:r>
            <a:endParaRPr kumimoji="0" lang="en-IN" sz="1000" b="1"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Global Bike INC. :</a:t>
            </a:r>
            <a:endParaRPr lang="en-IN" sz="3600" b="1" dirty="0">
              <a:solidFill>
                <a:schemeClr val="tx1">
                  <a:lumMod val="95000"/>
                  <a:lumOff val="5000"/>
                </a:schemeClr>
              </a:solidFill>
              <a:latin typeface="+mn-lt"/>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8</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pic>
        <p:nvPicPr>
          <p:cNvPr id="18" name="Picture 4" descr="02_Customers_US"/>
          <p:cNvPicPr>
            <a:picLocks noChangeAspect="1" noChangeArrowheads="1"/>
          </p:cNvPicPr>
          <p:nvPr/>
        </p:nvPicPr>
        <p:blipFill>
          <a:blip r:embed="rId6" cstate="print"/>
          <a:srcRect/>
          <a:stretch>
            <a:fillRect/>
          </a:stretch>
        </p:blipFill>
        <p:spPr bwMode="auto">
          <a:xfrm>
            <a:off x="292231" y="2111733"/>
            <a:ext cx="4567146" cy="3165660"/>
          </a:xfrm>
          <a:prstGeom prst="rect">
            <a:avLst/>
          </a:prstGeom>
          <a:noFill/>
          <a:ln w="9525">
            <a:noFill/>
            <a:miter lim="800000"/>
            <a:headEnd/>
            <a:tailEnd/>
          </a:ln>
        </p:spPr>
      </p:pic>
      <p:pic>
        <p:nvPicPr>
          <p:cNvPr id="19" name="Picture 5" descr="02_Customers_DE"/>
          <p:cNvPicPr>
            <a:picLocks noChangeAspect="1" noChangeArrowheads="1"/>
          </p:cNvPicPr>
          <p:nvPr/>
        </p:nvPicPr>
        <p:blipFill>
          <a:blip r:embed="rId7" cstate="print"/>
          <a:srcRect/>
          <a:stretch>
            <a:fillRect/>
          </a:stretch>
        </p:blipFill>
        <p:spPr bwMode="auto">
          <a:xfrm>
            <a:off x="4271549" y="3526970"/>
            <a:ext cx="4702631" cy="2664824"/>
          </a:xfrm>
          <a:prstGeom prst="rect">
            <a:avLst/>
          </a:prstGeom>
          <a:noFill/>
          <a:ln w="9525">
            <a:noFill/>
            <a:miter lim="800000"/>
            <a:headEnd/>
            <a:tailEnd/>
          </a:ln>
        </p:spPr>
      </p:pic>
      <p:sp>
        <p:nvSpPr>
          <p:cNvPr id="20" name="Text Placeholder 8"/>
          <p:cNvSpPr>
            <a:spLocks noGrp="1"/>
          </p:cNvSpPr>
          <p:nvPr>
            <p:ph type="body" idx="1"/>
          </p:nvPr>
        </p:nvSpPr>
        <p:spPr>
          <a:xfrm>
            <a:off x="710474" y="1541416"/>
            <a:ext cx="7773988" cy="4676503"/>
          </a:xfrm>
        </p:spPr>
        <p:txBody>
          <a:bodyPr>
            <a:noAutofit/>
          </a:bodyPr>
          <a:lstStyle/>
          <a:p>
            <a:pPr>
              <a:lnSpc>
                <a:spcPct val="115000"/>
              </a:lnSpc>
              <a:spcBef>
                <a:spcPts val="0"/>
              </a:spcBef>
              <a:spcAft>
                <a:spcPts val="1000"/>
              </a:spcAft>
              <a:buFont typeface="Arial" pitchFamily="34" charset="0"/>
              <a:buChar char="•"/>
            </a:pPr>
            <a:r>
              <a:rPr lang="en-US" sz="2000" b="1" dirty="0" smtClean="0"/>
              <a:t> CUSTOMERS</a:t>
            </a:r>
          </a:p>
          <a:p>
            <a:endParaRPr lang="en-US" sz="2000" dirty="0" smtClean="0"/>
          </a:p>
          <a:p>
            <a:pPr>
              <a:lnSpc>
                <a:spcPct val="115000"/>
              </a:lnSpc>
              <a:spcBef>
                <a:spcPts val="0"/>
              </a:spcBef>
              <a:spcAft>
                <a:spcPts val="1000"/>
              </a:spcAft>
            </a:pPr>
            <a:endParaRPr lang="en-US" sz="2000" dirty="0" smtClean="0">
              <a:ea typeface="Calibri"/>
              <a:cs typeface="Times New Roman"/>
            </a:endParaRPr>
          </a:p>
          <a:p>
            <a:pPr marL="10800">
              <a:lnSpc>
                <a:spcPct val="120000"/>
              </a:lnSpc>
              <a:buFont typeface="Arial" pitchFamily="34" charset="0"/>
              <a:buChar char="•"/>
              <a:tabLst>
                <a:tab pos="36000" algn="l"/>
              </a:tabLst>
            </a:pPr>
            <a:endParaRPr lang="en-IN" sz="2000" cap="none" dirty="0" smtClean="0">
              <a:solidFill>
                <a:schemeClr val="tx1"/>
              </a:solidFill>
            </a:endParaRPr>
          </a:p>
        </p:txBody>
      </p:sp>
      <p:sp>
        <p:nvSpPr>
          <p:cNvPr id="21" name="Title 16"/>
          <p:cNvSpPr txBox="1">
            <a:spLocks/>
          </p:cNvSpPr>
          <p:nvPr/>
        </p:nvSpPr>
        <p:spPr>
          <a:xfrm>
            <a:off x="316769" y="5852158"/>
            <a:ext cx="8113059" cy="335941"/>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1000" b="1" dirty="0" smtClean="0">
                <a:solidFill>
                  <a:schemeClr val="tx1">
                    <a:lumMod val="95000"/>
                    <a:lumOff val="5000"/>
                  </a:schemeClr>
                </a:solidFill>
                <a:latin typeface="+mn-lt"/>
                <a:ea typeface="+mj-ea"/>
                <a:cs typeface="+mj-cs"/>
              </a:rPr>
              <a:t>Source</a:t>
            </a:r>
            <a:r>
              <a:rPr kumimoji="0" lang="en-IN" sz="1000" b="1" i="0" u="none" strike="noStrike" kern="1200" cap="none" spc="0" normalizeH="0" baseline="0" noProof="0" dirty="0" smtClean="0">
                <a:ln>
                  <a:noFill/>
                </a:ln>
                <a:solidFill>
                  <a:schemeClr val="tx1">
                    <a:lumMod val="95000"/>
                    <a:lumOff val="5000"/>
                  </a:schemeClr>
                </a:solidFill>
                <a:effectLst/>
                <a:uLnTx/>
                <a:uFillTx/>
                <a:latin typeface="+mn-lt"/>
                <a:ea typeface="+mj-ea"/>
                <a:cs typeface="+mj-cs"/>
              </a:rPr>
              <a:t>: GBI material. </a:t>
            </a:r>
            <a:endParaRPr kumimoji="0" lang="en-IN" sz="1000" b="1" i="0" u="none" strike="noStrike" kern="1200" cap="none" spc="0" normalizeH="0" baseline="0" noProof="0" dirty="0">
              <a:ln>
                <a:noFill/>
              </a:ln>
              <a:solidFill>
                <a:schemeClr val="tx1">
                  <a:lumMod val="95000"/>
                  <a:lumOff val="5000"/>
                </a:schemeClr>
              </a:solidFill>
              <a:effectLst/>
              <a:uLnTx/>
              <a:uFillTx/>
              <a:latin typeface="+mn-lt"/>
              <a:ea typeface="+mj-ea"/>
              <a:cs typeface="+mj-cs"/>
            </a:endParaRP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56351"/>
            <a:ext cx="9144000" cy="5016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itle 16"/>
          <p:cNvSpPr>
            <a:spLocks noGrp="1"/>
          </p:cNvSpPr>
          <p:nvPr>
            <p:ph type="title"/>
          </p:nvPr>
        </p:nvSpPr>
        <p:spPr>
          <a:xfrm>
            <a:off x="647700" y="809170"/>
            <a:ext cx="8113059" cy="628354"/>
          </a:xfrm>
        </p:spPr>
        <p:txBody>
          <a:bodyPr>
            <a:noAutofit/>
          </a:bodyPr>
          <a:lstStyle/>
          <a:p>
            <a:r>
              <a:rPr lang="en-IN" sz="3600" b="1" dirty="0" smtClean="0">
                <a:solidFill>
                  <a:schemeClr val="tx1">
                    <a:lumMod val="95000"/>
                    <a:lumOff val="5000"/>
                  </a:schemeClr>
                </a:solidFill>
                <a:latin typeface="+mn-lt"/>
              </a:rPr>
              <a:t>Global Bike INC. :</a:t>
            </a:r>
            <a:endParaRPr lang="en-IN" sz="3600" b="1" dirty="0">
              <a:solidFill>
                <a:schemeClr val="tx1">
                  <a:lumMod val="95000"/>
                  <a:lumOff val="5000"/>
                </a:schemeClr>
              </a:solidFill>
              <a:latin typeface="+mn-lt"/>
            </a:endParaRPr>
          </a:p>
        </p:txBody>
      </p:sp>
      <p:sp>
        <p:nvSpPr>
          <p:cNvPr id="5" name="Rectangle 4"/>
          <p:cNvSpPr/>
          <p:nvPr/>
        </p:nvSpPr>
        <p:spPr>
          <a:xfrm>
            <a:off x="-26644" y="13446"/>
            <a:ext cx="9144000" cy="5513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0" y="564776"/>
            <a:ext cx="9144000" cy="2366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77518" y="-13447"/>
            <a:ext cx="766482" cy="814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389" y="0"/>
            <a:ext cx="1842306" cy="564775"/>
          </a:xfrm>
          <a:prstGeom prst="rect">
            <a:avLst/>
          </a:prstGeom>
        </p:spPr>
      </p:pic>
      <p:sp>
        <p:nvSpPr>
          <p:cNvPr id="13" name="Footer Placeholder 12"/>
          <p:cNvSpPr>
            <a:spLocks noGrp="1"/>
          </p:cNvSpPr>
          <p:nvPr>
            <p:ph type="ftr" sz="quarter" idx="11"/>
          </p:nvPr>
        </p:nvSpPr>
        <p:spPr/>
        <p:txBody>
          <a:bodyPr/>
          <a:lstStyle/>
          <a:p>
            <a:r>
              <a:rPr lang="en-US" dirty="0" smtClean="0"/>
              <a:t>Title : Data Generator using Benerator Tool</a:t>
            </a:r>
            <a:endParaRPr lang="en-IN" dirty="0"/>
          </a:p>
        </p:txBody>
      </p:sp>
      <p:sp>
        <p:nvSpPr>
          <p:cNvPr id="15" name="Slide Number Placeholder 14"/>
          <p:cNvSpPr>
            <a:spLocks noGrp="1"/>
          </p:cNvSpPr>
          <p:nvPr>
            <p:ph type="sldNum" sz="quarter" idx="12"/>
          </p:nvPr>
        </p:nvSpPr>
        <p:spPr/>
        <p:txBody>
          <a:bodyPr/>
          <a:lstStyle/>
          <a:p>
            <a:pPr>
              <a:defRPr/>
            </a:pPr>
            <a:fld id="{28C5ECC4-0E62-47D2-8B41-0197022064F0}" type="slidenum">
              <a:rPr lang="de-DE" smtClean="0"/>
              <a:pPr>
                <a:defRPr/>
              </a:pPr>
              <a:t>9</a:t>
            </a:fld>
            <a:endParaRPr lang="de-DE" dirty="0"/>
          </a:p>
        </p:txBody>
      </p:sp>
      <p:sp>
        <p:nvSpPr>
          <p:cNvPr id="16" name="Date Placeholder 15"/>
          <p:cNvSpPr>
            <a:spLocks noGrp="1"/>
          </p:cNvSpPr>
          <p:nvPr>
            <p:ph type="dt" sz="half" idx="10"/>
          </p:nvPr>
        </p:nvSpPr>
        <p:spPr/>
        <p:txBody>
          <a:bodyPr/>
          <a:lstStyle/>
          <a:p>
            <a:fld id="{FB3044BE-AC8B-4FFA-98C7-FEF5A98A5313}" type="datetime1">
              <a:rPr lang="en-IN" smtClean="0"/>
              <a:pPr/>
              <a:t>14-09-2016</a:t>
            </a:fld>
            <a:endParaRPr lang="en-IN" dirty="0"/>
          </a:p>
        </p:txBody>
      </p:sp>
      <p:pic>
        <p:nvPicPr>
          <p:cNvPr id="12" name="Picture 11" descr="logo_inf.png"/>
          <p:cNvPicPr>
            <a:picLocks noChangeAspect="1"/>
          </p:cNvPicPr>
          <p:nvPr/>
        </p:nvPicPr>
        <p:blipFill>
          <a:blip r:embed="rId5" cstate="print"/>
          <a:stretch>
            <a:fillRect/>
          </a:stretch>
        </p:blipFill>
        <p:spPr>
          <a:xfrm>
            <a:off x="0" y="-13063"/>
            <a:ext cx="2920635" cy="692331"/>
          </a:xfrm>
          <a:prstGeom prst="rect">
            <a:avLst/>
          </a:prstGeom>
        </p:spPr>
      </p:pic>
      <p:pic>
        <p:nvPicPr>
          <p:cNvPr id="14" name="Picture 13"/>
          <p:cNvPicPr/>
          <p:nvPr/>
        </p:nvPicPr>
        <p:blipFill>
          <a:blip r:embed="rId6" cstate="print"/>
          <a:srcRect r="318" b="4142"/>
          <a:stretch>
            <a:fillRect/>
          </a:stretch>
        </p:blipFill>
        <p:spPr bwMode="auto">
          <a:xfrm>
            <a:off x="509451" y="2090064"/>
            <a:ext cx="8190412" cy="4232364"/>
          </a:xfrm>
          <a:prstGeom prst="rect">
            <a:avLst/>
          </a:prstGeom>
          <a:noFill/>
          <a:ln w="9525">
            <a:noFill/>
            <a:miter lim="800000"/>
            <a:headEnd/>
            <a:tailEnd/>
          </a:ln>
        </p:spPr>
      </p:pic>
      <p:sp>
        <p:nvSpPr>
          <p:cNvPr id="18" name="Text Placeholder 8"/>
          <p:cNvSpPr>
            <a:spLocks noGrp="1"/>
          </p:cNvSpPr>
          <p:nvPr>
            <p:ph type="body" idx="1"/>
          </p:nvPr>
        </p:nvSpPr>
        <p:spPr>
          <a:xfrm>
            <a:off x="514529" y="1071153"/>
            <a:ext cx="7773988" cy="4389112"/>
          </a:xfrm>
        </p:spPr>
        <p:txBody>
          <a:bodyPr>
            <a:noAutofit/>
          </a:bodyPr>
          <a:lstStyle/>
          <a:p>
            <a:pPr>
              <a:lnSpc>
                <a:spcPct val="115000"/>
              </a:lnSpc>
              <a:spcBef>
                <a:spcPts val="0"/>
              </a:spcBef>
              <a:spcAft>
                <a:spcPts val="1000"/>
              </a:spcAft>
            </a:pPr>
            <a:endParaRPr lang="en-US" sz="2000" b="1" dirty="0" smtClean="0"/>
          </a:p>
          <a:p>
            <a:pPr>
              <a:lnSpc>
                <a:spcPct val="115000"/>
              </a:lnSpc>
              <a:spcBef>
                <a:spcPts val="0"/>
              </a:spcBef>
              <a:spcAft>
                <a:spcPts val="1000"/>
              </a:spcAft>
              <a:buFont typeface="Arial" pitchFamily="34" charset="0"/>
              <a:buChar char="•"/>
            </a:pPr>
            <a:r>
              <a:rPr lang="en-US" sz="2000" b="1" dirty="0" smtClean="0"/>
              <a:t> </a:t>
            </a:r>
            <a:r>
              <a:rPr lang="en-US" sz="2000" b="1" dirty="0" smtClean="0"/>
              <a:t>SALES ORDER CREATION IN ERP </a:t>
            </a:r>
            <a:r>
              <a:rPr lang="en-US" sz="2000" b="1" dirty="0" smtClean="0"/>
              <a:t>: </a:t>
            </a:r>
            <a:endParaRPr lang="en-US" sz="2000" b="1" dirty="0" smtClean="0">
              <a:solidFill>
                <a:srgbClr val="002060"/>
              </a:solidFill>
            </a:endParaRPr>
          </a:p>
          <a:p>
            <a:pPr>
              <a:lnSpc>
                <a:spcPct val="115000"/>
              </a:lnSpc>
              <a:spcBef>
                <a:spcPts val="0"/>
              </a:spcBef>
              <a:spcAft>
                <a:spcPts val="1000"/>
              </a:spcAft>
            </a:pPr>
            <a:r>
              <a:rPr lang="en-US" sz="2000" dirty="0" smtClean="0"/>
              <a:t>		</a:t>
            </a:r>
          </a:p>
        </p:txBody>
      </p:sp>
    </p:spTree>
    <p:extLst>
      <p:ext uri="{BB962C8B-B14F-4D97-AF65-F5344CB8AC3E}">
        <p14:creationId xmlns:p14="http://schemas.microsoft.com/office/powerpoint/2010/main" xmlns="" val="860282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peration Workshop 2014">
  <a:themeElements>
    <a:clrScheme name="Benutzerdefiniertes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Benutzerdefiniertes Design">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enutzerdefiniertes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AP theme">
  <a:themeElements>
    <a:clrScheme name="Benutzerdefiniertes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Benutzerdefiniertes Design">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enutzerdefiniertes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AP theme" id="{43850468-E4A6-44C0-80D4-210BD9BDF641}" vid="{49D20DA5-42E8-45D9-A1A2-F01A45A9B1E0}"/>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11936</TotalTime>
  <Words>2178</Words>
  <Application>Microsoft Office PowerPoint</Application>
  <PresentationFormat>On-screen Show (4:3)</PresentationFormat>
  <Paragraphs>886</Paragraphs>
  <Slides>44</Slides>
  <Notes>44</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Operation Workshop 2014</vt:lpstr>
      <vt:lpstr>SAP theme</vt:lpstr>
      <vt:lpstr>Office Theme</vt:lpstr>
      <vt:lpstr>Data Generator for SAP Solutions using Benerator Tool</vt:lpstr>
      <vt:lpstr> Introduction</vt:lpstr>
      <vt:lpstr> Introduction</vt:lpstr>
      <vt:lpstr>Aim For Data Generation:</vt:lpstr>
      <vt:lpstr>Aim For Data Generation:</vt:lpstr>
      <vt:lpstr> Introduction</vt:lpstr>
      <vt:lpstr>Slide 7</vt:lpstr>
      <vt:lpstr>Global Bike INC. :</vt:lpstr>
      <vt:lpstr>Global Bike INC. :</vt:lpstr>
      <vt:lpstr>Global Bike INC. :</vt:lpstr>
      <vt:lpstr> Introduction</vt:lpstr>
      <vt:lpstr>Literature Research:</vt:lpstr>
      <vt:lpstr>Slide 13</vt:lpstr>
      <vt:lpstr>Slide 14</vt:lpstr>
      <vt:lpstr>Slide 15</vt:lpstr>
      <vt:lpstr>Slide 16</vt:lpstr>
      <vt:lpstr>Literature Research:</vt:lpstr>
      <vt:lpstr>Literature Research:</vt:lpstr>
      <vt:lpstr> Introduction</vt:lpstr>
      <vt:lpstr>Benerator Configuration:</vt:lpstr>
      <vt:lpstr>Benerator Configuration:</vt:lpstr>
      <vt:lpstr>Benerator Configuration:</vt:lpstr>
      <vt:lpstr>Benerator Configuration:</vt:lpstr>
      <vt:lpstr>Benerator Configuration:</vt:lpstr>
      <vt:lpstr>Benerator Configuration:</vt:lpstr>
      <vt:lpstr> Introduction</vt:lpstr>
      <vt:lpstr>Generating Entities and Analysis:</vt:lpstr>
      <vt:lpstr>Generating Entities and Analysis:</vt:lpstr>
      <vt:lpstr>Generating Entities and Analysis:</vt:lpstr>
      <vt:lpstr>Generating Entities and Analysis:</vt:lpstr>
      <vt:lpstr>Generating Entities and Analysis:</vt:lpstr>
      <vt:lpstr>Generating Entities and Analysis:</vt:lpstr>
      <vt:lpstr>Generating Entities and Analysis:</vt:lpstr>
      <vt:lpstr> Introduction</vt:lpstr>
      <vt:lpstr>Performance and Limitations:</vt:lpstr>
      <vt:lpstr>Performance and Limitations:</vt:lpstr>
      <vt:lpstr> Introduction</vt:lpstr>
      <vt:lpstr>Conclusion:</vt:lpstr>
      <vt:lpstr> Introduction</vt:lpstr>
      <vt:lpstr>References:</vt:lpstr>
      <vt:lpstr>References:</vt:lpstr>
      <vt:lpstr>References:</vt:lpstr>
      <vt:lpstr>References:</vt:lpstr>
      <vt:lpstr>Slide 44</vt:lpstr>
    </vt:vector>
  </TitlesOfParts>
  <Company>UCC Magdeburg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Michael Greulich</dc:creator>
  <cp:lastModifiedBy>Ayinampudi Naga Sai Krishna</cp:lastModifiedBy>
  <cp:revision>346</cp:revision>
  <cp:lastPrinted>2000-06-30T15:40:31Z</cp:lastPrinted>
  <dcterms:created xsi:type="dcterms:W3CDTF">2015-05-18T09:09:12Z</dcterms:created>
  <dcterms:modified xsi:type="dcterms:W3CDTF">2016-09-15T06:06:17Z</dcterms:modified>
</cp:coreProperties>
</file>