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isha-Sadiq/aicte_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984" y="4192463"/>
            <a:ext cx="1016237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Shaik Ayisha Sadiq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Vasireddy Venkatadri Institute of Technology,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hlinkClick r:id="rId2"/>
              </a:rPr>
              <a:t>https://github.com/Ayisha-Sadiq/aicte_project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/>
              <a:t>Extend the project to video &amp; audio steganography.</a:t>
            </a:r>
          </a:p>
          <a:p>
            <a:pPr marL="305435" indent="-305435"/>
            <a:r>
              <a:rPr lang="en-US" sz="3200" dirty="0"/>
              <a:t>Implement deep learning techniques to enhance security.</a:t>
            </a:r>
          </a:p>
          <a:p>
            <a:pPr marL="305435" indent="-305435"/>
            <a:r>
              <a:rPr lang="en-US" sz="3200" dirty="0"/>
              <a:t>Improve steganography detection resistance against advanced analysis.</a:t>
            </a:r>
          </a:p>
          <a:p>
            <a:pPr marL="305435" indent="-305435"/>
            <a:r>
              <a:rPr lang="en-US" sz="3200" dirty="0"/>
              <a:t>Develop a web-based tool for easier access and usability.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Digital communication needs secure ways to transmit confidential information.</a:t>
            </a:r>
          </a:p>
          <a:p>
            <a:r>
              <a:rPr lang="en-US" sz="3200" dirty="0"/>
              <a:t>Traditional encryption methods can raise suspicion when intercepted.</a:t>
            </a:r>
          </a:p>
          <a:p>
            <a:r>
              <a:rPr lang="en-US" sz="3200" dirty="0"/>
              <a:t>Steganography hides data within images, making it undetectable to outsiders.</a:t>
            </a:r>
          </a:p>
          <a:p>
            <a:r>
              <a:rPr lang="en-US" sz="3200" dirty="0"/>
              <a:t>This project ensures secret message transmission without raising suspicion.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200" b="1" dirty="0"/>
              <a:t>Programming Language:</a:t>
            </a:r>
            <a:r>
              <a:rPr lang="en-IN" sz="3200" dirty="0"/>
              <a:t> Python</a:t>
            </a:r>
          </a:p>
          <a:p>
            <a:r>
              <a:rPr lang="en-IN" sz="3200" b="1" dirty="0"/>
              <a:t>Libraries:</a:t>
            </a:r>
            <a:r>
              <a:rPr lang="en-IN" sz="3200" dirty="0"/>
              <a:t> OpenCV (cv2), OS, String</a:t>
            </a:r>
          </a:p>
          <a:p>
            <a:r>
              <a:rPr lang="en-IN" sz="3200" b="1" dirty="0"/>
              <a:t>Concepts:</a:t>
            </a:r>
            <a:r>
              <a:rPr lang="en-IN" sz="3200" dirty="0"/>
              <a:t> Image processing, ASCII encoding</a:t>
            </a:r>
          </a:p>
          <a:p>
            <a:r>
              <a:rPr lang="en-IN" sz="3200" b="1" dirty="0"/>
              <a:t>Platform:</a:t>
            </a:r>
            <a:r>
              <a:rPr lang="en-IN" sz="3200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Uses </a:t>
            </a:r>
            <a:r>
              <a:rPr lang="en-US" sz="3200" b="1" dirty="0"/>
              <a:t>pixel manipulation</a:t>
            </a:r>
            <a:r>
              <a:rPr lang="en-US" sz="3200" dirty="0"/>
              <a:t> to hide secret messages within images.</a:t>
            </a:r>
          </a:p>
          <a:p>
            <a:r>
              <a:rPr lang="en-US" sz="3200" dirty="0"/>
              <a:t>Requires a </a:t>
            </a:r>
            <a:r>
              <a:rPr lang="en-US" sz="3200" b="1" dirty="0"/>
              <a:t>passcode</a:t>
            </a:r>
            <a:r>
              <a:rPr lang="en-US" sz="3200" dirty="0"/>
              <a:t> for decryption, enhancing security.</a:t>
            </a:r>
          </a:p>
          <a:p>
            <a:r>
              <a:rPr lang="en-US" sz="3200" dirty="0"/>
              <a:t>Stealthy approach: </a:t>
            </a:r>
            <a:r>
              <a:rPr lang="en-US" sz="3200" b="1" dirty="0"/>
              <a:t>No noticeable change</a:t>
            </a:r>
            <a:r>
              <a:rPr lang="en-US" sz="3200" dirty="0"/>
              <a:t> in image quality after encryption.</a:t>
            </a:r>
          </a:p>
          <a:p>
            <a:r>
              <a:rPr lang="en-US" sz="3200" dirty="0"/>
              <a:t>The encrypted image can be shared like any normal image file.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Cybersecurity professionals for </a:t>
            </a:r>
            <a:r>
              <a:rPr lang="en-IN" sz="3200" b="1" dirty="0"/>
              <a:t>covert communication</a:t>
            </a:r>
            <a:r>
              <a:rPr lang="en-IN" sz="3200" dirty="0"/>
              <a:t>.</a:t>
            </a:r>
          </a:p>
          <a:p>
            <a:r>
              <a:rPr lang="en-IN" sz="3200" dirty="0"/>
              <a:t>Journalists &amp; whistle blowers for </a:t>
            </a:r>
            <a:r>
              <a:rPr lang="en-IN" sz="3200" b="1" dirty="0"/>
              <a:t>secure message transmission</a:t>
            </a:r>
            <a:r>
              <a:rPr lang="en-IN" sz="3200" dirty="0"/>
              <a:t>.</a:t>
            </a:r>
          </a:p>
          <a:p>
            <a:r>
              <a:rPr lang="en-IN" sz="3200" dirty="0"/>
              <a:t>Military &amp; intelligence agencies for </a:t>
            </a:r>
            <a:r>
              <a:rPr lang="en-IN" sz="3200" b="1" dirty="0"/>
              <a:t>classified data sharing</a:t>
            </a:r>
            <a:r>
              <a:rPr lang="en-IN" sz="3200" dirty="0"/>
              <a:t>.</a:t>
            </a:r>
          </a:p>
          <a:p>
            <a:r>
              <a:rPr lang="en-IN" sz="3200" dirty="0"/>
              <a:t>General users looking for </a:t>
            </a:r>
            <a:r>
              <a:rPr lang="en-IN" sz="3200" b="1" dirty="0"/>
              <a:t>privacy in digital communication</a:t>
            </a:r>
            <a:r>
              <a:rPr lang="en-IN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IDLE Shell 3.12.8">
            <a:extLst>
              <a:ext uri="{FF2B5EF4-FFF2-40B4-BE49-F238E27FC236}">
                <a16:creationId xmlns:a16="http://schemas.microsoft.com/office/drawing/2014/main" id="{00DB74B8-A004-46CD-A5A8-342771C54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5920" y="2188014"/>
            <a:ext cx="4954451" cy="2820084"/>
          </a:xfrm>
        </p:spPr>
      </p:pic>
      <p:pic>
        <p:nvPicPr>
          <p:cNvPr id="7" name="Picture 6" descr="stego.py - D:\IBM_SKILLSBUILD_internship\Stenography-main\stego.py (3.12.8)">
            <a:extLst>
              <a:ext uri="{FF2B5EF4-FFF2-40B4-BE49-F238E27FC236}">
                <a16:creationId xmlns:a16="http://schemas.microsoft.com/office/drawing/2014/main" id="{BF3B70FB-644E-4AFB-B326-A019EE7C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1350498"/>
            <a:ext cx="4954451" cy="523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3D8C3E3-30AD-422A-A47B-6713922A65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0207" y="2776488"/>
            <a:ext cx="5194300" cy="292179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C342F7-E21B-4DCD-B90C-5C4C78C7C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93" y="2776488"/>
            <a:ext cx="5022166" cy="27943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2329B5-2855-4263-8164-3A2EF95EDF7C}"/>
              </a:ext>
            </a:extLst>
          </p:cNvPr>
          <p:cNvSpPr/>
          <p:nvPr/>
        </p:nvSpPr>
        <p:spPr>
          <a:xfrm>
            <a:off x="844062" y="1589649"/>
            <a:ext cx="4417255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 : </a:t>
            </a:r>
            <a:endParaRPr lang="en-I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E60298-0AE1-47DE-B003-F9CACC580F3A}"/>
              </a:ext>
            </a:extLst>
          </p:cNvPr>
          <p:cNvSpPr/>
          <p:nvPr/>
        </p:nvSpPr>
        <p:spPr>
          <a:xfrm>
            <a:off x="6597748" y="1589649"/>
            <a:ext cx="4614203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 :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048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Implemented </a:t>
            </a:r>
            <a:r>
              <a:rPr lang="en-US" sz="3200" b="1" dirty="0"/>
              <a:t>image-based steganography</a:t>
            </a:r>
            <a:r>
              <a:rPr lang="en-US" sz="3200" dirty="0"/>
              <a:t> for secure data hiding.</a:t>
            </a:r>
          </a:p>
          <a:p>
            <a:r>
              <a:rPr lang="en-US" sz="3200" dirty="0"/>
              <a:t>Achieved </a:t>
            </a:r>
            <a:r>
              <a:rPr lang="en-US" sz="3200" b="1" dirty="0"/>
              <a:t>successful encryption &amp; decryption</a:t>
            </a:r>
            <a:r>
              <a:rPr lang="en-US" sz="3200" dirty="0"/>
              <a:t> of messages using passcodes.</a:t>
            </a:r>
          </a:p>
          <a:p>
            <a:r>
              <a:rPr lang="en-US" sz="3200" dirty="0"/>
              <a:t>Ensured </a:t>
            </a:r>
            <a:r>
              <a:rPr lang="en-US" sz="3200" b="1" dirty="0"/>
              <a:t>data security and privacy</a:t>
            </a:r>
            <a:r>
              <a:rPr lang="en-US" sz="3200" dirty="0"/>
              <a:t> without attracting attention.</a:t>
            </a:r>
          </a:p>
          <a:p>
            <a:r>
              <a:rPr lang="en-US" sz="3200" dirty="0"/>
              <a:t>The project showcases </a:t>
            </a:r>
            <a:r>
              <a:rPr lang="en-US" sz="3200" b="1" dirty="0"/>
              <a:t>a simple yet effective method</a:t>
            </a:r>
            <a:r>
              <a:rPr lang="en-US" sz="3200" dirty="0"/>
              <a:t> for covert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47</TotalTime>
  <Words>295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21BQ1A05K5 - SHAIK AYISHA SADIQ</cp:lastModifiedBy>
  <cp:revision>31</cp:revision>
  <dcterms:created xsi:type="dcterms:W3CDTF">2021-05-26T16:50:10Z</dcterms:created>
  <dcterms:modified xsi:type="dcterms:W3CDTF">2025-02-24T17:26:45Z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