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552AD1-AFE4-4A54-B292-DB148FD738F8}" v="51" dt="2024-10-25T15:49:08.6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sha tp" userId="1088ba3364df1b91" providerId="LiveId" clId="{74552AD1-AFE4-4A54-B292-DB148FD738F8}"/>
    <pc:docChg chg="undo custSel delSld modSld sldOrd">
      <pc:chgData name="aysha tp" userId="1088ba3364df1b91" providerId="LiveId" clId="{74552AD1-AFE4-4A54-B292-DB148FD738F8}" dt="2024-10-26T06:04:30.502" v="54" actId="2696"/>
      <pc:docMkLst>
        <pc:docMk/>
      </pc:docMkLst>
      <pc:sldChg chg="addSp modSp mod">
        <pc:chgData name="aysha tp" userId="1088ba3364df1b91" providerId="LiveId" clId="{74552AD1-AFE4-4A54-B292-DB148FD738F8}" dt="2024-10-26T04:22:30.600" v="43" actId="1076"/>
        <pc:sldMkLst>
          <pc:docMk/>
          <pc:sldMk cId="471450906" sldId="256"/>
        </pc:sldMkLst>
        <pc:spChg chg="add mod ord">
          <ac:chgData name="aysha tp" userId="1088ba3364df1b91" providerId="LiveId" clId="{74552AD1-AFE4-4A54-B292-DB148FD738F8}" dt="2024-10-26T04:22:14.013" v="42" actId="207"/>
          <ac:spMkLst>
            <pc:docMk/>
            <pc:sldMk cId="471450906" sldId="256"/>
            <ac:spMk id="2" creationId="{6156BB63-2EF2-FB99-D111-6E542CA42429}"/>
          </ac:spMkLst>
        </pc:spChg>
        <pc:spChg chg="mod">
          <ac:chgData name="aysha tp" userId="1088ba3364df1b91" providerId="LiveId" clId="{74552AD1-AFE4-4A54-B292-DB148FD738F8}" dt="2024-10-26T04:22:30.600" v="43" actId="1076"/>
          <ac:spMkLst>
            <pc:docMk/>
            <pc:sldMk cId="471450906" sldId="256"/>
            <ac:spMk id="3" creationId="{736B7677-3FEF-F3EB-E91C-FF44BCE1251E}"/>
          </ac:spMkLst>
        </pc:spChg>
        <pc:picChg chg="mod">
          <ac:chgData name="aysha tp" userId="1088ba3364df1b91" providerId="LiveId" clId="{74552AD1-AFE4-4A54-B292-DB148FD738F8}" dt="2024-10-26T04:12:37.991" v="12" actId="14100"/>
          <ac:picMkLst>
            <pc:docMk/>
            <pc:sldMk cId="471450906" sldId="256"/>
            <ac:picMk id="5" creationId="{EEA1A581-8089-C409-B415-C162E3F163DC}"/>
          </ac:picMkLst>
        </pc:picChg>
      </pc:sldChg>
      <pc:sldChg chg="modSp mod">
        <pc:chgData name="aysha tp" userId="1088ba3364df1b91" providerId="LiveId" clId="{74552AD1-AFE4-4A54-B292-DB148FD738F8}" dt="2024-10-26T04:25:38.366" v="49" actId="207"/>
        <pc:sldMkLst>
          <pc:docMk/>
          <pc:sldMk cId="4160944795" sldId="257"/>
        </pc:sldMkLst>
        <pc:spChg chg="mod">
          <ac:chgData name="aysha tp" userId="1088ba3364df1b91" providerId="LiveId" clId="{74552AD1-AFE4-4A54-B292-DB148FD738F8}" dt="2024-10-26T04:24:54.598" v="48" actId="207"/>
          <ac:spMkLst>
            <pc:docMk/>
            <pc:sldMk cId="4160944795" sldId="257"/>
            <ac:spMk id="18" creationId="{F8F00A21-74BF-9102-7F23-40954D7976A8}"/>
          </ac:spMkLst>
        </pc:spChg>
        <pc:spChg chg="mod">
          <ac:chgData name="aysha tp" userId="1088ba3364df1b91" providerId="LiveId" clId="{74552AD1-AFE4-4A54-B292-DB148FD738F8}" dt="2024-10-26T04:25:38.366" v="49" actId="207"/>
          <ac:spMkLst>
            <pc:docMk/>
            <pc:sldMk cId="4160944795" sldId="257"/>
            <ac:spMk id="19" creationId="{6D826670-7265-5989-7887-B61A73E6B95A}"/>
          </ac:spMkLst>
        </pc:spChg>
      </pc:sldChg>
      <pc:sldChg chg="modSp mod">
        <pc:chgData name="aysha tp" userId="1088ba3364df1b91" providerId="LiveId" clId="{74552AD1-AFE4-4A54-B292-DB148FD738F8}" dt="2024-10-26T04:29:56.618" v="52" actId="20577"/>
        <pc:sldMkLst>
          <pc:docMk/>
          <pc:sldMk cId="2192365911" sldId="258"/>
        </pc:sldMkLst>
        <pc:spChg chg="mod">
          <ac:chgData name="aysha tp" userId="1088ba3364df1b91" providerId="LiveId" clId="{74552AD1-AFE4-4A54-B292-DB148FD738F8}" dt="2024-10-26T04:29:56.618" v="52" actId="20577"/>
          <ac:spMkLst>
            <pc:docMk/>
            <pc:sldMk cId="2192365911" sldId="258"/>
            <ac:spMk id="6" creationId="{00D2C97E-047A-D196-0AC5-95EE71F3B9AD}"/>
          </ac:spMkLst>
        </pc:spChg>
      </pc:sldChg>
      <pc:sldChg chg="modSp mod">
        <pc:chgData name="aysha tp" userId="1088ba3364df1b91" providerId="LiveId" clId="{74552AD1-AFE4-4A54-B292-DB148FD738F8}" dt="2024-10-26T04:23:52.402" v="47" actId="14734"/>
        <pc:sldMkLst>
          <pc:docMk/>
          <pc:sldMk cId="4047996804" sldId="259"/>
        </pc:sldMkLst>
        <pc:graphicFrameChg chg="mod modGraphic">
          <ac:chgData name="aysha tp" userId="1088ba3364df1b91" providerId="LiveId" clId="{74552AD1-AFE4-4A54-B292-DB148FD738F8}" dt="2024-10-26T04:23:52.402" v="47" actId="14734"/>
          <ac:graphicFrameMkLst>
            <pc:docMk/>
            <pc:sldMk cId="4047996804" sldId="259"/>
            <ac:graphicFrameMk id="5" creationId="{90C26AC6-76E2-0CCC-E447-5F2EB6BF595F}"/>
          </ac:graphicFrameMkLst>
        </pc:graphicFrameChg>
      </pc:sldChg>
      <pc:sldChg chg="addSp delSp modSp del mod ord">
        <pc:chgData name="aysha tp" userId="1088ba3364df1b91" providerId="LiveId" clId="{74552AD1-AFE4-4A54-B292-DB148FD738F8}" dt="2024-10-26T06:04:30.502" v="54" actId="2696"/>
        <pc:sldMkLst>
          <pc:docMk/>
          <pc:sldMk cId="1304480463" sldId="261"/>
        </pc:sldMkLst>
        <pc:spChg chg="add del mod ord">
          <ac:chgData name="aysha tp" userId="1088ba3364df1b91" providerId="LiveId" clId="{74552AD1-AFE4-4A54-B292-DB148FD738F8}" dt="2024-10-26T04:17:45.622" v="40" actId="21"/>
          <ac:spMkLst>
            <pc:docMk/>
            <pc:sldMk cId="1304480463" sldId="261"/>
            <ac:spMk id="2" creationId="{6FDE69EC-33F9-A9B5-62E9-9BB58DFA69CE}"/>
          </ac:spMkLst>
        </pc:spChg>
        <pc:spChg chg="mod">
          <ac:chgData name="aysha tp" userId="1088ba3364df1b91" providerId="LiveId" clId="{74552AD1-AFE4-4A54-B292-DB148FD738F8}" dt="2024-10-26T04:17:49.086" v="41" actId="1076"/>
          <ac:spMkLst>
            <pc:docMk/>
            <pc:sldMk cId="1304480463" sldId="261"/>
            <ac:spMk id="12" creationId="{F98D22B6-0B7A-FD12-32C9-22693D10AAA8}"/>
          </ac:spMkLst>
        </pc:spChg>
        <pc:picChg chg="mod">
          <ac:chgData name="aysha tp" userId="1088ba3364df1b91" providerId="LiveId" clId="{74552AD1-AFE4-4A54-B292-DB148FD738F8}" dt="2024-10-26T04:16:47.313" v="34" actId="1076"/>
          <ac:picMkLst>
            <pc:docMk/>
            <pc:sldMk cId="1304480463" sldId="261"/>
            <ac:picMk id="14" creationId="{495AD48F-90DC-CED8-EF0C-94803F9BE360}"/>
          </ac:picMkLst>
        </pc:picChg>
      </pc:sldChg>
      <pc:sldChg chg="del">
        <pc:chgData name="aysha tp" userId="1088ba3364df1b91" providerId="LiveId" clId="{74552AD1-AFE4-4A54-B292-DB148FD738F8}" dt="2024-10-26T06:04:26.422" v="53" actId="2696"/>
        <pc:sldMkLst>
          <pc:docMk/>
          <pc:sldMk cId="3990008468" sldId="262"/>
        </pc:sldMkLst>
      </pc:sldChg>
    </pc:docChg>
  </pc:docChgLst>
  <pc:docChgLst>
    <pc:chgData name="ayishamubashira16@gmail.com" userId="1088ba3364df1b91" providerId="LiveId" clId="{74552AD1-AFE4-4A54-B292-DB148FD738F8}"/>
    <pc:docChg chg="undo custSel addSld delSld modSld sldOrd">
      <pc:chgData name="ayishamubashira16@gmail.com" userId="1088ba3364df1b91" providerId="LiveId" clId="{74552AD1-AFE4-4A54-B292-DB148FD738F8}" dt="2024-10-25T15:54:35.333" v="3548" actId="1076"/>
      <pc:docMkLst>
        <pc:docMk/>
      </pc:docMkLst>
      <pc:sldChg chg="modSp mod modTransition">
        <pc:chgData name="ayishamubashira16@gmail.com" userId="1088ba3364df1b91" providerId="LiveId" clId="{74552AD1-AFE4-4A54-B292-DB148FD738F8}" dt="2024-10-25T05:14:18.267" v="2650" actId="27636"/>
        <pc:sldMkLst>
          <pc:docMk/>
          <pc:sldMk cId="471450906" sldId="256"/>
        </pc:sldMkLst>
        <pc:spChg chg="mod">
          <ac:chgData name="ayishamubashira16@gmail.com" userId="1088ba3364df1b91" providerId="LiveId" clId="{74552AD1-AFE4-4A54-B292-DB148FD738F8}" dt="2024-10-25T05:14:18.267" v="2650" actId="27636"/>
          <ac:spMkLst>
            <pc:docMk/>
            <pc:sldMk cId="471450906" sldId="256"/>
            <ac:spMk id="3" creationId="{736B7677-3FEF-F3EB-E91C-FF44BCE1251E}"/>
          </ac:spMkLst>
        </pc:spChg>
      </pc:sldChg>
      <pc:sldChg chg="modSp mod modTransition">
        <pc:chgData name="ayishamubashira16@gmail.com" userId="1088ba3364df1b91" providerId="LiveId" clId="{74552AD1-AFE4-4A54-B292-DB148FD738F8}" dt="2024-10-25T05:44:15.181" v="3188" actId="2711"/>
        <pc:sldMkLst>
          <pc:docMk/>
          <pc:sldMk cId="4160944795" sldId="257"/>
        </pc:sldMkLst>
        <pc:spChg chg="mod">
          <ac:chgData name="ayishamubashira16@gmail.com" userId="1088ba3364df1b91" providerId="LiveId" clId="{74552AD1-AFE4-4A54-B292-DB148FD738F8}" dt="2024-10-25T05:44:15.181" v="3188" actId="2711"/>
          <ac:spMkLst>
            <pc:docMk/>
            <pc:sldMk cId="4160944795" sldId="257"/>
            <ac:spMk id="18" creationId="{F8F00A21-74BF-9102-7F23-40954D7976A8}"/>
          </ac:spMkLst>
        </pc:spChg>
        <pc:spChg chg="mod">
          <ac:chgData name="ayishamubashira16@gmail.com" userId="1088ba3364df1b91" providerId="LiveId" clId="{74552AD1-AFE4-4A54-B292-DB148FD738F8}" dt="2024-10-25T05:39:16.838" v="3182" actId="14100"/>
          <ac:spMkLst>
            <pc:docMk/>
            <pc:sldMk cId="4160944795" sldId="257"/>
            <ac:spMk id="19" creationId="{6D826670-7265-5989-7887-B61A73E6B95A}"/>
          </ac:spMkLst>
        </pc:spChg>
      </pc:sldChg>
      <pc:sldChg chg="modSp mod modTransition">
        <pc:chgData name="ayishamubashira16@gmail.com" userId="1088ba3364df1b91" providerId="LiveId" clId="{74552AD1-AFE4-4A54-B292-DB148FD738F8}" dt="2024-10-24T05:17:50.527" v="2604"/>
        <pc:sldMkLst>
          <pc:docMk/>
          <pc:sldMk cId="2192365911" sldId="258"/>
        </pc:sldMkLst>
        <pc:spChg chg="mod">
          <ac:chgData name="ayishamubashira16@gmail.com" userId="1088ba3364df1b91" providerId="LiveId" clId="{74552AD1-AFE4-4A54-B292-DB148FD738F8}" dt="2024-10-20T06:43:22.825" v="2570" actId="207"/>
          <ac:spMkLst>
            <pc:docMk/>
            <pc:sldMk cId="2192365911" sldId="258"/>
            <ac:spMk id="6" creationId="{00D2C97E-047A-D196-0AC5-95EE71F3B9AD}"/>
          </ac:spMkLst>
        </pc:spChg>
        <pc:picChg chg="mod">
          <ac:chgData name="ayishamubashira16@gmail.com" userId="1088ba3364df1b91" providerId="LiveId" clId="{74552AD1-AFE4-4A54-B292-DB148FD738F8}" dt="2024-10-19T07:28:10.970" v="2" actId="14100"/>
          <ac:picMkLst>
            <pc:docMk/>
            <pc:sldMk cId="2192365911" sldId="258"/>
            <ac:picMk id="9" creationId="{E4DBCAFD-2C6E-DC5A-C595-B13D9D459E10}"/>
          </ac:picMkLst>
        </pc:picChg>
      </pc:sldChg>
      <pc:sldChg chg="addSp delSp modSp new del mod modClrScheme chgLayout">
        <pc:chgData name="ayishamubashira16@gmail.com" userId="1088ba3364df1b91" providerId="LiveId" clId="{74552AD1-AFE4-4A54-B292-DB148FD738F8}" dt="2024-10-19T10:48:50.144" v="91" actId="2696"/>
        <pc:sldMkLst>
          <pc:docMk/>
          <pc:sldMk cId="2990774722" sldId="259"/>
        </pc:sldMkLst>
        <pc:spChg chg="add del mod ord">
          <ac:chgData name="ayishamubashira16@gmail.com" userId="1088ba3364df1b91" providerId="LiveId" clId="{74552AD1-AFE4-4A54-B292-DB148FD738F8}" dt="2024-10-19T10:42:43.646" v="5" actId="700"/>
          <ac:spMkLst>
            <pc:docMk/>
            <pc:sldMk cId="2990774722" sldId="259"/>
            <ac:spMk id="2" creationId="{8AEA6533-1854-25D7-F680-8B8299B26449}"/>
          </ac:spMkLst>
        </pc:spChg>
        <pc:spChg chg="add del mod ord">
          <ac:chgData name="ayishamubashira16@gmail.com" userId="1088ba3364df1b91" providerId="LiveId" clId="{74552AD1-AFE4-4A54-B292-DB148FD738F8}" dt="2024-10-19T10:42:43.646" v="5" actId="700"/>
          <ac:spMkLst>
            <pc:docMk/>
            <pc:sldMk cId="2990774722" sldId="259"/>
            <ac:spMk id="3" creationId="{D1F7D537-CE64-1E0A-AB45-91C01C4FCBAA}"/>
          </ac:spMkLst>
        </pc:spChg>
        <pc:spChg chg="add del mod ord">
          <ac:chgData name="ayishamubashira16@gmail.com" userId="1088ba3364df1b91" providerId="LiveId" clId="{74552AD1-AFE4-4A54-B292-DB148FD738F8}" dt="2024-10-19T10:42:43.646" v="5" actId="700"/>
          <ac:spMkLst>
            <pc:docMk/>
            <pc:sldMk cId="2990774722" sldId="259"/>
            <ac:spMk id="4" creationId="{FED72773-09C9-B3E4-61CC-0C99E87C82DA}"/>
          </ac:spMkLst>
        </pc:spChg>
        <pc:spChg chg="add mod ord">
          <ac:chgData name="ayishamubashira16@gmail.com" userId="1088ba3364df1b91" providerId="LiveId" clId="{74552AD1-AFE4-4A54-B292-DB148FD738F8}" dt="2024-10-19T10:44:08.717" v="76" actId="700"/>
          <ac:spMkLst>
            <pc:docMk/>
            <pc:sldMk cId="2990774722" sldId="259"/>
            <ac:spMk id="5" creationId="{2E40C27A-0833-6611-4E95-0D90325AE0EF}"/>
          </ac:spMkLst>
        </pc:spChg>
        <pc:spChg chg="add mod ord">
          <ac:chgData name="ayishamubashira16@gmail.com" userId="1088ba3364df1b91" providerId="LiveId" clId="{74552AD1-AFE4-4A54-B292-DB148FD738F8}" dt="2024-10-19T10:44:08.717" v="76" actId="700"/>
          <ac:spMkLst>
            <pc:docMk/>
            <pc:sldMk cId="2990774722" sldId="259"/>
            <ac:spMk id="6" creationId="{F95B18FE-262E-3C0A-CD83-A99E6DDCDE8E}"/>
          </ac:spMkLst>
        </pc:spChg>
        <pc:spChg chg="add del mod ord">
          <ac:chgData name="ayishamubashira16@gmail.com" userId="1088ba3364df1b91" providerId="LiveId" clId="{74552AD1-AFE4-4A54-B292-DB148FD738F8}" dt="2024-10-19T10:44:08.717" v="76" actId="700"/>
          <ac:spMkLst>
            <pc:docMk/>
            <pc:sldMk cId="2990774722" sldId="259"/>
            <ac:spMk id="7" creationId="{2C69D868-170D-BA64-E1F4-71D29CC225F7}"/>
          </ac:spMkLst>
        </pc:spChg>
        <pc:spChg chg="add mod ord">
          <ac:chgData name="ayishamubashira16@gmail.com" userId="1088ba3364df1b91" providerId="LiveId" clId="{74552AD1-AFE4-4A54-B292-DB148FD738F8}" dt="2024-10-19T10:44:08.717" v="76" actId="700"/>
          <ac:spMkLst>
            <pc:docMk/>
            <pc:sldMk cId="2990774722" sldId="259"/>
            <ac:spMk id="8" creationId="{64DF1EBE-DC60-6D5B-8823-70F5166FEBCA}"/>
          </ac:spMkLst>
        </pc:spChg>
        <pc:spChg chg="add del mod ord">
          <ac:chgData name="ayishamubashira16@gmail.com" userId="1088ba3364df1b91" providerId="LiveId" clId="{74552AD1-AFE4-4A54-B292-DB148FD738F8}" dt="2024-10-19T10:44:08.717" v="76" actId="700"/>
          <ac:spMkLst>
            <pc:docMk/>
            <pc:sldMk cId="2990774722" sldId="259"/>
            <ac:spMk id="9" creationId="{85473F21-12C6-E6F4-0AEB-9B997B43CE18}"/>
          </ac:spMkLst>
        </pc:spChg>
        <pc:spChg chg="add del mod">
          <ac:chgData name="ayishamubashira16@gmail.com" userId="1088ba3364df1b91" providerId="LiveId" clId="{74552AD1-AFE4-4A54-B292-DB148FD738F8}" dt="2024-10-19T10:44:32.476" v="80" actId="11529"/>
          <ac:spMkLst>
            <pc:docMk/>
            <pc:sldMk cId="2990774722" sldId="259"/>
            <ac:spMk id="10" creationId="{C83EB0CD-B061-67C3-7FFD-728333C70BA7}"/>
          </ac:spMkLst>
        </pc:spChg>
      </pc:sldChg>
      <pc:sldChg chg="addSp delSp modSp new mod ord modTransition modClrScheme chgLayout">
        <pc:chgData name="ayishamubashira16@gmail.com" userId="1088ba3364df1b91" providerId="LiveId" clId="{74552AD1-AFE4-4A54-B292-DB148FD738F8}" dt="2024-10-25T15:24:26.828" v="3190" actId="207"/>
        <pc:sldMkLst>
          <pc:docMk/>
          <pc:sldMk cId="4047996804" sldId="259"/>
        </pc:sldMkLst>
        <pc:spChg chg="add del mod">
          <ac:chgData name="ayishamubashira16@gmail.com" userId="1088ba3364df1b91" providerId="LiveId" clId="{74552AD1-AFE4-4A54-B292-DB148FD738F8}" dt="2024-10-19T11:07:58.941" v="252" actId="700"/>
          <ac:spMkLst>
            <pc:docMk/>
            <pc:sldMk cId="4047996804" sldId="259"/>
            <ac:spMk id="2" creationId="{1810488F-54DB-54C4-6265-F5F7BB45FC9B}"/>
          </ac:spMkLst>
        </pc:spChg>
        <pc:spChg chg="add del mod">
          <ac:chgData name="ayishamubashira16@gmail.com" userId="1088ba3364df1b91" providerId="LiveId" clId="{74552AD1-AFE4-4A54-B292-DB148FD738F8}" dt="2024-10-19T11:07:58.941" v="252" actId="700"/>
          <ac:spMkLst>
            <pc:docMk/>
            <pc:sldMk cId="4047996804" sldId="259"/>
            <ac:spMk id="3" creationId="{FB867623-0822-A1D5-ADB3-C4077DE3946D}"/>
          </ac:spMkLst>
        </pc:spChg>
        <pc:graphicFrameChg chg="add del mod modGraphic">
          <ac:chgData name="ayishamubashira16@gmail.com" userId="1088ba3364df1b91" providerId="LiveId" clId="{74552AD1-AFE4-4A54-B292-DB148FD738F8}" dt="2024-10-19T11:09:55.819" v="318" actId="3680"/>
          <ac:graphicFrameMkLst>
            <pc:docMk/>
            <pc:sldMk cId="4047996804" sldId="259"/>
            <ac:graphicFrameMk id="4" creationId="{D8300306-1C2F-9BD6-FEDD-70B0545551E7}"/>
          </ac:graphicFrameMkLst>
        </pc:graphicFrameChg>
        <pc:graphicFrameChg chg="add mod modGraphic">
          <ac:chgData name="ayishamubashira16@gmail.com" userId="1088ba3364df1b91" providerId="LiveId" clId="{74552AD1-AFE4-4A54-B292-DB148FD738F8}" dt="2024-10-25T15:24:26.828" v="3190" actId="207"/>
          <ac:graphicFrameMkLst>
            <pc:docMk/>
            <pc:sldMk cId="4047996804" sldId="259"/>
            <ac:graphicFrameMk id="5" creationId="{90C26AC6-76E2-0CCC-E447-5F2EB6BF595F}"/>
          </ac:graphicFrameMkLst>
        </pc:graphicFrameChg>
      </pc:sldChg>
      <pc:sldChg chg="addSp delSp modSp new del mod ord modClrScheme chgLayout">
        <pc:chgData name="ayishamubashira16@gmail.com" userId="1088ba3364df1b91" providerId="LiveId" clId="{74552AD1-AFE4-4A54-B292-DB148FD738F8}" dt="2024-10-25T15:31:20.746" v="3193" actId="2696"/>
        <pc:sldMkLst>
          <pc:docMk/>
          <pc:sldMk cId="1955735135" sldId="260"/>
        </pc:sldMkLst>
        <pc:spChg chg="add mod ord">
          <ac:chgData name="ayishamubashira16@gmail.com" userId="1088ba3364df1b91" providerId="LiveId" clId="{74552AD1-AFE4-4A54-B292-DB148FD738F8}" dt="2024-10-25T15:31:14.177" v="3192" actId="1076"/>
          <ac:spMkLst>
            <pc:docMk/>
            <pc:sldMk cId="1955735135" sldId="260"/>
            <ac:spMk id="4" creationId="{C3D7E98B-0C72-AF67-A712-D027D7E9FB43}"/>
          </ac:spMkLst>
        </pc:spChg>
        <pc:picChg chg="add del mod modCrop">
          <ac:chgData name="ayishamubashira16@gmail.com" userId="1088ba3364df1b91" providerId="LiveId" clId="{74552AD1-AFE4-4A54-B292-DB148FD738F8}" dt="2024-10-25T15:27:58.078" v="3191" actId="21"/>
          <ac:picMkLst>
            <pc:docMk/>
            <pc:sldMk cId="1955735135" sldId="260"/>
            <ac:picMk id="3" creationId="{2D31F218-9FB9-7926-255D-F56FAC3D2FC9}"/>
          </ac:picMkLst>
        </pc:picChg>
      </pc:sldChg>
      <pc:sldChg chg="addSp delSp modSp new mod modClrScheme chgLayout">
        <pc:chgData name="ayishamubashira16@gmail.com" userId="1088ba3364df1b91" providerId="LiveId" clId="{74552AD1-AFE4-4A54-B292-DB148FD738F8}" dt="2024-10-25T15:54:35.333" v="3548" actId="1076"/>
        <pc:sldMkLst>
          <pc:docMk/>
          <pc:sldMk cId="1304480463" sldId="261"/>
        </pc:sldMkLst>
        <pc:spChg chg="del mod ord">
          <ac:chgData name="ayishamubashira16@gmail.com" userId="1088ba3364df1b91" providerId="LiveId" clId="{74552AD1-AFE4-4A54-B292-DB148FD738F8}" dt="2024-10-25T05:23:18.122" v="2855" actId="700"/>
          <ac:spMkLst>
            <pc:docMk/>
            <pc:sldMk cId="1304480463" sldId="261"/>
            <ac:spMk id="2" creationId="{7FEF3519-AAF5-88FD-919C-6C2CA231568B}"/>
          </ac:spMkLst>
        </pc:spChg>
        <pc:spChg chg="add del mod ord">
          <ac:chgData name="ayishamubashira16@gmail.com" userId="1088ba3364df1b91" providerId="LiveId" clId="{74552AD1-AFE4-4A54-B292-DB148FD738F8}" dt="2024-10-25T05:23:25.162" v="2856" actId="700"/>
          <ac:spMkLst>
            <pc:docMk/>
            <pc:sldMk cId="1304480463" sldId="261"/>
            <ac:spMk id="3" creationId="{52282EAE-67DE-7459-8B82-EED7DFCF23CA}"/>
          </ac:spMkLst>
        </pc:spChg>
        <pc:spChg chg="add del mod ord">
          <ac:chgData name="ayishamubashira16@gmail.com" userId="1088ba3364df1b91" providerId="LiveId" clId="{74552AD1-AFE4-4A54-B292-DB148FD738F8}" dt="2024-10-25T05:23:25.162" v="2856" actId="700"/>
          <ac:spMkLst>
            <pc:docMk/>
            <pc:sldMk cId="1304480463" sldId="261"/>
            <ac:spMk id="4" creationId="{310E961F-4895-88D3-ECCA-A47EDC3CF1D7}"/>
          </ac:spMkLst>
        </pc:spChg>
        <pc:spChg chg="add del mod ord">
          <ac:chgData name="ayishamubashira16@gmail.com" userId="1088ba3364df1b91" providerId="LiveId" clId="{74552AD1-AFE4-4A54-B292-DB148FD738F8}" dt="2024-10-25T05:23:25.162" v="2856" actId="700"/>
          <ac:spMkLst>
            <pc:docMk/>
            <pc:sldMk cId="1304480463" sldId="261"/>
            <ac:spMk id="5" creationId="{C97633D4-A3A5-ABD0-86FD-5EAEA93ABC71}"/>
          </ac:spMkLst>
        </pc:spChg>
        <pc:spChg chg="add del mod ord">
          <ac:chgData name="ayishamubashira16@gmail.com" userId="1088ba3364df1b91" providerId="LiveId" clId="{74552AD1-AFE4-4A54-B292-DB148FD738F8}" dt="2024-10-25T05:29:36.027" v="2884" actId="700"/>
          <ac:spMkLst>
            <pc:docMk/>
            <pc:sldMk cId="1304480463" sldId="261"/>
            <ac:spMk id="8" creationId="{A3D11ED1-376C-2312-232B-72BE0500DFC2}"/>
          </ac:spMkLst>
        </pc:spChg>
        <pc:spChg chg="add del mod ord">
          <ac:chgData name="ayishamubashira16@gmail.com" userId="1088ba3364df1b91" providerId="LiveId" clId="{74552AD1-AFE4-4A54-B292-DB148FD738F8}" dt="2024-10-25T05:29:36.027" v="2884" actId="700"/>
          <ac:spMkLst>
            <pc:docMk/>
            <pc:sldMk cId="1304480463" sldId="261"/>
            <ac:spMk id="9" creationId="{50CD9E92-81F4-20E1-AC88-1108F20B5895}"/>
          </ac:spMkLst>
        </pc:spChg>
        <pc:spChg chg="add del mod ord">
          <ac:chgData name="ayishamubashira16@gmail.com" userId="1088ba3364df1b91" providerId="LiveId" clId="{74552AD1-AFE4-4A54-B292-DB148FD738F8}" dt="2024-10-25T05:29:36.027" v="2884" actId="700"/>
          <ac:spMkLst>
            <pc:docMk/>
            <pc:sldMk cId="1304480463" sldId="261"/>
            <ac:spMk id="10" creationId="{FB26ACE3-AA94-C03D-0CD4-1D6387D539A6}"/>
          </ac:spMkLst>
        </pc:spChg>
        <pc:spChg chg="add mod">
          <ac:chgData name="ayishamubashira16@gmail.com" userId="1088ba3364df1b91" providerId="LiveId" clId="{74552AD1-AFE4-4A54-B292-DB148FD738F8}" dt="2024-10-25T05:30:00.514" v="2885" actId="767"/>
          <ac:spMkLst>
            <pc:docMk/>
            <pc:sldMk cId="1304480463" sldId="261"/>
            <ac:spMk id="11" creationId="{35B86C74-FEEE-8170-62EE-7081291586C4}"/>
          </ac:spMkLst>
        </pc:spChg>
        <pc:spChg chg="add mod ord">
          <ac:chgData name="ayishamubashira16@gmail.com" userId="1088ba3364df1b91" providerId="LiveId" clId="{74552AD1-AFE4-4A54-B292-DB148FD738F8}" dt="2024-10-25T15:54:35.333" v="3548" actId="1076"/>
          <ac:spMkLst>
            <pc:docMk/>
            <pc:sldMk cId="1304480463" sldId="261"/>
            <ac:spMk id="12" creationId="{F98D22B6-0B7A-FD12-32C9-22693D10AAA8}"/>
          </ac:spMkLst>
        </pc:spChg>
        <pc:picChg chg="add del mod modCrop">
          <ac:chgData name="ayishamubashira16@gmail.com" userId="1088ba3364df1b91" providerId="LiveId" clId="{74552AD1-AFE4-4A54-B292-DB148FD738F8}" dt="2024-10-25T15:48:56.321" v="3204" actId="21"/>
          <ac:picMkLst>
            <pc:docMk/>
            <pc:sldMk cId="1304480463" sldId="261"/>
            <ac:picMk id="7" creationId="{AA3F466F-811E-6AA2-E733-D23506482833}"/>
          </ac:picMkLst>
        </pc:picChg>
        <pc:picChg chg="add mod modCrop">
          <ac:chgData name="ayishamubashira16@gmail.com" userId="1088ba3364df1b91" providerId="LiveId" clId="{74552AD1-AFE4-4A54-B292-DB148FD738F8}" dt="2024-10-25T15:50:29.829" v="3223" actId="1076"/>
          <ac:picMkLst>
            <pc:docMk/>
            <pc:sldMk cId="1304480463" sldId="261"/>
            <ac:picMk id="14" creationId="{495AD48F-90DC-CED8-EF0C-94803F9BE360}"/>
          </ac:picMkLst>
        </pc:picChg>
      </pc:sldChg>
      <pc:sldChg chg="addSp delSp modSp new mod modClrScheme chgLayout">
        <pc:chgData name="ayishamubashira16@gmail.com" userId="1088ba3364df1b91" providerId="LiveId" clId="{74552AD1-AFE4-4A54-B292-DB148FD738F8}" dt="2024-10-25T15:32:42.016" v="3203" actId="1076"/>
        <pc:sldMkLst>
          <pc:docMk/>
          <pc:sldMk cId="3990008468" sldId="262"/>
        </pc:sldMkLst>
        <pc:spChg chg="del">
          <ac:chgData name="ayishamubashira16@gmail.com" userId="1088ba3364df1b91" providerId="LiveId" clId="{74552AD1-AFE4-4A54-B292-DB148FD738F8}" dt="2024-10-25T15:31:29.098" v="3195" actId="700"/>
          <ac:spMkLst>
            <pc:docMk/>
            <pc:sldMk cId="3990008468" sldId="262"/>
            <ac:spMk id="2" creationId="{EA8C4DAF-C498-9742-8700-38BAE77C4347}"/>
          </ac:spMkLst>
        </pc:spChg>
        <pc:picChg chg="add mod">
          <ac:chgData name="ayishamubashira16@gmail.com" userId="1088ba3364df1b91" providerId="LiveId" clId="{74552AD1-AFE4-4A54-B292-DB148FD738F8}" dt="2024-10-25T15:31:46.324" v="3196" actId="931"/>
          <ac:picMkLst>
            <pc:docMk/>
            <pc:sldMk cId="3990008468" sldId="262"/>
            <ac:picMk id="4" creationId="{6C91CC92-0435-3A80-46BF-15AFC0EDF038}"/>
          </ac:picMkLst>
        </pc:picChg>
        <pc:picChg chg="add mod modCrop">
          <ac:chgData name="ayishamubashira16@gmail.com" userId="1088ba3364df1b91" providerId="LiveId" clId="{74552AD1-AFE4-4A54-B292-DB148FD738F8}" dt="2024-10-25T15:32:42.016" v="3203" actId="1076"/>
          <ac:picMkLst>
            <pc:docMk/>
            <pc:sldMk cId="3990008468" sldId="262"/>
            <ac:picMk id="6" creationId="{714DC9C1-E0FE-BBEE-D169-BA05F7F672A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FADDE-A1FE-49DA-ADE3-6249EE417523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975A1-AFB2-4439-8D7B-A306F7B1C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3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975A1-AFB2-4439-8D7B-A306F7B1C4B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907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2F19-3FB2-576F-77F5-73610FE15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BDC20-3E35-B238-39C3-8408A6CD7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2A0BD-0840-6889-14A1-B59C22E9E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0AF4-2B7A-4173-932B-BB148B71AB1F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FA788-B55F-829A-CF11-478F1768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6F80-7C85-8F97-604D-522BE101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9F4-3242-410B-B1A6-536D9FDE2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77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54E4-9818-47E6-7266-793387CC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8F147-51F4-C062-7305-E388F73D4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0C189-6DF9-C245-63D0-95DAC6DE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0AF4-2B7A-4173-932B-BB148B71AB1F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94D47-3BB3-1B2E-308A-9F67188D1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F7B3-F701-CBEC-7CF2-1B006BE0D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9F4-3242-410B-B1A6-536D9FDE2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00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CAD60B-1362-F642-6295-5FBE493CA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CA183-4A3E-9594-FD1F-E909B3A10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86AA4-CB11-E1FB-54CE-0750FCE3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0AF4-2B7A-4173-932B-BB148B71AB1F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3255E-08F9-BB6D-7807-26369E03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C46A2-ABFD-C184-25C1-E0A7FD9F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9F4-3242-410B-B1A6-536D9FDE2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9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EB42-68CC-720E-3E2E-04EB8387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7CA51-9BA4-ADC3-92F4-F837469A3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DF219-F66E-C243-6E88-42E0F05DB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0AF4-2B7A-4173-932B-BB148B71AB1F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F25DD-7C03-9312-86AD-5BA33219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7105B-6B63-679B-8E74-1D028D29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9F4-3242-410B-B1A6-536D9FDE2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00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14AF-2B70-FE07-D966-B8FCFF49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8D3D9-6673-4CCC-B6B3-EDA654C41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6FC6B-B8B5-3F33-1C4B-C36736DD5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0AF4-2B7A-4173-932B-BB148B71AB1F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0E53D-EDFF-6905-4B26-5175E357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CC9F6-BD50-F5FA-05C5-B465A4A6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9F4-3242-410B-B1A6-536D9FDE2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89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C662-9472-5ECD-FDB6-2FB0AD562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DF258-6EA4-A7D2-4F8F-7DB9F5B3C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24250-3222-608C-3717-3DE794DB1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FE39D-BA71-861B-F509-3A0E71BC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0AF4-2B7A-4173-932B-BB148B71AB1F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C5768-E113-7597-484A-857384AD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16840-297D-943E-2E0B-2632F037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9F4-3242-410B-B1A6-536D9FDE2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33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EED74-003A-A11F-C92C-E393476B6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5EF4B-E5C3-C939-45EE-56D483718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75A80-4CCD-2820-B2B7-F3D8507D5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62FC0-9F17-6B52-2F76-907013D35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3F0E1-7516-E12D-9BC8-6EF0A5761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61E707-3184-7407-9AAC-5673DFD8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0AF4-2B7A-4173-932B-BB148B71AB1F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4540A-8806-3E5D-02A9-1D9E3F63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BBED5D-AE55-C111-E066-67271B390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9F4-3242-410B-B1A6-536D9FDE2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82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29C7-35D7-7A2E-6618-6A490178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8BF77-C4AF-98AE-CA44-9DCA19AE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0AF4-2B7A-4173-932B-BB148B71AB1F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7C925-1FE5-F30D-58AD-9CD78CCA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0CC83-B12D-8039-096B-5EF50A43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9F4-3242-410B-B1A6-536D9FDE2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82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8F00F-0678-0ECC-CCD5-E5592149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0AF4-2B7A-4173-932B-BB148B71AB1F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06CA0-06DB-E419-7D66-06796072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1C9A7-C875-D261-C6B0-CC2784B7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9F4-3242-410B-B1A6-536D9FDE2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96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74DC-20B5-2F69-6ACD-1FE148F9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E231C-68D8-3283-B964-A26C0BA05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BBBF2-D070-8B12-5ABF-14E6AB8A7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6600C-193D-86A1-07A0-A75DE75E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0AF4-2B7A-4173-932B-BB148B71AB1F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B3BE2-0DD7-1553-F1BB-041E1616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E49FF-3ACE-0ACE-B564-4BB8440C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9F4-3242-410B-B1A6-536D9FDE2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84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AB156-D519-0DF0-7A87-E9D13120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A51713-89B6-643E-9B46-13F17DEC5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E7785-CC5D-106E-1066-954C06D23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E7037-D812-44F3-5701-C2EF2A49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0AF4-2B7A-4173-932B-BB148B71AB1F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96DB3-7ADE-8A82-B014-40F73582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43414-F28B-D9D6-6AB9-B2606BA7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9F4-3242-410B-B1A6-536D9FDE2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83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7C11AB-A0FE-C7A0-9BA5-0492A525F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033A6-8F01-DA22-AAD9-E77E6A8CE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B908-857E-75DF-9431-9FF1F32EA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30AF4-2B7A-4173-932B-BB148B71AB1F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29E4E-ACCC-3B7C-C2C1-960DDC600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5A196-A7A9-4EE2-7E01-812B71F02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9F4-3242-410B-B1A6-536D9FDE2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52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56BB63-2EF2-FB99-D111-6E542CA42429}"/>
              </a:ext>
            </a:extLst>
          </p:cNvPr>
          <p:cNvSpPr/>
          <p:nvPr/>
        </p:nvSpPr>
        <p:spPr>
          <a:xfrm>
            <a:off x="78659" y="0"/>
            <a:ext cx="12044516" cy="6858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B7677-3FEF-F3EB-E91C-FF44BCE1251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1277" y="570271"/>
            <a:ext cx="6943210" cy="5515898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Baskerville Old Face" panose="02020602080505020303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The Process of Identifying and correcting errors , Inconsistencies    and   inaccuracies in datasets to improve data quality and Integrity.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  It is a critical step in data analysis Process.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  By ensuring the data quality , organization can make informed decisions ,build trust in their data , and derive meaningful insights.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  Data cleaning is a fundamental process in data preparation.</a:t>
            </a:r>
          </a:p>
          <a:p>
            <a:pPr marL="0" indent="0">
              <a:buNone/>
            </a:pPr>
            <a:endParaRPr lang="en-IN" sz="2000" dirty="0">
              <a:solidFill>
                <a:schemeClr val="accent5">
                  <a:lumMod val="75000"/>
                </a:schemeClr>
              </a:solidFill>
              <a:highlight>
                <a:srgbClr val="C0C0C0"/>
              </a:highlight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2">
                    <a:lumMod val="20000"/>
                    <a:lumOff val="80000"/>
                  </a:schemeClr>
                </a:solidFill>
                <a:highlight>
                  <a:srgbClr val="808080"/>
                </a:highlight>
                <a:latin typeface="Baskerville Old Face" panose="02020602080505020303" pitchFamily="18" charset="0"/>
              </a:rPr>
              <a:t>   DATA CLEANING TECHNIQUES:-  </a:t>
            </a:r>
          </a:p>
          <a:p>
            <a:pPr marL="0" indent="0" algn="ctr">
              <a:buNone/>
            </a:pPr>
            <a:endParaRPr lang="en-IN" sz="2000" dirty="0">
              <a:solidFill>
                <a:schemeClr val="tx2">
                  <a:lumMod val="20000"/>
                  <a:lumOff val="80000"/>
                </a:schemeClr>
              </a:solidFill>
              <a:highlight>
                <a:srgbClr val="808080"/>
              </a:highlight>
              <a:latin typeface="Baskerville Old Face" panose="020206020805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Removing Duplicates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Handling Missing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Correcting Inconsistent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Splitting and Merging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Data Transformation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Removing Unnecessary Characters &amp; Spaces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A1A581-8089-C409-B415-C162E3F16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8" t="28702" r="26041" b="18354"/>
          <a:stretch/>
        </p:blipFill>
        <p:spPr>
          <a:xfrm>
            <a:off x="7454487" y="668594"/>
            <a:ext cx="4462210" cy="531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5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C26AC6-76E2-0CCC-E447-5F2EB6BF5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021894"/>
              </p:ext>
            </p:extLst>
          </p:nvPr>
        </p:nvGraphicFramePr>
        <p:xfrm>
          <a:off x="201561" y="120274"/>
          <a:ext cx="11788877" cy="66174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34415">
                  <a:extLst>
                    <a:ext uri="{9D8B030D-6E8A-4147-A177-3AD203B41FA5}">
                      <a16:colId xmlns:a16="http://schemas.microsoft.com/office/drawing/2014/main" val="1918667989"/>
                    </a:ext>
                  </a:extLst>
                </a:gridCol>
                <a:gridCol w="6854462">
                  <a:extLst>
                    <a:ext uri="{9D8B030D-6E8A-4147-A177-3AD203B41FA5}">
                      <a16:colId xmlns:a16="http://schemas.microsoft.com/office/drawing/2014/main" val="636242813"/>
                    </a:ext>
                  </a:extLst>
                </a:gridCol>
              </a:tblGrid>
              <a:tr h="45993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DATA CLEANING TECHNIQUES - HOW TO USE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79615"/>
                  </a:ext>
                </a:extLst>
              </a:tr>
              <a:tr h="551920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Removing Duplicates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/>
                        <a:t>Select Data Range , Go to Data tab &gt; Remove duplicates</a:t>
                      </a:r>
                    </a:p>
                    <a:p>
                      <a:pPr algn="l"/>
                      <a:endParaRPr lang="en-IN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376850"/>
                  </a:ext>
                </a:extLst>
              </a:tr>
              <a:tr h="64390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Handling missing values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Replace blank cells with a value</a:t>
                      </a:r>
                    </a:p>
                    <a:p>
                      <a:r>
                        <a:rPr lang="en-US" dirty="0"/>
                        <a:t>=IF(ISBLANK(A1),”Unknown”,A1)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11232"/>
                  </a:ext>
                </a:extLst>
              </a:tr>
              <a:tr h="64390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Data Validation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Select data range , Go to Data tab &gt; Data Validation</a:t>
                      </a:r>
                    </a:p>
                    <a:p>
                      <a:r>
                        <a:rPr lang="en-US" dirty="0"/>
                        <a:t> Set Validation Rules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137943"/>
                  </a:ext>
                </a:extLst>
              </a:tr>
              <a:tr h="64390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Removing Errors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and Replace Errors</a:t>
                      </a:r>
                    </a:p>
                    <a:p>
                      <a:r>
                        <a:rPr lang="en-US" dirty="0"/>
                        <a:t>Use IFERROR function: =IFERROR(A1,”Error“)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144622"/>
                  </a:ext>
                </a:extLst>
              </a:tr>
              <a:tr h="64390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Text Cleaning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Trim spaces: =TRIM(A1)</a:t>
                      </a:r>
                    </a:p>
                    <a:p>
                      <a:r>
                        <a:rPr lang="en-US" dirty="0"/>
                        <a:t>Covert Text Case:=UPPER(A1) , =LOWER(A1)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40785"/>
                  </a:ext>
                </a:extLst>
              </a:tr>
              <a:tr h="64390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Date and time cleaning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Format Dates</a:t>
                      </a:r>
                    </a:p>
                    <a:p>
                      <a:r>
                        <a:rPr lang="en-US" dirty="0"/>
                        <a:t>Convert Text to Date :=DATEVALUE(A1)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48124"/>
                  </a:ext>
                </a:extLst>
              </a:tr>
              <a:tr h="36794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Standardizing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Text to column , Go to Data tab &gt; Text to columns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420467"/>
                  </a:ext>
                </a:extLst>
              </a:tr>
              <a:tr h="64390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Removing Outliers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conditional Formatting </a:t>
                      </a:r>
                    </a:p>
                    <a:p>
                      <a:r>
                        <a:rPr lang="en-US" dirty="0"/>
                        <a:t>Home tab &gt; Conditional formatting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565778"/>
                  </a:ext>
                </a:extLst>
              </a:tr>
              <a:tr h="45434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Merging and Splitting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tab &gt; Text to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22687"/>
                  </a:ext>
                </a:extLst>
              </a:tr>
              <a:tr h="91986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Removing Special Characters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Find and Replace </a:t>
                      </a:r>
                    </a:p>
                    <a:p>
                      <a:r>
                        <a:rPr lang="en-US" dirty="0"/>
                        <a:t>Use Substitution function:</a:t>
                      </a:r>
                    </a:p>
                    <a:p>
                      <a:r>
                        <a:rPr lang="en-US" dirty="0"/>
                        <a:t>=SUBSTITUTE(A1,”Old”,”New”)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51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99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B48357C-6962-DFD5-3948-CBEDCE944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9" t="27741" r="39787" b="25345"/>
          <a:stretch/>
        </p:blipFill>
        <p:spPr>
          <a:xfrm>
            <a:off x="8672053" y="74715"/>
            <a:ext cx="2939845" cy="36413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4D2F27-A123-A4FD-3D2C-7A8AB41D2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68" t="27796" r="38889" b="25503"/>
          <a:stretch/>
        </p:blipFill>
        <p:spPr>
          <a:xfrm>
            <a:off x="9212826" y="3429000"/>
            <a:ext cx="2743200" cy="3254477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F8F00A21-74BF-9102-7F23-40954D797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982" y="526999"/>
            <a:ext cx="7462684" cy="76102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Baskerville Old Face" panose="02020602080505020303" pitchFamily="18" charset="0"/>
              </a:rPr>
              <a:t>Conditional Formatting</a:t>
            </a:r>
            <a:endParaRPr lang="en-IN" sz="4000" dirty="0">
              <a:solidFill>
                <a:schemeClr val="accent5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6D826670-7265-5989-7887-B61A73E6B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983" y="1386348"/>
            <a:ext cx="7462683" cy="4807974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accent4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accent4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Conditional Formatting is a powerful tool in excel that allows to visually highlight , emphasize or apply specific formatting to cells based on certain conditions.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6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Conditional formatting is commonly used to emphasize high or low values ,identify duplicates , visualize data distribution and more.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accent6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This enhances the visual analysis of a data , making it easier to interpret the data by highlighting important information or trends.</a:t>
            </a:r>
            <a:endParaRPr lang="en-IN" sz="2000" dirty="0">
              <a:solidFill>
                <a:schemeClr val="accent6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944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D2C97E-047A-D196-0AC5-95EE71F3B9A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64050" y="5299075"/>
            <a:ext cx="11641137" cy="1385888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Baskerville Old Face" panose="02020602080505020303" pitchFamily="18" charset="0"/>
              </a:rPr>
              <a:t>By Data Cleaning Process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;</a:t>
            </a:r>
            <a:br>
              <a:rPr lang="en-US" sz="1200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</a:br>
            <a:r>
              <a:rPr lang="en-US" sz="1200" cap="none" dirty="0">
                <a:solidFill>
                  <a:schemeClr val="accent4">
                    <a:lumMod val="50000"/>
                  </a:schemeClr>
                </a:solidFill>
                <a:latin typeface="Baskerville Old Face" panose="02020602080505020303" pitchFamily="18" charset="0"/>
              </a:rPr>
              <a:t>Removed Duplicates , Sorted ID In Ascending Order, Changed Data Type Of Income , M&amp;S Changed To Married And Single And Also M&amp;F Changed To Male And Female By Find And Replace</a:t>
            </a:r>
            <a:br>
              <a:rPr lang="en-US" sz="1200" cap="none" dirty="0">
                <a:latin typeface="Baskerville Old Face" panose="02020602080505020303" pitchFamily="18" charset="0"/>
              </a:rPr>
            </a:br>
            <a:br>
              <a:rPr lang="en-US" sz="1200" cap="none" dirty="0">
                <a:solidFill>
                  <a:schemeClr val="accent5">
                    <a:lumMod val="50000"/>
                  </a:schemeClr>
                </a:solidFill>
                <a:latin typeface="Baskerville Old Face" panose="02020602080505020303" pitchFamily="18" charset="0"/>
              </a:rPr>
            </a:b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Baskerville Old Face" panose="02020602080505020303" pitchFamily="18" charset="0"/>
              </a:rPr>
              <a:t>By Conditional Formatting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Baskerville Old Face" panose="02020602080505020303" pitchFamily="18" charset="0"/>
              </a:rPr>
              <a:t>;</a:t>
            </a:r>
            <a:br>
              <a:rPr lang="en-US" sz="1200" dirty="0">
                <a:solidFill>
                  <a:schemeClr val="accent4">
                    <a:lumMod val="50000"/>
                  </a:schemeClr>
                </a:solidFill>
                <a:latin typeface="Baskerville Old Face" panose="02020602080505020303" pitchFamily="18" charset="0"/>
              </a:rPr>
            </a:br>
            <a:r>
              <a:rPr lang="en-US" sz="1200" cap="none" dirty="0">
                <a:solidFill>
                  <a:schemeClr val="accent4">
                    <a:lumMod val="50000"/>
                  </a:schemeClr>
                </a:solidFill>
                <a:latin typeface="Baskerville Old Face" panose="02020602080505020303" pitchFamily="18" charset="0"/>
              </a:rPr>
              <a:t>Used Solid Fill Data Bar For Simply </a:t>
            </a:r>
            <a:r>
              <a:rPr lang="en-US" sz="1200" cap="none" dirty="0" err="1">
                <a:solidFill>
                  <a:schemeClr val="accent4">
                    <a:lumMod val="50000"/>
                  </a:schemeClr>
                </a:solidFill>
                <a:latin typeface="Baskerville Old Face" panose="02020602080505020303" pitchFamily="18" charset="0"/>
              </a:rPr>
              <a:t>analysing</a:t>
            </a:r>
            <a:r>
              <a:rPr lang="en-US" sz="1200" cap="none" dirty="0">
                <a:solidFill>
                  <a:schemeClr val="accent4">
                    <a:lumMod val="50000"/>
                  </a:schemeClr>
                </a:solidFill>
                <a:latin typeface="Baskerville Old Face" panose="02020602080505020303" pitchFamily="18" charset="0"/>
              </a:rPr>
              <a:t> the Income Level , Used Highlight Cells Rules To Fill The Cells For Easy Visualization  , Used Highlight Cells Rule In Bachelors To Visualize Easily , Used Color Scales For Easy Comparison Of Values.</a:t>
            </a:r>
            <a:endParaRPr lang="en-IN" sz="1200" dirty="0">
              <a:solidFill>
                <a:schemeClr val="accent4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DBCAFD-2C6E-DC5A-C595-B13D9D459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" t="27598" r="4838" b="12689"/>
          <a:stretch/>
        </p:blipFill>
        <p:spPr>
          <a:xfrm>
            <a:off x="0" y="0"/>
            <a:ext cx="12192000" cy="51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6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</TotalTime>
  <Words>427</Words>
  <Application>Microsoft Office PowerPoint</Application>
  <PresentationFormat>Widescreen</PresentationFormat>
  <Paragraphs>54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Baskerville Old Face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Conditional Formatting</vt:lpstr>
      <vt:lpstr>By Data Cleaning Process; Removed Duplicates , Sorted ID In Ascending Order, Changed Data Type Of Income , M&amp;S Changed To Married And Single And Also M&amp;F Changed To Male And Female By Find And Replace  By Conditional Formatting; Used Solid Fill Data Bar For Simply analysing the Income Level , Used Highlight Cells Rules To Fill The Cells For Easy Visualization  , Used Highlight Cells Rule In Bachelors To Visualize Easily , Used Color Scales For Easy Comparison Of Values.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ayishamubashira16@gmail.com</dc:creator>
  <cp:lastModifiedBy>aysha tp</cp:lastModifiedBy>
  <cp:revision>1</cp:revision>
  <dcterms:created xsi:type="dcterms:W3CDTF">2024-10-19T07:23:18Z</dcterms:created>
  <dcterms:modified xsi:type="dcterms:W3CDTF">2024-10-26T06:04:31Z</dcterms:modified>
</cp:coreProperties>
</file>