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930" y="7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343680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242608"/>
            <a:ext cx="8610600" cy="1938992"/>
          </a:xfrm>
          <a:prstGeom prst="rect">
            <a:avLst/>
          </a:prstGeom>
          <a:noFill/>
        </p:spPr>
        <p:txBody>
          <a:bodyPr wrap="square" rtlCol="0">
            <a:spAutoFit/>
          </a:bodyPr>
          <a:lstStyle/>
          <a:p>
            <a:r>
              <a:rPr lang="en-US" sz="2400" dirty="0"/>
              <a:t>STUDENT NAME</a:t>
            </a:r>
            <a:r>
              <a:rPr lang="en-US" sz="2400" dirty="0" smtClean="0"/>
              <a:t>: AYISHA SIDDKA.S</a:t>
            </a:r>
            <a:endParaRPr lang="en-US" sz="2400" dirty="0"/>
          </a:p>
          <a:p>
            <a:r>
              <a:rPr lang="en-US" sz="2400" dirty="0"/>
              <a:t>REGISTER </a:t>
            </a:r>
            <a:r>
              <a:rPr lang="en-US" sz="2400" dirty="0" smtClean="0"/>
              <a:t>NO:422200870</a:t>
            </a:r>
            <a:endParaRPr lang="en-US" sz="2400" dirty="0"/>
          </a:p>
          <a:p>
            <a:r>
              <a:rPr lang="en-US" sz="2400" dirty="0" smtClean="0"/>
              <a:t>DEPARTMENT:IIIB.COM ISM</a:t>
            </a:r>
            <a:endParaRPr lang="en-US" sz="2400" dirty="0"/>
          </a:p>
          <a:p>
            <a:r>
              <a:rPr lang="en-US" sz="2400" dirty="0" smtClean="0"/>
              <a:t>COLLEGE:SHRI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3048000" y="1166843"/>
            <a:ext cx="6096000" cy="4524315"/>
          </a:xfrm>
          <a:prstGeom prst="rect">
            <a:avLst/>
          </a:prstGeom>
        </p:spPr>
        <p:txBody>
          <a:bodyPr>
            <a:spAutoFit/>
          </a:bodyPr>
          <a:lstStyle/>
          <a:p>
            <a:r>
              <a:rPr lang="en-US" b="1" dirty="0"/>
              <a:t>1. Define Objectives and Hypotheses</a:t>
            </a:r>
          </a:p>
          <a:p>
            <a:r>
              <a:rPr lang="en-US" b="1" dirty="0"/>
              <a:t>A. Objectives</a:t>
            </a:r>
            <a:r>
              <a:rPr lang="en-US" dirty="0"/>
              <a:t>:</a:t>
            </a:r>
          </a:p>
          <a:p>
            <a:r>
              <a:rPr lang="en-US" b="1" dirty="0"/>
              <a:t>Identify Trends</a:t>
            </a:r>
            <a:r>
              <a:rPr lang="en-US" dirty="0"/>
              <a:t>: Understand the overall direction and pattern of data over time.</a:t>
            </a:r>
          </a:p>
          <a:p>
            <a:r>
              <a:rPr lang="en-US" b="1" dirty="0"/>
              <a:t>Analyze Seasonality</a:t>
            </a:r>
            <a:r>
              <a:rPr lang="en-US" dirty="0"/>
              <a:t>: Detect recurring patterns or seasonal effects.</a:t>
            </a:r>
          </a:p>
          <a:p>
            <a:r>
              <a:rPr lang="en-US" b="1" dirty="0"/>
              <a:t>Forecast Future Values</a:t>
            </a:r>
            <a:r>
              <a:rPr lang="en-US" dirty="0"/>
              <a:t>: Predict future trends based on historical data.</a:t>
            </a:r>
          </a:p>
          <a:p>
            <a:r>
              <a:rPr lang="en-US" b="1" dirty="0"/>
              <a:t>B. Hypotheses</a:t>
            </a:r>
            <a:r>
              <a:rPr lang="en-US" dirty="0"/>
              <a:t>:</a:t>
            </a:r>
          </a:p>
          <a:p>
            <a:r>
              <a:rPr lang="en-US" dirty="0"/>
              <a:t>Develop initial hypotheses about the data, such as whether sales increase in certain months or whether a specific factor affects trends.</a:t>
            </a:r>
          </a:p>
          <a:p>
            <a:r>
              <a:rPr lang="en-US" b="1" dirty="0"/>
              <a:t>2. Prepare Your Data</a:t>
            </a:r>
          </a:p>
          <a:p>
            <a:r>
              <a:rPr lang="en-US" b="1" dirty="0"/>
              <a:t>A. Data Collection</a:t>
            </a:r>
            <a:r>
              <a:rPr lang="en-US" dirty="0"/>
              <a:t>:</a:t>
            </a:r>
          </a:p>
          <a:p>
            <a:r>
              <a:rPr lang="en-US" dirty="0"/>
              <a:t>Gather and organize relevant data in Excel. Ensure data is clean and formatted correctly.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7132209" cy="428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2819400" y="-18174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143000"/>
            <a:ext cx="7848600" cy="3970318"/>
          </a:xfrm>
          <a:prstGeom prst="rect">
            <a:avLst/>
          </a:prstGeom>
        </p:spPr>
        <p:txBody>
          <a:bodyPr wrap="square">
            <a:spAutoFit/>
          </a:bodyPr>
          <a:lstStyle/>
          <a:p>
            <a:r>
              <a:rPr lang="en-US" b="1" dirty="0"/>
              <a:t>1. Effective Visualization</a:t>
            </a:r>
          </a:p>
          <a:p>
            <a:r>
              <a:rPr lang="en-US" dirty="0"/>
              <a:t>Excel charts provide a variety of visualization options, including line charts, bar charts, scatter plots, and combination charts. These tools help transform raw data into meaningful visual representations that make it easier to understand and communicate trends. The ability to visually track data over time or across categories simplifies complex analyses and highlights significant patterns.</a:t>
            </a:r>
          </a:p>
          <a:p>
            <a:r>
              <a:rPr lang="en-US" b="1" dirty="0"/>
              <a:t>2. Enhanced Data Analysis</a:t>
            </a:r>
          </a:p>
          <a:p>
            <a:r>
              <a:rPr lang="en-US" dirty="0"/>
              <a:t>By incorporating analytical elements such as </a:t>
            </a:r>
            <a:r>
              <a:rPr lang="en-US" dirty="0" err="1"/>
              <a:t>trendlines</a:t>
            </a:r>
            <a:r>
              <a:rPr lang="en-US" dirty="0"/>
              <a:t>, moving averages, and forecasting, Excel charts enable users to delve deeper into their data. </a:t>
            </a:r>
            <a:r>
              <a:rPr lang="en-US" dirty="0" err="1"/>
              <a:t>Trendlines</a:t>
            </a:r>
            <a:r>
              <a:rPr lang="en-US" dirty="0"/>
              <a:t> help identify the overall direction of data, moving averages smooth out fluctuations, and forecasting tools predict future trends based on historical patterns. These features enhance the depth of analysis and provide actionable insights.</a:t>
            </a:r>
          </a:p>
          <a:p>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smtClean="0">
                <a:solidFill>
                  <a:srgbClr val="0F0F0F"/>
                </a:solidFill>
                <a:latin typeface="Times New Roman" panose="02020603050405020304" pitchFamily="18" charset="0"/>
                <a:cs typeface="Times New Roman" panose="02020603050405020304" pitchFamily="18" charset="0"/>
              </a:rPr>
              <a:t>TRENDS WITH EXCEL CHARTS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lc="http://schemas.openxmlformats.org/drawingml/2006/lockedCanvas" xmlns:a16="http://schemas.microsoft.com/office/drawing/2014/main" xmlns="" id="{F050B57B-77CA-84FA-9910-3F41C17BBB48}"/>
              </a:ext>
            </a:extLst>
          </p:cNvPr>
          <p:cNvSpPr txBox="1"/>
          <p:nvPr/>
        </p:nvSpPr>
        <p:spPr>
          <a:xfrm>
            <a:off x="2133600" y="3013501"/>
            <a:ext cx="792480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859340"/>
            <a:ext cx="6096000" cy="3139321"/>
          </a:xfrm>
          <a:prstGeom prst="rect">
            <a:avLst/>
          </a:prstGeom>
        </p:spPr>
        <p:txBody>
          <a:bodyPr>
            <a:spAutoFit/>
          </a:bodyPr>
          <a:lstStyle/>
          <a:p>
            <a:r>
              <a:rPr lang="en-US" b="1" dirty="0"/>
              <a:t>1. Identify the Problem Statement</a:t>
            </a:r>
          </a:p>
          <a:p>
            <a:r>
              <a:rPr lang="en-US" dirty="0"/>
              <a:t>Clearly define the issue or question you want to address with your data.</a:t>
            </a:r>
          </a:p>
          <a:p>
            <a:r>
              <a:rPr lang="en-US" dirty="0"/>
              <a:t>Example: “Sales have been declining over the past year. What trends can we identify to understand this better?”</a:t>
            </a:r>
          </a:p>
          <a:p>
            <a:r>
              <a:rPr lang="en-US" b="1" dirty="0"/>
              <a:t>2. Collect and Organize Data</a:t>
            </a:r>
          </a:p>
          <a:p>
            <a:r>
              <a:rPr lang="en-US" dirty="0"/>
              <a:t>Gather the relevant data that pertains to your problem statement.</a:t>
            </a:r>
          </a:p>
          <a:p>
            <a:r>
              <a:rPr lang="en-US" dirty="0"/>
              <a:t>Example: Monthly sales data, customer feedback scores, etc.</a:t>
            </a:r>
          </a:p>
          <a:p>
            <a:r>
              <a:rPr lang="en-US" dirty="0"/>
              <a:t>Organize the data in Excel, typically with columns for dates/times and corresponding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3048000" y="1859340"/>
            <a:ext cx="6096000" cy="3139321"/>
          </a:xfrm>
          <a:prstGeom prst="rect">
            <a:avLst/>
          </a:prstGeom>
        </p:spPr>
        <p:txBody>
          <a:bodyPr>
            <a:spAutoFit/>
          </a:bodyPr>
          <a:lstStyle/>
          <a:p>
            <a:r>
              <a:rPr lang="en-US" b="1" dirty="0"/>
              <a:t>1. Project Title</a:t>
            </a:r>
          </a:p>
          <a:p>
            <a:r>
              <a:rPr lang="en-US" b="1" dirty="0"/>
              <a:t>Analyzing Sales Trends Using Excel Charts</a:t>
            </a:r>
            <a:endParaRPr lang="en-US" dirty="0"/>
          </a:p>
          <a:p>
            <a:r>
              <a:rPr lang="en-US" b="1" dirty="0"/>
              <a:t>2. Objectives</a:t>
            </a:r>
          </a:p>
          <a:p>
            <a:r>
              <a:rPr lang="en-US" dirty="0"/>
              <a:t>To visualize and identify trends in sales data over a specified period using Excel charts.</a:t>
            </a:r>
          </a:p>
          <a:p>
            <a:r>
              <a:rPr lang="en-US" dirty="0"/>
              <a:t>To provide actionable insights and recommendations based on the identified trends.</a:t>
            </a:r>
          </a:p>
          <a:p>
            <a:r>
              <a:rPr lang="en-US" b="1" dirty="0"/>
              <a:t>3. Problem Statement</a:t>
            </a:r>
          </a:p>
          <a:p>
            <a:r>
              <a:rPr lang="en-US" dirty="0"/>
              <a:t>Sales have shown variability over recent months, and there is a need to understand the underlying trends to make informed business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048000" y="1305342"/>
            <a:ext cx="6096000" cy="4247317"/>
          </a:xfrm>
          <a:prstGeom prst="rect">
            <a:avLst/>
          </a:prstGeom>
        </p:spPr>
        <p:txBody>
          <a:bodyPr>
            <a:spAutoFit/>
          </a:bodyPr>
          <a:lstStyle/>
          <a:p>
            <a:r>
              <a:rPr lang="en-US" b="1" dirty="0"/>
              <a:t>1. Objectives</a:t>
            </a:r>
          </a:p>
          <a:p>
            <a:r>
              <a:rPr lang="en-US" dirty="0"/>
              <a:t>To use Excel charts to visualize and identify trends in data.</a:t>
            </a:r>
          </a:p>
          <a:p>
            <a:r>
              <a:rPr lang="en-US" dirty="0"/>
              <a:t>To enable end users to interpret trends and make data-driven decisions based on their findings.</a:t>
            </a:r>
          </a:p>
          <a:p>
            <a:r>
              <a:rPr lang="en-US" b="1" dirty="0"/>
              <a:t>2. Problem Statement</a:t>
            </a:r>
          </a:p>
          <a:p>
            <a:r>
              <a:rPr lang="en-US" dirty="0"/>
              <a:t>End users need to analyze their data to understand trends and patterns but may not be familiar with advanced data analysis techniques.</a:t>
            </a:r>
          </a:p>
          <a:p>
            <a:r>
              <a:rPr lang="en-US" b="1" dirty="0"/>
              <a:t>3. Scope</a:t>
            </a:r>
          </a:p>
          <a:p>
            <a:r>
              <a:rPr lang="en-US" b="1" dirty="0"/>
              <a:t>Data Type</a:t>
            </a:r>
            <a:r>
              <a:rPr lang="en-US" dirty="0"/>
              <a:t>: Sales, performance metrics, or other relevant datasets.</a:t>
            </a:r>
          </a:p>
          <a:p>
            <a:r>
              <a:rPr lang="en-US" b="1" dirty="0"/>
              <a:t>Chart Types</a:t>
            </a:r>
            <a:r>
              <a:rPr lang="en-US" dirty="0"/>
              <a:t>: Line charts, bar charts, pie charts, and scatter plots.</a:t>
            </a:r>
          </a:p>
          <a:p>
            <a:r>
              <a:rPr lang="en-US" b="1" dirty="0"/>
              <a:t>Focus</a:t>
            </a:r>
            <a:r>
              <a:rPr lang="en-US" dirty="0"/>
              <a:t>: Understanding overall trends, seasonal variations, and patterns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400" y="1028342"/>
            <a:ext cx="8458199" cy="3970318"/>
          </a:xfrm>
          <a:prstGeom prst="rect">
            <a:avLst/>
          </a:prstGeom>
        </p:spPr>
        <p:txBody>
          <a:bodyPr wrap="square">
            <a:spAutoFit/>
          </a:bodyPr>
          <a:lstStyle/>
          <a:p>
            <a:r>
              <a:rPr lang="en-US" b="1" dirty="0"/>
              <a:t>1. Solution Overview</a:t>
            </a:r>
          </a:p>
          <a:p>
            <a:r>
              <a:rPr lang="en-US" dirty="0"/>
              <a:t>Our solution focuses on enabling users to efficiently analyze and interpret trends using Excel charts. We provide a structured approach that simplifies data visualization and trend analysis, empowering users to make data-driven decisions with ease.</a:t>
            </a:r>
          </a:p>
          <a:p>
            <a:r>
              <a:rPr lang="en-US" b="1" dirty="0"/>
              <a:t>2. Key Features and Benefits</a:t>
            </a:r>
          </a:p>
          <a:p>
            <a:r>
              <a:rPr lang="en-US" b="1" dirty="0"/>
              <a:t>A. Comprehensive Data Visualization</a:t>
            </a:r>
            <a:endParaRPr lang="en-US" dirty="0"/>
          </a:p>
          <a:p>
            <a:r>
              <a:rPr lang="en-US" b="1" dirty="0"/>
              <a:t>Line Charts</a:t>
            </a:r>
            <a:r>
              <a:rPr lang="en-US" dirty="0"/>
              <a:t>: Ideal for tracking changes over time, revealing long-term trends and seasonal variations.</a:t>
            </a:r>
          </a:p>
          <a:p>
            <a:r>
              <a:rPr lang="en-US" b="1" dirty="0"/>
              <a:t>Bar/Column Charts</a:t>
            </a:r>
            <a:r>
              <a:rPr lang="en-US" dirty="0"/>
              <a:t>: Effective for comparing different categories or time periods, highlighting relative performance.</a:t>
            </a:r>
          </a:p>
          <a:p>
            <a:r>
              <a:rPr lang="en-US" b="1" dirty="0"/>
              <a:t>Pie Charts</a:t>
            </a:r>
            <a:r>
              <a:rPr lang="en-US" dirty="0"/>
              <a:t>: Useful for showing proportions and percentages, making it easy to see how different parts contribute to the whole.</a:t>
            </a:r>
          </a:p>
          <a:p>
            <a:r>
              <a:rPr lang="en-US" b="1" dirty="0"/>
              <a:t>Scatter Plots</a:t>
            </a:r>
            <a:r>
              <a:rPr lang="en-US" dirty="0"/>
              <a:t>: Helps in identifying relationships between variables, useful for correlation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142999"/>
            <a:ext cx="8382000" cy="5240655"/>
          </a:xfrm>
          <a:prstGeom prst="rect">
            <a:avLst/>
          </a:prstGeom>
        </p:spPr>
        <p:txBody>
          <a:bodyPr wrap="square">
            <a:spAutoFit/>
          </a:bodyPr>
          <a:lstStyle/>
          <a:p>
            <a:r>
              <a:rPr lang="en-US" b="1" dirty="0"/>
              <a:t>1. Dataset Overview</a:t>
            </a:r>
          </a:p>
          <a:p>
            <a:r>
              <a:rPr lang="en-US" b="1" dirty="0"/>
              <a:t>Title</a:t>
            </a:r>
            <a:r>
              <a:rPr lang="en-US" dirty="0"/>
              <a:t>: Monthly Sales Data for 2023</a:t>
            </a:r>
          </a:p>
          <a:p>
            <a:r>
              <a:rPr lang="en-US" b="1" dirty="0"/>
              <a:t>Purpose</a:t>
            </a:r>
            <a:r>
              <a:rPr lang="en-US" dirty="0"/>
              <a:t>: To analyze trends in sales performance over the year, identify seasonal patterns, and assess any significant changes.</a:t>
            </a:r>
          </a:p>
          <a:p>
            <a:r>
              <a:rPr lang="en-US" b="1" dirty="0"/>
              <a:t>2. Data Components</a:t>
            </a:r>
          </a:p>
          <a:p>
            <a:r>
              <a:rPr lang="en-US" b="1" dirty="0"/>
              <a:t>A. Columns (Fields)</a:t>
            </a:r>
            <a:r>
              <a:rPr lang="en-US" dirty="0"/>
              <a:t>:</a:t>
            </a:r>
          </a:p>
          <a:p>
            <a:r>
              <a:rPr lang="en-US" b="1" dirty="0"/>
              <a:t>Date/Month</a:t>
            </a:r>
            <a:r>
              <a:rPr lang="en-US" dirty="0"/>
              <a:t>:</a:t>
            </a:r>
          </a:p>
          <a:p>
            <a:pPr lvl="1"/>
            <a:r>
              <a:rPr lang="en-US" b="1" dirty="0"/>
              <a:t>Description</a:t>
            </a:r>
            <a:r>
              <a:rPr lang="en-US" dirty="0"/>
              <a:t>: The time period for the data, typically formatted as month and year.</a:t>
            </a:r>
          </a:p>
          <a:p>
            <a:pPr lvl="1"/>
            <a:r>
              <a:rPr lang="en-US" b="1" dirty="0"/>
              <a:t>Format</a:t>
            </a:r>
            <a:r>
              <a:rPr lang="en-US" dirty="0"/>
              <a:t>: Date format (e.g., "Jan 2023", "02/2023").</a:t>
            </a:r>
          </a:p>
          <a:p>
            <a:pPr lvl="1"/>
            <a:r>
              <a:rPr lang="en-US" b="1" dirty="0"/>
              <a:t>Example</a:t>
            </a:r>
            <a:r>
              <a:rPr lang="en-US" dirty="0"/>
              <a:t>: January 2023, February 2023.</a:t>
            </a:r>
          </a:p>
          <a:p>
            <a:r>
              <a:rPr lang="en-US" b="1" dirty="0"/>
              <a:t>Sales Amount</a:t>
            </a:r>
            <a:r>
              <a:rPr lang="en-US" dirty="0"/>
              <a:t>:</a:t>
            </a:r>
          </a:p>
          <a:p>
            <a:pPr lvl="1"/>
            <a:r>
              <a:rPr lang="en-US" b="1" dirty="0"/>
              <a:t>Description</a:t>
            </a:r>
            <a:r>
              <a:rPr lang="en-US" dirty="0"/>
              <a:t>: Total sales revenue for the corresponding month.</a:t>
            </a:r>
          </a:p>
          <a:p>
            <a:pPr lvl="1"/>
            <a:r>
              <a:rPr lang="en-US" b="1" dirty="0"/>
              <a:t>Format</a:t>
            </a:r>
            <a:r>
              <a:rPr lang="en-US" dirty="0"/>
              <a:t>: Currency format (e.g., USD, EUR).</a:t>
            </a:r>
          </a:p>
          <a:p>
            <a:pPr lvl="1"/>
            <a:r>
              <a:rPr lang="en-US" b="1" dirty="0"/>
              <a:t>Example</a:t>
            </a:r>
            <a:r>
              <a:rPr lang="en-US" dirty="0"/>
              <a:t>: $10,000, €8,500.</a:t>
            </a:r>
          </a:p>
          <a:p>
            <a:r>
              <a:rPr lang="en-US" b="1" dirty="0"/>
              <a:t>Sales Channel</a:t>
            </a:r>
            <a:r>
              <a:rPr lang="en-US" dirty="0"/>
              <a:t> (Optional):</a:t>
            </a:r>
          </a:p>
          <a:p>
            <a:pPr lvl="1"/>
            <a:r>
              <a:rPr lang="en-US" b="1" dirty="0"/>
              <a:t>Description</a:t>
            </a:r>
            <a:r>
              <a:rPr lang="en-US" dirty="0"/>
              <a:t>: The channel through which sales were made (e.g., Online, In-Store).</a:t>
            </a:r>
          </a:p>
          <a:p>
            <a:pPr lvl="1"/>
            <a:r>
              <a:rPr lang="en-US" b="1" dirty="0"/>
              <a:t>Format</a:t>
            </a:r>
            <a:r>
              <a:rPr lang="en-US" dirty="0"/>
              <a:t>: Text or categorical data.</a:t>
            </a:r>
          </a:p>
          <a:p>
            <a:pPr lvl="1"/>
            <a:r>
              <a:rPr lang="en-US" b="1" dirty="0"/>
              <a:t>Example</a:t>
            </a:r>
            <a:r>
              <a:rPr lang="en-US" dirty="0"/>
              <a:t>: Online, In-Store.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33400" y="3367868"/>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Rectangle 11"/>
          <p:cNvSpPr/>
          <p:nvPr/>
        </p:nvSpPr>
        <p:spPr>
          <a:xfrm>
            <a:off x="3000375" y="1695450"/>
            <a:ext cx="5905500" cy="5355312"/>
          </a:xfrm>
          <a:prstGeom prst="rect">
            <a:avLst/>
          </a:prstGeom>
        </p:spPr>
        <p:txBody>
          <a:bodyPr wrap="square">
            <a:spAutoFit/>
          </a:bodyPr>
          <a:lstStyle/>
          <a:p>
            <a:r>
              <a:rPr lang="en-US" b="1" dirty="0"/>
              <a:t>1. Interactive and Dynamic Dashboards</a:t>
            </a:r>
          </a:p>
          <a:p>
            <a:r>
              <a:rPr lang="en-US" b="1" dirty="0"/>
              <a:t>A. Custom Dashboards</a:t>
            </a:r>
            <a:r>
              <a:rPr lang="en-US" dirty="0"/>
              <a:t>:</a:t>
            </a:r>
          </a:p>
          <a:p>
            <a:pPr>
              <a:buFont typeface="Arial"/>
              <a:buChar char="•"/>
            </a:pPr>
            <a:r>
              <a:rPr lang="en-US" b="1" dirty="0"/>
              <a:t>Description</a:t>
            </a:r>
            <a:r>
              <a:rPr lang="en-US" dirty="0"/>
              <a:t>: Create interactive dashboards that consolidate multiple charts and data points into a single view.</a:t>
            </a:r>
          </a:p>
          <a:p>
            <a:pPr>
              <a:buFont typeface="Arial"/>
              <a:buChar char="•"/>
            </a:pPr>
            <a:r>
              <a:rPr lang="en-US" b="1" dirty="0"/>
              <a:t>Features</a:t>
            </a:r>
            <a:r>
              <a:rPr lang="en-US" dirty="0"/>
              <a:t>:</a:t>
            </a:r>
          </a:p>
          <a:p>
            <a:pPr marL="742950" lvl="1" indent="-285750">
              <a:buFont typeface="Arial"/>
              <a:buChar char="•"/>
            </a:pPr>
            <a:r>
              <a:rPr lang="en-US" b="1" dirty="0"/>
              <a:t>Dynamic Filters</a:t>
            </a:r>
            <a:r>
              <a:rPr lang="en-US" dirty="0"/>
              <a:t>: Use slicers and drop-down menus to allow users to filter data by date, sales channel, region, or customer segment.</a:t>
            </a:r>
          </a:p>
          <a:p>
            <a:pPr marL="742950" lvl="1" indent="-285750">
              <a:buFont typeface="Arial"/>
              <a:buChar char="•"/>
            </a:pPr>
            <a:r>
              <a:rPr lang="en-US" b="1" dirty="0"/>
              <a:t>Interactive Charts</a:t>
            </a:r>
            <a:r>
              <a:rPr lang="en-US" dirty="0"/>
              <a:t>: Implement charts that update automatically based on user selections or filters.</a:t>
            </a:r>
          </a:p>
          <a:p>
            <a:r>
              <a:rPr lang="en-US" b="1" dirty="0"/>
              <a:t>B. Real-Time Data Integration</a:t>
            </a:r>
            <a:r>
              <a:rPr lang="en-US" dirty="0"/>
              <a:t>:</a:t>
            </a:r>
          </a:p>
          <a:p>
            <a:pPr>
              <a:buFont typeface="Arial"/>
              <a:buChar char="•"/>
            </a:pPr>
            <a:r>
              <a:rPr lang="en-US" b="1" dirty="0"/>
              <a:t>Description</a:t>
            </a:r>
            <a:r>
              <a:rPr lang="en-US" dirty="0"/>
              <a:t>: Connect Excel to live data sources for real-time trend analysis.</a:t>
            </a:r>
          </a:p>
          <a:p>
            <a:pPr>
              <a:buFont typeface="Arial"/>
              <a:buChar char="•"/>
            </a:pPr>
            <a:r>
              <a:rPr lang="en-US" b="1" dirty="0"/>
              <a:t>Features</a:t>
            </a:r>
            <a:r>
              <a:rPr lang="en-US" dirty="0"/>
              <a:t>:</a:t>
            </a:r>
          </a:p>
          <a:p>
            <a:pPr marL="742950" lvl="1" indent="-285750">
              <a:buFont typeface="Arial"/>
              <a:buChar char="•"/>
            </a:pPr>
            <a:r>
              <a:rPr lang="en-US" b="1" dirty="0"/>
              <a:t>Power Query</a:t>
            </a:r>
            <a:r>
              <a:rPr lang="en-US" dirty="0"/>
              <a:t>: Automate data updates and refresh charts with live data.</a:t>
            </a:r>
          </a:p>
          <a:p>
            <a:pPr marL="742950" lvl="1" indent="-285750">
              <a:buFont typeface="Arial"/>
              <a:buChar char="•"/>
            </a:pPr>
            <a:r>
              <a:rPr lang="en-US" b="1" dirty="0"/>
              <a:t>Power BI Integration</a:t>
            </a:r>
            <a:r>
              <a:rPr lang="en-US" dirty="0"/>
              <a:t>: Integrate with Power BI for advanced visualizations and real-time reporting.</a:t>
            </a:r>
          </a:p>
          <a:p>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973</Words>
  <Application>Microsoft Office PowerPoint</Application>
  <PresentationFormat>Custom</PresentationFormat>
  <Paragraphs>116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16</cp:revision>
  <dcterms:created xsi:type="dcterms:W3CDTF">2024-03-29T15:07:22Z</dcterms:created>
  <dcterms:modified xsi:type="dcterms:W3CDTF">2024-09-09T03:45:54Z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