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4" autoAdjust="0"/>
    <p:restoredTop sz="65729" autoAdjust="0"/>
  </p:normalViewPr>
  <p:slideViewPr>
    <p:cSldViewPr snapToGrid="0">
      <p:cViewPr varScale="1">
        <p:scale>
          <a:sx n="98" d="100"/>
          <a:sy n="98" d="100"/>
        </p:scale>
        <p:origin x="2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dirty="0"/>
              <a:t>These features let your driving students make their own bookings while making sure that only authorized staff can admin lessons and accounts. The site runs in the cloud so you’ll never worry about downtime.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pPr>
              <a:buNone/>
            </a:pPr>
            <a:r>
              <a:rPr lang="en-US" b="0" dirty="0"/>
              <a:t>This diagram maps out who does what in the </a:t>
            </a:r>
            <a:r>
              <a:rPr lang="en-US" b="0" dirty="0" err="1"/>
              <a:t>DriverPass</a:t>
            </a:r>
            <a:r>
              <a:rPr lang="en-US" b="0" dirty="0"/>
              <a:t> system. There are four roles, the Customers who are the students, the Secretary, the IT Admin, and the Owner, each connected to the tasks they need to perform.</a:t>
            </a:r>
          </a:p>
          <a:p>
            <a:pPr>
              <a:buNone/>
            </a:pPr>
            <a:r>
              <a:rPr lang="en-US" b="0" dirty="0"/>
              <a:t>-  Customers can register and log in, book, change, or cancel their driving lessons, take practice tests online, and view their progress reports.</a:t>
            </a:r>
          </a:p>
          <a:p>
            <a:pPr marL="171450" indent="-171450">
              <a:buFontTx/>
              <a:buChar char="-"/>
            </a:pPr>
            <a:r>
              <a:rPr lang="en-US" b="0" dirty="0"/>
              <a:t>Secretaries can modify and cancel appointments so they can adjust appointments on behalf of customers.</a:t>
            </a:r>
          </a:p>
          <a:p>
            <a:pPr marL="171450" indent="-171450">
              <a:buFontTx/>
              <a:buChar char="-"/>
            </a:pPr>
            <a:r>
              <a:rPr lang="en-US" b="0" dirty="0"/>
              <a:t>IT Admins handle behind the scenes work; they manage user accounts and packages, upload new exam content when DMV rules change, and generate security activity reports.</a:t>
            </a:r>
          </a:p>
          <a:p>
            <a:pPr marL="171450" indent="-171450">
              <a:buFontTx/>
              <a:buChar char="-"/>
            </a:pPr>
            <a:r>
              <a:rPr lang="en-US" b="0" dirty="0"/>
              <a:t>Owner can also print activity reports and manages accounts and packages.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a reservation flows: the student picks a package and time, the system checks driver availability, processes payment, and confirms—all logged automatically.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dirty="0"/>
              <a:t>To protect your customer data, we built in multiple layers: strong permissions, full encryption, and detailed logs to trace any change.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design, all updates happen online to keep data consistent. Some advanced things—like adding new package types, regions, or custom non excel reports—could be added in the future.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Adrian Tull</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Customers register, book, modify, or cancel lessons online</a:t>
            </a:r>
          </a:p>
          <a:p>
            <a:pPr lvl="1"/>
            <a:r>
              <a:rPr lang="en-US" sz="2000" dirty="0">
                <a:solidFill>
                  <a:srgbClr val="000000"/>
                </a:solidFill>
              </a:rPr>
              <a:t>Package management (enable/disable, flexible hours)</a:t>
            </a:r>
          </a:p>
          <a:p>
            <a:r>
              <a:rPr lang="en-US" sz="2400" dirty="0">
                <a:solidFill>
                  <a:srgbClr val="000000"/>
                </a:solidFill>
              </a:rPr>
              <a:t>Nonfunctional Requirements:</a:t>
            </a:r>
          </a:p>
          <a:p>
            <a:pPr lvl="1"/>
            <a:r>
              <a:rPr lang="en-US" sz="2000" dirty="0">
                <a:solidFill>
                  <a:srgbClr val="000000"/>
                </a:solidFill>
              </a:rPr>
              <a:t>Accessible from any device, online only</a:t>
            </a:r>
          </a:p>
          <a:p>
            <a:pPr lvl="1"/>
            <a:r>
              <a:rPr lang="en-US" sz="2000" dirty="0">
                <a:solidFill>
                  <a:srgbClr val="000000"/>
                </a:solidFill>
              </a:rPr>
              <a:t>Secure access with role‑based permissions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FB04B2F0-2003-2AB6-1D06-3BAE84A6C8B6}"/>
              </a:ext>
            </a:extLst>
          </p:cNvPr>
          <p:cNvPicPr>
            <a:picLocks noChangeAspect="1"/>
          </p:cNvPicPr>
          <p:nvPr/>
        </p:nvPicPr>
        <p:blipFill>
          <a:blip r:embed="rId5"/>
          <a:stretch>
            <a:fillRect/>
          </a:stretch>
        </p:blipFill>
        <p:spPr>
          <a:xfrm>
            <a:off x="6388099" y="0"/>
            <a:ext cx="3177906" cy="68580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Content Placeholder 5">
            <a:extLst>
              <a:ext uri="{FF2B5EF4-FFF2-40B4-BE49-F238E27FC236}">
                <a16:creationId xmlns:a16="http://schemas.microsoft.com/office/drawing/2014/main" id="{352EB0AC-2672-C3B8-1897-FD8B24967CE4}"/>
              </a:ext>
            </a:extLst>
          </p:cNvPr>
          <p:cNvPicPr>
            <a:picLocks noGrp="1" noChangeAspect="1"/>
          </p:cNvPicPr>
          <p:nvPr>
            <p:ph idx="1"/>
          </p:nvPr>
        </p:nvPicPr>
        <p:blipFill>
          <a:blip r:embed="rId5"/>
          <a:stretch>
            <a:fillRect/>
          </a:stretch>
        </p:blipFill>
        <p:spPr>
          <a:xfrm>
            <a:off x="6082111" y="0"/>
            <a:ext cx="3780346" cy="7008968"/>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Role based access control</a:t>
            </a:r>
          </a:p>
          <a:p>
            <a:r>
              <a:rPr lang="en-US" sz="2400" dirty="0">
                <a:solidFill>
                  <a:srgbClr val="000000"/>
                </a:solidFill>
              </a:rPr>
              <a:t>Encrypted data in transit and in the database</a:t>
            </a:r>
          </a:p>
          <a:p>
            <a:r>
              <a:rPr lang="en-US" sz="2400">
                <a:solidFill>
                  <a:srgbClr val="000000"/>
                </a:solidFill>
              </a:rPr>
              <a:t>Automated logs</a:t>
            </a:r>
            <a:endParaRPr lang="en-US" sz="2400" dirty="0">
              <a:solidFill>
                <a:srgbClr val="000000"/>
              </a:solidFill>
            </a:endParaRPr>
          </a:p>
          <a:p>
            <a:r>
              <a:rPr lang="en-US" sz="2400" dirty="0">
                <a:solidFill>
                  <a:srgbClr val="000000"/>
                </a:solidFill>
              </a:rPr>
              <a:t>Secure, time limited password resets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Offline edits aren’t allowed</a:t>
            </a:r>
          </a:p>
          <a:p>
            <a:r>
              <a:rPr lang="en-US" sz="2400" dirty="0">
                <a:solidFill>
                  <a:srgbClr val="000000"/>
                </a:solidFill>
              </a:rPr>
              <a:t>Package creation or disabling requires developer support</a:t>
            </a:r>
          </a:p>
          <a:p>
            <a:r>
              <a:rPr lang="en-US" sz="2400" dirty="0">
                <a:solidFill>
                  <a:srgbClr val="000000"/>
                </a:solidFill>
              </a:rPr>
              <a:t>DMV updates depend on external API schedules</a:t>
            </a:r>
          </a:p>
          <a:p>
            <a:r>
              <a:rPr lang="en-US" sz="2400" dirty="0">
                <a:solidFill>
                  <a:srgbClr val="000000"/>
                </a:solidFill>
              </a:rPr>
              <a:t>reporting Excel exports only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1436</TotalTime>
  <Words>601</Words>
  <Application>Microsoft Macintosh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 T</cp:lastModifiedBy>
  <cp:revision>22</cp:revision>
  <dcterms:created xsi:type="dcterms:W3CDTF">2019-10-14T02:36:52Z</dcterms:created>
  <dcterms:modified xsi:type="dcterms:W3CDTF">2025-04-21T07:23:02Z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