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58" r:id="rId6"/>
    <p:sldId id="259" r:id="rId7"/>
    <p:sldId id="257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20eb0f58-7aab-4340-a2c1-3e4f14bb7e26}">
          <p14:sldIdLst>
            <p14:sldId id="256"/>
            <p14:sldId id="260"/>
          </p14:sldIdLst>
        </p14:section>
        <p14:section name="dubbo protocol" id="{ff0e0275-49a5-4b94-a734-14fa5dabab9a}">
          <p14:sldIdLst>
            <p14:sldId id="258"/>
          </p14:sldIdLst>
        </p14:section>
        <p14:section name="Dubbo Skywalking" id="{24bfbff4-02f8-4fbb-a4f5-f00c098b2d1f}">
          <p14:sldIdLst>
            <p14:sldId id="259"/>
          </p14:sldIdLst>
        </p14:section>
        <p14:section name="Reference" id="{c2ef0bdf-c02f-49fa-8ca1-61d967f6f336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https://dubbo.apache.org/zh-cn/blog/tracing-with-skywalking.html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7325"/>
            <a:ext cx="9144000" cy="1260475"/>
          </a:xfrm>
        </p:spPr>
        <p:txBody>
          <a:bodyPr/>
          <a:p>
            <a:r>
              <a:rPr lang="en-US"/>
              <a:t>PS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4645" y="2339975"/>
            <a:ext cx="3903345" cy="813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Dubbo Architecture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7865" y="2096135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Dubbo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http://dubbo.apache.org/zh-cn/</a:t>
            </a:r>
            <a:endParaRPr lang="en-US"/>
          </a:p>
          <a:p>
            <a:r>
              <a:rPr lang="en-US"/>
              <a:t>http://dubbo.apache.org/zh-cn/docs/user/quick-start.html</a:t>
            </a:r>
            <a:endParaRPr lang="en-US"/>
          </a:p>
          <a:p>
            <a:r>
              <a:rPr lang="en-US"/>
              <a:t>https://dubbo.apache.org/zh-cn/blog/dubbo-protocol.html</a:t>
            </a:r>
            <a:endParaRPr lang="en-US"/>
          </a:p>
          <a:p>
            <a:r>
              <a:rPr lang="en-US">
                <a:sym typeface="+mn-ea"/>
              </a:rPr>
              <a:t>https://dubbo.apache.org/zh-cn/blog/tracing-with-skywalking.html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Presentation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aylachengdu</dc:creator>
  <cp:lastModifiedBy>aylachengdu</cp:lastModifiedBy>
  <cp:revision>10</cp:revision>
  <dcterms:created xsi:type="dcterms:W3CDTF">2020-07-07T07:08:50Z</dcterms:created>
  <dcterms:modified xsi:type="dcterms:W3CDTF">2020-07-07T07:08:50Z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1033-2.4.0.3944</vt:lpwstr>
  </property>
</Properties>
</file>