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2" r:id="rId3"/>
    <p:sldId id="257" r:id="rId4"/>
    <p:sldId id="259" r:id="rId5"/>
    <p:sldId id="258" r:id="rId6"/>
    <p:sldId id="264" r:id="rId7"/>
    <p:sldId id="271" r:id="rId8"/>
    <p:sldId id="260" r:id="rId9"/>
    <p:sldId id="265" r:id="rId10"/>
    <p:sldId id="270" r:id="rId11"/>
    <p:sldId id="261" r:id="rId12"/>
    <p:sldId id="268" r:id="rId13"/>
    <p:sldId id="267" r:id="rId14"/>
    <p:sldId id="266" r:id="rId15"/>
    <p:sldId id="269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E7950B-357F-4F67-8B74-39006DBB9D8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6F054F-1AB1-4E7C-8947-1F93057F6B8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645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950B-357F-4F67-8B74-39006DBB9D8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54F-1AB1-4E7C-8947-1F93057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950B-357F-4F67-8B74-39006DBB9D8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54F-1AB1-4E7C-8947-1F93057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8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950B-357F-4F67-8B74-39006DBB9D8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54F-1AB1-4E7C-8947-1F93057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E7950B-357F-4F67-8B74-39006DBB9D8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F054F-1AB1-4E7C-8947-1F93057F6B8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77080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950B-357F-4F67-8B74-39006DBB9D8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54F-1AB1-4E7C-8947-1F93057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70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950B-357F-4F67-8B74-39006DBB9D8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54F-1AB1-4E7C-8947-1F93057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60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950B-357F-4F67-8B74-39006DBB9D8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54F-1AB1-4E7C-8947-1F93057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7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950B-357F-4F67-8B74-39006DBB9D8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54F-1AB1-4E7C-8947-1F93057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4E7950B-357F-4F67-8B74-39006DBB9D8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66F054F-1AB1-4E7C-8947-1F93057F6B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59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4E7950B-357F-4F67-8B74-39006DBB9D8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66F054F-1AB1-4E7C-8947-1F93057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4E7950B-357F-4F67-8B74-39006DBB9D8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6F054F-1AB1-4E7C-8947-1F93057F6B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62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801F-13C8-4A41-8EAB-C7DA068D6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Into to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915BE-40A8-4578-AB2B-59D2DE775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With pictures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dirty="0"/>
              <a:t>For the first time We have slideshow !!!</a:t>
            </a:r>
          </a:p>
        </p:txBody>
      </p:sp>
    </p:spTree>
    <p:extLst>
      <p:ext uri="{BB962C8B-B14F-4D97-AF65-F5344CB8AC3E}">
        <p14:creationId xmlns:p14="http://schemas.microsoft.com/office/powerpoint/2010/main" val="169148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203F-A174-41CD-8D14-8BD9D7C8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FF012-8BC3-4D3B-BA1B-F8A27882F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91" y="740574"/>
            <a:ext cx="4992248" cy="49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0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101A-D5CB-4F43-8665-94BC96EC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45A5C-1E85-42DD-A837-8925245D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Meaning: Inheritance is the practice of passing on property, titles, debts, rights, and obligations upon the death of an individual.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/>
              <a:t>Grandfather, Father, Son</a:t>
            </a:r>
          </a:p>
          <a:p>
            <a:r>
              <a:rPr lang="en-US" dirty="0"/>
              <a:t>Lion King</a:t>
            </a:r>
          </a:p>
        </p:txBody>
      </p:sp>
    </p:spTree>
    <p:extLst>
      <p:ext uri="{BB962C8B-B14F-4D97-AF65-F5344CB8AC3E}">
        <p14:creationId xmlns:p14="http://schemas.microsoft.com/office/powerpoint/2010/main" val="304324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101A-D5CB-4F43-8665-94BC96EC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73976-E95E-4438-A959-435644C2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10" y="0"/>
            <a:ext cx="4581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8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101A-D5CB-4F43-8665-94BC96EC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D573D-1C77-472E-B10A-F30FE7252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706100" cy="401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7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C01F-EBA9-4F08-912B-FE01375D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4103C-6D4F-4730-8314-0C95BF86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Meaning: the action of enclosing something in or as if in a capsule.</a:t>
            </a:r>
          </a:p>
          <a:p>
            <a:endParaRPr lang="en-US" dirty="0"/>
          </a:p>
          <a:p>
            <a:r>
              <a:rPr lang="en-US" dirty="0"/>
              <a:t>Example: Pills, Present(Gift)</a:t>
            </a:r>
          </a:p>
        </p:txBody>
      </p:sp>
    </p:spTree>
    <p:extLst>
      <p:ext uri="{BB962C8B-B14F-4D97-AF65-F5344CB8AC3E}">
        <p14:creationId xmlns:p14="http://schemas.microsoft.com/office/powerpoint/2010/main" val="28431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C01F-EBA9-4F08-912B-FE01375D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D9449-26E1-4410-9E0F-620D4E558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69" y="1761689"/>
            <a:ext cx="4043144" cy="40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1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C01F-EBA9-4F08-912B-FE01375D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DA3E37-14A8-49D8-98C2-5146549D2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4" y="1690688"/>
            <a:ext cx="7934325" cy="4388921"/>
          </a:xfrm>
        </p:spPr>
      </p:pic>
    </p:spTree>
    <p:extLst>
      <p:ext uri="{BB962C8B-B14F-4D97-AF65-F5344CB8AC3E}">
        <p14:creationId xmlns:p14="http://schemas.microsoft.com/office/powerpoint/2010/main" val="303043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C01F-EBA9-4F08-912B-FE01375D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ABDFC7-57E4-4C7E-94E7-6C6D8A2F7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387600"/>
            <a:ext cx="5324475" cy="3390900"/>
          </a:xfrm>
        </p:spPr>
      </p:pic>
    </p:spTree>
    <p:extLst>
      <p:ext uri="{BB962C8B-B14F-4D97-AF65-F5344CB8AC3E}">
        <p14:creationId xmlns:p14="http://schemas.microsoft.com/office/powerpoint/2010/main" val="203338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3BAB-3471-424D-B70F-54A3E313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7A7E-6F3A-4A67-A3CF-A4056E0A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is a programming paradigm based on the concept of "objects", which can contain data, in the form of fields, and code, in the form of procedures</a:t>
            </a:r>
          </a:p>
          <a:p>
            <a:endParaRPr lang="en-US" dirty="0"/>
          </a:p>
          <a:p>
            <a:r>
              <a:rPr lang="en-US" b="1" dirty="0"/>
              <a:t>Object-oriented</a:t>
            </a:r>
            <a:r>
              <a:rPr lang="en-US" dirty="0"/>
              <a:t> programming (</a:t>
            </a:r>
            <a:r>
              <a:rPr lang="en-US" b="1" dirty="0"/>
              <a:t>OOP</a:t>
            </a:r>
            <a:r>
              <a:rPr lang="en-US" dirty="0"/>
              <a:t>) refers to a type of computer programming (software design) in which programmers define the data type of a data structure, and also the types of operations (functions) that can be applied to the data structure.</a:t>
            </a:r>
          </a:p>
          <a:p>
            <a:endParaRPr lang="en-US" dirty="0"/>
          </a:p>
          <a:p>
            <a:r>
              <a:rPr lang="en-US" dirty="0"/>
              <a:t>BASIC CONCE{</a:t>
            </a:r>
          </a:p>
        </p:txBody>
      </p:sp>
    </p:spTree>
    <p:extLst>
      <p:ext uri="{BB962C8B-B14F-4D97-AF65-F5344CB8AC3E}">
        <p14:creationId xmlns:p14="http://schemas.microsoft.com/office/powerpoint/2010/main" val="300536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10F6046-5145-4559-B983-6D6C96F4A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3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8613-CCB3-4E5F-99FE-4482865F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C4D43-D8E9-40D2-A193-D0F4B9FB6D71}"/>
              </a:ext>
            </a:extLst>
          </p:cNvPr>
          <p:cNvSpPr txBox="1"/>
          <p:nvPr/>
        </p:nvSpPr>
        <p:spPr>
          <a:xfrm>
            <a:off x="1058731" y="2450499"/>
            <a:ext cx="60664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Abstraction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Polymorphism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Inheritance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Encapsulation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D0971-9A2C-4042-BFB8-17BA38192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95" y="2068993"/>
            <a:ext cx="28670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CA02-E8AA-4463-AC46-FE44C576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4411-60DE-4314-AEA0-966E3A2D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Meaning: freedom from representational qualities in art.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r>
              <a:rPr lang="en-US" dirty="0"/>
              <a:t>Just room, which can be class room or bedroom</a:t>
            </a:r>
          </a:p>
          <a:p>
            <a:r>
              <a:rPr lang="en-US" dirty="0"/>
              <a:t>Raw meat, which can be used to make soup or BBQ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CA02-E8AA-4463-AC46-FE44C576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B888D-65C6-47C1-8338-CA77C89F8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68" y="1416209"/>
            <a:ext cx="6547869" cy="49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8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CA02-E8AA-4463-AC46-FE44C576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FBEBDB-9867-4C7F-8972-C5F0A6A2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14" y="-400352"/>
            <a:ext cx="5665802" cy="72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7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203F-A174-41CD-8D14-8BD9D7C8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05C9-C82C-4416-9292-1DF50F37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Meaning: the condition of occurring in several different forms</a:t>
            </a:r>
          </a:p>
          <a:p>
            <a:r>
              <a:rPr lang="en-US" dirty="0"/>
              <a:t>Changing from one “form” to another “form”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Everyone has sound</a:t>
            </a:r>
          </a:p>
          <a:p>
            <a:r>
              <a:rPr lang="en-US" dirty="0"/>
              <a:t>Person can be teacher, father etc.</a:t>
            </a:r>
          </a:p>
        </p:txBody>
      </p:sp>
    </p:spTree>
    <p:extLst>
      <p:ext uri="{BB962C8B-B14F-4D97-AF65-F5344CB8AC3E}">
        <p14:creationId xmlns:p14="http://schemas.microsoft.com/office/powerpoint/2010/main" val="62121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203F-A174-41CD-8D14-8BD9D7C8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DB491-BE04-42E8-93CE-FADF566F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43" y="1304706"/>
            <a:ext cx="9220200" cy="518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4658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361</TotalTime>
  <Words>238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Impact</vt:lpstr>
      <vt:lpstr>Badge</vt:lpstr>
      <vt:lpstr>Into to OOP</vt:lpstr>
      <vt:lpstr>PowerPoint Presentation</vt:lpstr>
      <vt:lpstr>PowerPoint Presentation</vt:lpstr>
      <vt:lpstr>A PIE</vt:lpstr>
      <vt:lpstr>Abstraction</vt:lpstr>
      <vt:lpstr>Abstraction</vt:lpstr>
      <vt:lpstr>Abstraction</vt:lpstr>
      <vt:lpstr>Polymorphism</vt:lpstr>
      <vt:lpstr>Polymorphism</vt:lpstr>
      <vt:lpstr>Polymorphism</vt:lpstr>
      <vt:lpstr>Inheritance</vt:lpstr>
      <vt:lpstr>Inheritance</vt:lpstr>
      <vt:lpstr>Inheritance</vt:lpstr>
      <vt:lpstr>Encapsulation</vt:lpstr>
      <vt:lpstr>Encapsulation</vt:lpstr>
      <vt:lpstr>Encapsulation</vt:lpstr>
      <vt:lpstr>Encapsulation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to OOP</dc:title>
  <dc:creator>Techno Study</dc:creator>
  <cp:lastModifiedBy>Techno Study</cp:lastModifiedBy>
  <cp:revision>10</cp:revision>
  <dcterms:created xsi:type="dcterms:W3CDTF">2019-11-24T15:48:43Z</dcterms:created>
  <dcterms:modified xsi:type="dcterms:W3CDTF">2019-11-24T21:50:18Z</dcterms:modified>
</cp:coreProperties>
</file>