
<file path=[Content_Types].xml><?xml version="1.0" encoding="utf-8"?>
<Types xmlns="http://schemas.openxmlformats.org/package/2006/content-types">
  <Default Extension="ico" ContentType="image/x-ico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924" r:id="rId2"/>
  </p:sldMasterIdLst>
  <p:notesMasterIdLst>
    <p:notesMasterId r:id="rId10"/>
  </p:notesMasterIdLst>
  <p:handoutMasterIdLst>
    <p:handoutMasterId r:id="rId11"/>
  </p:handoutMasterIdLst>
  <p:sldIdLst>
    <p:sldId id="256" r:id="rId3"/>
    <p:sldId id="307" r:id="rId4"/>
    <p:sldId id="259" r:id="rId5"/>
    <p:sldId id="303" r:id="rId6"/>
    <p:sldId id="310" r:id="rId7"/>
    <p:sldId id="301" r:id="rId8"/>
    <p:sldId id="31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3BC71EC-927D-4A17-BA7C-887CB2440204}">
          <p14:sldIdLst>
            <p14:sldId id="256"/>
            <p14:sldId id="307"/>
            <p14:sldId id="259"/>
            <p14:sldId id="303"/>
            <p14:sldId id="310"/>
            <p14:sldId id="301"/>
            <p14:sldId id="311"/>
          </p14:sldIdLst>
        </p14:section>
        <p14:section name="à ENLEVER si non nécessaire" id="{46588DE2-07BB-4E5A-AF2C-37ADAE0BCBA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pos="289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B711"/>
    <a:srgbClr val="8F7F68"/>
    <a:srgbClr val="39C572"/>
    <a:srgbClr val="20A3AA"/>
    <a:srgbClr val="2AA0A6"/>
    <a:srgbClr val="6BBB23"/>
    <a:srgbClr val="0C3244"/>
    <a:srgbClr val="1E6C2D"/>
    <a:srgbClr val="68C8B8"/>
    <a:srgbClr val="32AC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0D5768-291C-4355-85D8-A27F01D4AEAE}" v="6" dt="2023-08-22T12:04:05.7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3" autoAdjust="0"/>
    <p:restoredTop sz="84841" autoAdjust="0"/>
  </p:normalViewPr>
  <p:slideViewPr>
    <p:cSldViewPr snapToGrid="0" showGuides="1">
      <p:cViewPr varScale="1">
        <p:scale>
          <a:sx n="114" d="100"/>
          <a:sy n="114" d="100"/>
        </p:scale>
        <p:origin x="1962" y="108"/>
      </p:cViewPr>
      <p:guideLst>
        <p:guide orient="horz" pos="2160"/>
        <p:guide pos="3863"/>
        <p:guide pos="28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31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B1987-2293-488C-8931-6B1C55F3072E}" type="datetimeFigureOut">
              <a:rPr lang="en-GB" smtClean="0"/>
              <a:pPr/>
              <a:t>12/09/2023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2AF05-FCC1-4D4D-97DF-2CEC85CCB6A3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04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03842-90AB-45D5-8F07-68C52BD329FB}" type="datetimeFigureOut">
              <a:rPr lang="fr-CA" smtClean="0"/>
              <a:t>2023-09-12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298F9-09D3-4148-B7E3-0203F68DFC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551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298F9-09D3-4148-B7E3-0203F68DFC6F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026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298F9-09D3-4148-B7E3-0203F68DFC6F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0688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298F9-09D3-4148-B7E3-0203F68DFC6F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620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1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lumMod val="1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81601"/>
            <a:ext cx="7772400" cy="933451"/>
          </a:xfrm>
        </p:spPr>
        <p:txBody>
          <a:bodyPr anchor="b">
            <a:normAutofit/>
          </a:bodyPr>
          <a:lstStyle>
            <a:lvl1pPr algn="ctr"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096000"/>
            <a:ext cx="6400800" cy="6858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0997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4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4" y="23471"/>
            <a:ext cx="5726575" cy="674688"/>
          </a:xfrm>
        </p:spPr>
        <p:txBody>
          <a:bodyPr anchor="ctr" anchorCtr="0"/>
          <a:lstStyle>
            <a:lvl1pPr algn="l">
              <a:defRPr sz="2000" b="1">
                <a:solidFill>
                  <a:schemeClr val="bg1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715531"/>
            <a:ext cx="3962400" cy="34269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803400"/>
            <a:ext cx="2286000" cy="3657600"/>
          </a:xfrm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bg1">
                    <a:lumMod val="90000"/>
                  </a:schemeClr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77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4792665"/>
            <a:ext cx="5486400" cy="566739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71800" y="177800"/>
            <a:ext cx="5943600" cy="4470400"/>
          </a:xfrm>
        </p:spPr>
        <p:txBody>
          <a:bodyPr/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3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24200" y="5359406"/>
            <a:ext cx="5486400" cy="8048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90000"/>
                  </a:schemeClr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02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323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6200" y="304800"/>
            <a:ext cx="9906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7162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052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362200" y="1422400"/>
            <a:ext cx="4648200" cy="838200"/>
          </a:xfrm>
        </p:spPr>
        <p:txBody>
          <a:bodyPr anchor="ctr">
            <a:normAutofit/>
          </a:bodyPr>
          <a:lstStyle>
            <a:lvl1pPr marL="57146" indent="0">
              <a:buFontTx/>
              <a:buNone/>
              <a:defRPr sz="18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362200" y="2260600"/>
            <a:ext cx="4648200" cy="838200"/>
          </a:xfrm>
        </p:spPr>
        <p:txBody>
          <a:bodyPr anchor="ctr">
            <a:normAutofit/>
          </a:bodyPr>
          <a:lstStyle>
            <a:lvl1pPr marL="57146" indent="0">
              <a:buFontTx/>
              <a:buNone/>
              <a:defRPr sz="18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2362200" y="3098800"/>
            <a:ext cx="4648200" cy="838200"/>
          </a:xfrm>
        </p:spPr>
        <p:txBody>
          <a:bodyPr anchor="ctr">
            <a:normAutofit/>
          </a:bodyPr>
          <a:lstStyle>
            <a:lvl1pPr marL="57146" indent="0">
              <a:buFontTx/>
              <a:buNone/>
              <a:defRPr sz="18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362200" y="3937000"/>
            <a:ext cx="4648200" cy="838200"/>
          </a:xfrm>
        </p:spPr>
        <p:txBody>
          <a:bodyPr anchor="ctr">
            <a:normAutofit/>
          </a:bodyPr>
          <a:lstStyle>
            <a:lvl1pPr marL="57146" indent="0">
              <a:buFontTx/>
              <a:buNone/>
              <a:defRPr sz="18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77804"/>
            <a:ext cx="6553202" cy="5254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5344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629400" y="2234527"/>
            <a:ext cx="1905000" cy="3937676"/>
          </a:xfrm>
        </p:spPr>
        <p:txBody>
          <a:bodyPr anchor="ctr" anchorCtr="0">
            <a:normAutofit/>
          </a:bodyPr>
          <a:lstStyle>
            <a:lvl1pPr marL="57146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81400" y="2209800"/>
            <a:ext cx="1905000" cy="3977605"/>
          </a:xfrm>
        </p:spPr>
        <p:txBody>
          <a:bodyPr anchor="ctr" anchorCtr="0">
            <a:normAutofit/>
          </a:bodyPr>
          <a:lstStyle>
            <a:lvl1pPr marL="57146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33400" y="2234527"/>
            <a:ext cx="1905000" cy="3937676"/>
          </a:xfrm>
        </p:spPr>
        <p:txBody>
          <a:bodyPr anchor="ctr" anchorCtr="0">
            <a:normAutofit/>
          </a:bodyPr>
          <a:lstStyle>
            <a:lvl1pPr marL="57146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77804"/>
            <a:ext cx="6553202" cy="525463"/>
          </a:xfrm>
        </p:spPr>
        <p:txBody>
          <a:bodyPr/>
          <a:lstStyle>
            <a:lvl1pPr algn="l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5417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04800"/>
            <a:ext cx="32766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304801"/>
            <a:ext cx="4495800" cy="312531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914400" y="3429000"/>
            <a:ext cx="3276600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4191000" y="3429000"/>
            <a:ext cx="4648200" cy="3048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5998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7559675"/>
            <a:ext cx="28956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>
              <a:solidFill>
                <a:srgbClr val="F7291E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7559675"/>
            <a:ext cx="21336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>
                <a:solidFill>
                  <a:srgbClr val="F7291E">
                    <a:lumMod val="60000"/>
                    <a:lumOff val="40000"/>
                  </a:srgbClr>
                </a:solidFill>
              </a:rPr>
              <a:pPr/>
              <a:t>‹n°›</a:t>
            </a:fld>
            <a:endParaRPr lang="en-US" dirty="0">
              <a:solidFill>
                <a:srgbClr val="F7291E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5"/>
          </p:nvPr>
        </p:nvSpPr>
        <p:spPr>
          <a:xfrm>
            <a:off x="685805" y="-2235199"/>
            <a:ext cx="2514597" cy="2514600"/>
          </a:xfrm>
        </p:spPr>
        <p:txBody>
          <a:bodyPr/>
          <a:lstStyle>
            <a:lvl1pPr>
              <a:defRPr sz="2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6"/>
          </p:nvPr>
        </p:nvSpPr>
        <p:spPr>
          <a:xfrm>
            <a:off x="3390896" y="-2235199"/>
            <a:ext cx="2514600" cy="2514600"/>
          </a:xfrm>
        </p:spPr>
        <p:txBody>
          <a:bodyPr/>
          <a:lstStyle>
            <a:lvl1pPr>
              <a:defRPr sz="2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7"/>
          </p:nvPr>
        </p:nvSpPr>
        <p:spPr>
          <a:xfrm>
            <a:off x="6095996" y="-2235199"/>
            <a:ext cx="2514600" cy="2514600"/>
          </a:xfrm>
        </p:spPr>
        <p:txBody>
          <a:bodyPr/>
          <a:lstStyle>
            <a:lvl1pPr>
              <a:defRPr sz="2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177804"/>
            <a:ext cx="6553202" cy="525463"/>
          </a:xfrm>
        </p:spPr>
        <p:txBody>
          <a:bodyPr/>
          <a:lstStyle>
            <a:lvl1pPr algn="l"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659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971801" y="177804"/>
            <a:ext cx="6019802" cy="525463"/>
          </a:xfrm>
        </p:spPr>
        <p:txBody>
          <a:bodyPr/>
          <a:lstStyle>
            <a:lvl1pPr algn="l"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2971800" y="990600"/>
            <a:ext cx="6019800" cy="5181600"/>
          </a:xfr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15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6128" y="160343"/>
            <a:ext cx="6019802" cy="525463"/>
          </a:xfrm>
        </p:spPr>
        <p:txBody>
          <a:bodyPr/>
          <a:lstStyle>
            <a:lvl1pPr algn="l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1524001" y="1092200"/>
            <a:ext cx="5181602" cy="51816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52858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Light Backgro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71800" y="1295400"/>
            <a:ext cx="5943600" cy="4978400"/>
          </a:xfr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7303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No Sid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76598" y="1295400"/>
            <a:ext cx="6172200" cy="4876800"/>
          </a:xfr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398" y="381006"/>
            <a:ext cx="6553202" cy="5254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9073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9400" y="304801"/>
            <a:ext cx="3732334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166" indent="0">
              <a:buNone/>
              <a:defRPr sz="2000" b="1"/>
            </a:lvl2pPr>
            <a:lvl3pPr marL="914333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9400" y="1066804"/>
            <a:ext cx="3732334" cy="510539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8000" y="304801"/>
            <a:ext cx="37338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166" indent="0">
              <a:buNone/>
              <a:defRPr sz="2000" b="1"/>
            </a:lvl2pPr>
            <a:lvl3pPr marL="914333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8000" y="1066804"/>
            <a:ext cx="3733800" cy="510539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0641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362200" y="1422400"/>
            <a:ext cx="4648200" cy="838200"/>
          </a:xfrm>
        </p:spPr>
        <p:txBody>
          <a:bodyPr anchor="ctr">
            <a:normAutofit/>
          </a:bodyPr>
          <a:lstStyle>
            <a:lvl1pPr marL="57146" indent="0">
              <a:buFontTx/>
              <a:buNone/>
              <a:defRPr sz="18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362200" y="2260600"/>
            <a:ext cx="4648200" cy="838200"/>
          </a:xfrm>
        </p:spPr>
        <p:txBody>
          <a:bodyPr anchor="ctr">
            <a:normAutofit/>
          </a:bodyPr>
          <a:lstStyle>
            <a:lvl1pPr marL="57146" indent="0">
              <a:buFontTx/>
              <a:buNone/>
              <a:defRPr sz="18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2362200" y="3098800"/>
            <a:ext cx="4648200" cy="838200"/>
          </a:xfrm>
        </p:spPr>
        <p:txBody>
          <a:bodyPr anchor="ctr">
            <a:normAutofit/>
          </a:bodyPr>
          <a:lstStyle>
            <a:lvl1pPr marL="57146" indent="0">
              <a:buFontTx/>
              <a:buNone/>
              <a:defRPr sz="18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362200" y="3937000"/>
            <a:ext cx="4648200" cy="838200"/>
          </a:xfrm>
        </p:spPr>
        <p:txBody>
          <a:bodyPr anchor="ctr">
            <a:normAutofit/>
          </a:bodyPr>
          <a:lstStyle>
            <a:lvl1pPr marL="57146" indent="0">
              <a:buFontTx/>
              <a:buNone/>
              <a:defRPr sz="18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20571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04800"/>
            <a:ext cx="32766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304801"/>
            <a:ext cx="4495800" cy="312531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914400" y="3429000"/>
            <a:ext cx="3276600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4191000" y="3429000"/>
            <a:ext cx="4648200" cy="3048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2122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7559675"/>
            <a:ext cx="2895600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7559675"/>
            <a:ext cx="2133600" cy="365125"/>
          </a:xfrm>
        </p:spPr>
        <p:txBody>
          <a:bodyPr/>
          <a:lstStyle/>
          <a:p>
            <a:fld id="{81582BD6-FC20-4557-852B-8433F8572D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81002" y="3225807"/>
            <a:ext cx="2514597" cy="3352799"/>
          </a:xfrm>
        </p:spPr>
        <p:txBody>
          <a:bodyPr lIns="274301" tIns="0" rIns="182867">
            <a:normAutofit/>
          </a:bodyPr>
          <a:lstStyle>
            <a:lvl1pPr>
              <a:lnSpc>
                <a:spcPts val="2000"/>
              </a:lnSpc>
              <a:defRPr sz="1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3086102" y="3225807"/>
            <a:ext cx="2514597" cy="3352799"/>
          </a:xfrm>
        </p:spPr>
        <p:txBody>
          <a:bodyPr lIns="274301" tIns="0" rIns="182867">
            <a:normAutofit/>
          </a:bodyPr>
          <a:lstStyle>
            <a:lvl1pPr>
              <a:lnSpc>
                <a:spcPts val="2000"/>
              </a:lnSpc>
              <a:defRPr sz="1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5791199" y="3225807"/>
            <a:ext cx="2514597" cy="3352799"/>
          </a:xfrm>
        </p:spPr>
        <p:txBody>
          <a:bodyPr lIns="274301" tIns="0" rIns="182867">
            <a:normAutofit/>
          </a:bodyPr>
          <a:lstStyle>
            <a:lvl1pPr>
              <a:lnSpc>
                <a:spcPts val="2000"/>
              </a:lnSpc>
              <a:defRPr sz="1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5"/>
          </p:nvPr>
        </p:nvSpPr>
        <p:spPr>
          <a:xfrm>
            <a:off x="381002" y="711201"/>
            <a:ext cx="2514597" cy="2514600"/>
          </a:xfrm>
        </p:spPr>
        <p:txBody>
          <a:bodyPr/>
          <a:lstStyle>
            <a:lvl1pPr>
              <a:defRPr sz="2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6"/>
          </p:nvPr>
        </p:nvSpPr>
        <p:spPr>
          <a:xfrm>
            <a:off x="3086096" y="711201"/>
            <a:ext cx="2514600" cy="2514600"/>
          </a:xfrm>
        </p:spPr>
        <p:txBody>
          <a:bodyPr/>
          <a:lstStyle>
            <a:lvl1pPr>
              <a:defRPr sz="2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7"/>
          </p:nvPr>
        </p:nvSpPr>
        <p:spPr>
          <a:xfrm>
            <a:off x="5791196" y="711201"/>
            <a:ext cx="2514600" cy="2514600"/>
          </a:xfrm>
        </p:spPr>
        <p:txBody>
          <a:bodyPr/>
          <a:lstStyle>
            <a:lvl1pPr>
              <a:defRPr sz="2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77804"/>
            <a:ext cx="6553202" cy="525463"/>
          </a:xfrm>
        </p:spPr>
        <p:txBody>
          <a:bodyPr/>
          <a:lstStyle>
            <a:lvl1pPr algn="l"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95811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33"/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33"/>
              <a:t>9/12/2023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33"/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33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7137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877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33"/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33"/>
              <a:t>9/12/2023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33"/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33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5287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295400"/>
            <a:ext cx="6019800" cy="4978400"/>
          </a:xfrm>
        </p:spPr>
        <p:txBody>
          <a:bodyPr>
            <a:normAutofit/>
          </a:bodyPr>
          <a:lstStyle>
            <a:lvl1pPr marL="171438" indent="-171438">
              <a:buFont typeface="Arial" pitchFamily="34" charset="0"/>
              <a:buChar char="•"/>
              <a:defRPr sz="2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628604" indent="-171438">
              <a:buFont typeface="Arial" pitchFamily="34" charset="0"/>
              <a:buChar char="•"/>
              <a:defRPr sz="2000">
                <a:solidFill>
                  <a:schemeClr val="accent2">
                    <a:lumMod val="60000"/>
                    <a:lumOff val="40000"/>
                  </a:schemeClr>
                </a:solidFill>
              </a:defRPr>
            </a:lvl2pPr>
            <a:lvl3pPr marL="1085769" indent="-171438">
              <a:buFont typeface="Arial" pitchFamily="34" charset="0"/>
              <a:buChar char="•"/>
              <a:defRPr sz="1800">
                <a:solidFill>
                  <a:schemeClr val="accent2">
                    <a:lumMod val="60000"/>
                    <a:lumOff val="40000"/>
                  </a:schemeClr>
                </a:solidFill>
              </a:defRPr>
            </a:lvl3pPr>
            <a:lvl4pPr marL="1542935" indent="-171438">
              <a:buFont typeface="Arial" pitchFamily="34" charset="0"/>
              <a:buChar char="•"/>
              <a:defRPr sz="1600">
                <a:solidFill>
                  <a:schemeClr val="accent2">
                    <a:lumMod val="60000"/>
                    <a:lumOff val="40000"/>
                  </a:schemeClr>
                </a:solidFill>
              </a:defRPr>
            </a:lvl4pPr>
            <a:lvl5pPr marL="2000100" indent="-171438">
              <a:buFont typeface="Arial" pitchFamily="34" charset="0"/>
              <a:buChar char="•"/>
              <a:defRPr sz="1600">
                <a:solidFill>
                  <a:schemeClr val="accent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513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088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362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071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764DE79-268F-4C1A-8933-263129D2AF90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498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304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523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975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" y="1125538"/>
            <a:ext cx="7833122" cy="44386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9372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3807E65-F6FF-497B-863F-B9FE805FC25E}" type="datetimeFigureOut">
              <a:rPr lang="en-GB" smtClean="0"/>
              <a:pPr/>
              <a:t>12/09/2023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6834695-5F70-46FF-80BB-11A09A06C3BA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8F92268E-F4FE-4F13-AAEC-0DF65D4078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53022" y="2492896"/>
            <a:ext cx="1840839" cy="1847088"/>
          </a:xfrm>
          <a:custGeom>
            <a:avLst/>
            <a:gdLst/>
            <a:ahLst/>
            <a:cxnLst/>
            <a:rect l="l" t="t" r="r" b="b"/>
            <a:pathLst>
              <a:path w="1840839" h="1847088">
                <a:moveTo>
                  <a:pt x="918449" y="0"/>
                </a:moveTo>
                <a:cubicBezTo>
                  <a:pt x="1427871" y="0"/>
                  <a:pt x="1840839" y="413485"/>
                  <a:pt x="1840839" y="923544"/>
                </a:cubicBezTo>
                <a:cubicBezTo>
                  <a:pt x="1840839" y="1433603"/>
                  <a:pt x="1427871" y="1847088"/>
                  <a:pt x="918449" y="1847088"/>
                </a:cubicBezTo>
                <a:cubicBezTo>
                  <a:pt x="447642" y="1847088"/>
                  <a:pt x="59220" y="1493914"/>
                  <a:pt x="3818" y="1037637"/>
                </a:cubicBezTo>
                <a:cubicBezTo>
                  <a:pt x="1032" y="1004431"/>
                  <a:pt x="0" y="970804"/>
                  <a:pt x="0" y="936856"/>
                </a:cubicBezTo>
                <a:cubicBezTo>
                  <a:pt x="0" y="883494"/>
                  <a:pt x="2550" y="830926"/>
                  <a:pt x="8392" y="779443"/>
                </a:cubicBezTo>
                <a:cubicBezTo>
                  <a:pt x="76429" y="337736"/>
                  <a:pt x="458047" y="0"/>
                  <a:pt x="918449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en-GB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D35B94BD-67D7-49C5-85DF-FA485925D7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49981" y="2456109"/>
            <a:ext cx="1844234" cy="1847088"/>
          </a:xfrm>
          <a:custGeom>
            <a:avLst/>
            <a:gdLst/>
            <a:ahLst/>
            <a:cxnLst/>
            <a:rect l="l" t="t" r="r" b="b"/>
            <a:pathLst>
              <a:path w="1844234" h="1847088">
                <a:moveTo>
                  <a:pt x="922245" y="0"/>
                </a:moveTo>
                <a:cubicBezTo>
                  <a:pt x="1412855" y="0"/>
                  <a:pt x="1814003" y="383510"/>
                  <a:pt x="1841810" y="867517"/>
                </a:cubicBezTo>
                <a:lnTo>
                  <a:pt x="1844234" y="931506"/>
                </a:lnTo>
                <a:cubicBezTo>
                  <a:pt x="1840329" y="1437901"/>
                  <a:pt x="1429013" y="1847088"/>
                  <a:pt x="922245" y="1847088"/>
                </a:cubicBezTo>
                <a:cubicBezTo>
                  <a:pt x="413788" y="1847088"/>
                  <a:pt x="1421" y="1435170"/>
                  <a:pt x="0" y="926445"/>
                </a:cubicBezTo>
                <a:lnTo>
                  <a:pt x="884" y="903134"/>
                </a:lnTo>
                <a:cubicBezTo>
                  <a:pt x="10926" y="402490"/>
                  <a:pt x="419641" y="0"/>
                  <a:pt x="92224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en-GB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B9C63130-5433-41F3-9F07-3C30B08690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3066" y="2461363"/>
            <a:ext cx="1836540" cy="1847088"/>
          </a:xfrm>
          <a:custGeom>
            <a:avLst/>
            <a:gdLst/>
            <a:ahLst/>
            <a:cxnLst/>
            <a:rect l="l" t="t" r="r" b="b"/>
            <a:pathLst>
              <a:path w="1836540" h="1847088">
                <a:moveTo>
                  <a:pt x="914150" y="0"/>
                </a:moveTo>
                <a:cubicBezTo>
                  <a:pt x="1423572" y="0"/>
                  <a:pt x="1836540" y="413485"/>
                  <a:pt x="1836540" y="923544"/>
                </a:cubicBezTo>
                <a:cubicBezTo>
                  <a:pt x="1836540" y="1433603"/>
                  <a:pt x="1423572" y="1847088"/>
                  <a:pt x="914150" y="1847088"/>
                </a:cubicBezTo>
                <a:cubicBezTo>
                  <a:pt x="469147" y="1847088"/>
                  <a:pt x="97747" y="1531567"/>
                  <a:pt x="11033" y="1111750"/>
                </a:cubicBezTo>
                <a:cubicBezTo>
                  <a:pt x="3372" y="1052932"/>
                  <a:pt x="0" y="992627"/>
                  <a:pt x="0" y="931272"/>
                </a:cubicBezTo>
                <a:cubicBezTo>
                  <a:pt x="0" y="860203"/>
                  <a:pt x="4524" y="790542"/>
                  <a:pt x="14226" y="722903"/>
                </a:cubicBezTo>
                <a:cubicBezTo>
                  <a:pt x="105174" y="309249"/>
                  <a:pt x="473592" y="0"/>
                  <a:pt x="91415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2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4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4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115545"/>
            <a:ext cx="9144000" cy="263933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78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45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ght Backgro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71800" y="1295400"/>
            <a:ext cx="5943600" cy="4978400"/>
          </a:xfr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35234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" y="1125538"/>
            <a:ext cx="7833122" cy="44386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822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43000" y="2269781"/>
            <a:ext cx="6979444" cy="2687638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5133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115545"/>
            <a:ext cx="9144000" cy="263933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17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45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3807E65-F6FF-497B-863F-B9FE805FC25E}" type="datetimeFigureOut">
              <a:rPr lang="en-GB" smtClean="0">
                <a:solidFill>
                  <a:srgbClr val="F8F8F8"/>
                </a:solidFill>
              </a:rPr>
              <a:pPr/>
              <a:t>12/09/2023</a:t>
            </a:fld>
            <a:endParaRPr lang="en-GB">
              <a:solidFill>
                <a:srgbClr val="F8F8F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srgbClr val="F8F8F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6834695-5F70-46FF-80BB-11A09A06C3BA}" type="slidenum">
              <a:rPr lang="en-GB" smtClean="0">
                <a:solidFill>
                  <a:srgbClr val="F8F8F8"/>
                </a:solidFill>
              </a:rPr>
              <a:pPr/>
              <a:t>‹n°›</a:t>
            </a:fld>
            <a:endParaRPr lang="en-GB">
              <a:solidFill>
                <a:srgbClr val="F8F8F8"/>
              </a:solidFill>
            </a:endParaRPr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8F92268E-F4FE-4F13-AAEC-0DF65D4078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53022" y="2200232"/>
            <a:ext cx="1844780" cy="2459039"/>
          </a:xfrm>
          <a:prstGeom prst="ellipse">
            <a:avLst/>
          </a:prstGeom>
          <a:solidFill>
            <a:schemeClr val="accent1"/>
          </a:solidFill>
        </p:spPr>
        <p:txBody>
          <a:bodyPr/>
          <a:lstStyle/>
          <a:p>
            <a:endParaRPr lang="en-GB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D35B94BD-67D7-49C5-85DF-FA485925D7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49612" y="2162784"/>
            <a:ext cx="1844780" cy="2459039"/>
          </a:xfrm>
          <a:prstGeom prst="ellipse">
            <a:avLst/>
          </a:prstGeom>
          <a:solidFill>
            <a:schemeClr val="accent1"/>
          </a:solidFill>
        </p:spPr>
        <p:txBody>
          <a:bodyPr/>
          <a:lstStyle/>
          <a:p>
            <a:endParaRPr lang="en-GB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B9C63130-5433-41F3-9F07-3C30B08690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3066" y="2163117"/>
            <a:ext cx="1844780" cy="2459039"/>
          </a:xfrm>
          <a:prstGeom prst="ellipse">
            <a:avLst/>
          </a:prstGeom>
          <a:solidFill>
            <a:schemeClr val="accent1"/>
          </a:solidFill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478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4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4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Sid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819400" y="1295400"/>
            <a:ext cx="6172200" cy="4876800"/>
          </a:xfr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553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084389"/>
            <a:ext cx="7086600" cy="1362075"/>
          </a:xfrm>
        </p:spPr>
        <p:txBody>
          <a:bodyPr anchor="t"/>
          <a:lstStyle>
            <a:lvl1pPr algn="l">
              <a:defRPr sz="4000" b="0" cap="all"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584201"/>
            <a:ext cx="7086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10000"/>
                  </a:schemeClr>
                </a:solidFill>
              </a:defRPr>
            </a:lvl1pPr>
            <a:lvl2pPr marL="4571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58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1498600"/>
            <a:ext cx="1929114" cy="3048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98600"/>
            <a:ext cx="1929114" cy="3048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83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9400" y="304801"/>
            <a:ext cx="3732334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166" indent="0">
              <a:buNone/>
              <a:defRPr sz="2000" b="1"/>
            </a:lvl2pPr>
            <a:lvl3pPr marL="914333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9400" y="1066804"/>
            <a:ext cx="3732334" cy="510539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8000" y="304801"/>
            <a:ext cx="37338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166" indent="0">
              <a:buNone/>
              <a:defRPr sz="2000" b="1"/>
            </a:lvl2pPr>
            <a:lvl3pPr marL="914333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8000" y="1066804"/>
            <a:ext cx="3733800" cy="510539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832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48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867400" y="3835400"/>
            <a:ext cx="9525000" cy="7010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4333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33"/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33"/>
              <a:t>9/12/2023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33"/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33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4200" y="990600"/>
            <a:ext cx="5638800" cy="518160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9801" y="177804"/>
            <a:ext cx="6553202" cy="525463"/>
          </a:xfrm>
          <a:prstGeom prst="rect">
            <a:avLst/>
          </a:prstGeom>
        </p:spPr>
        <p:txBody>
          <a:bodyPr vert="horz" lIns="91434" tIns="45717" rIns="91434" bIns="45717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652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txStyles>
    <p:titleStyle>
      <a:lvl1pPr algn="r" defTabSz="914333" rtl="0" eaLnBrk="1" latinLnBrk="0" hangingPunct="1">
        <a:spcBef>
          <a:spcPct val="0"/>
        </a:spcBef>
        <a:buNone/>
        <a:defRPr sz="28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333" rtl="0" eaLnBrk="1" latinLnBrk="0" hangingPunct="1">
        <a:spcBef>
          <a:spcPct val="20000"/>
        </a:spcBef>
        <a:buFontTx/>
        <a:buNone/>
        <a:defRPr sz="24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1pPr>
      <a:lvl2pPr marL="0" indent="0" algn="l" defTabSz="914333" rtl="0" eaLnBrk="1" latinLnBrk="0" hangingPunct="1">
        <a:spcBef>
          <a:spcPct val="20000"/>
        </a:spcBef>
        <a:buFontTx/>
        <a:buNone/>
        <a:defRPr sz="24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2pPr>
      <a:lvl3pPr marL="0" indent="0" algn="l" defTabSz="914333" rtl="0" eaLnBrk="1" latinLnBrk="0" hangingPunct="1">
        <a:spcBef>
          <a:spcPct val="20000"/>
        </a:spcBef>
        <a:buFontTx/>
        <a:buNone/>
        <a:defRPr sz="24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3pPr>
      <a:lvl4pPr marL="0" indent="0" algn="l" defTabSz="914333" rtl="0" eaLnBrk="1" latinLnBrk="0" hangingPunct="1">
        <a:spcBef>
          <a:spcPct val="20000"/>
        </a:spcBef>
        <a:buFontTx/>
        <a:buNone/>
        <a:defRPr sz="24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4pPr>
      <a:lvl5pPr marL="0" indent="0" algn="l" defTabSz="914333" rtl="0" eaLnBrk="1" latinLnBrk="0" hangingPunct="1">
        <a:spcBef>
          <a:spcPct val="20000"/>
        </a:spcBef>
        <a:buFontTx/>
        <a:buNone/>
        <a:defRPr sz="24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914333"/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33"/>
              <a:t>9/12/2023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9143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914333"/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33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47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662" r:id="rId15"/>
    <p:sldLayoutId id="2147483663" r:id="rId16"/>
    <p:sldLayoutId id="2147483664" r:id="rId17"/>
    <p:sldLayoutId id="2147483669" r:id="rId18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3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13.ico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bootswatch.com/" TargetMode="Externa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ata 5"/>
          <p:cNvSpPr/>
          <p:nvPr/>
        </p:nvSpPr>
        <p:spPr>
          <a:xfrm flipH="1">
            <a:off x="4018235" y="5498388"/>
            <a:ext cx="1544133" cy="1359612"/>
          </a:xfrm>
          <a:custGeom>
            <a:avLst/>
            <a:gdLst/>
            <a:ahLst/>
            <a:cxnLst/>
            <a:rect l="l" t="t" r="r" b="b"/>
            <a:pathLst>
              <a:path w="2058844" h="1359612">
                <a:moveTo>
                  <a:pt x="514991" y="0"/>
                </a:moveTo>
                <a:lnTo>
                  <a:pt x="0" y="1348688"/>
                </a:lnTo>
                <a:lnTo>
                  <a:pt x="1740905" y="1359612"/>
                </a:lnTo>
                <a:lnTo>
                  <a:pt x="2058844" y="55745"/>
                </a:lnTo>
                <a:lnTo>
                  <a:pt x="1327680" y="55745"/>
                </a:lnTo>
                <a:lnTo>
                  <a:pt x="1327680" y="2153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owchart: Data 5"/>
          <p:cNvSpPr/>
          <p:nvPr/>
        </p:nvSpPr>
        <p:spPr>
          <a:xfrm flipH="1">
            <a:off x="3782249" y="5515424"/>
            <a:ext cx="1114412" cy="1100406"/>
          </a:xfrm>
          <a:custGeom>
            <a:avLst/>
            <a:gdLst/>
            <a:ahLst/>
            <a:cxnLst/>
            <a:rect l="l" t="t" r="r" b="b"/>
            <a:pathLst>
              <a:path w="1485882" h="1100406">
                <a:moveTo>
                  <a:pt x="271908" y="0"/>
                </a:moveTo>
                <a:lnTo>
                  <a:pt x="0" y="1100406"/>
                </a:lnTo>
                <a:lnTo>
                  <a:pt x="1087754" y="1100406"/>
                </a:lnTo>
                <a:lnTo>
                  <a:pt x="1485882" y="38708"/>
                </a:lnTo>
                <a:lnTo>
                  <a:pt x="441856" y="38708"/>
                </a:lnTo>
                <a:lnTo>
                  <a:pt x="441856" y="373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Data 4"/>
          <p:cNvSpPr/>
          <p:nvPr/>
        </p:nvSpPr>
        <p:spPr>
          <a:xfrm flipH="1">
            <a:off x="332450" y="1"/>
            <a:ext cx="1371600" cy="1125538"/>
          </a:xfrm>
          <a:prstGeom prst="flowChartInputOutpu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40C84A-772E-4F29-9E3E-BB04CB93702B}"/>
              </a:ext>
            </a:extLst>
          </p:cNvPr>
          <p:cNvSpPr/>
          <p:nvPr/>
        </p:nvSpPr>
        <p:spPr>
          <a:xfrm>
            <a:off x="77987" y="1068903"/>
            <a:ext cx="11925474" cy="4562169"/>
          </a:xfrm>
          <a:prstGeom prst="rect">
            <a:avLst/>
          </a:prstGeom>
          <a:solidFill>
            <a:srgbClr val="8F7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5" name="Image 24" descr="Une image contenant personne, mur&#10;&#10;Description générée automatiquement">
            <a:extLst>
              <a:ext uri="{FF2B5EF4-FFF2-40B4-BE49-F238E27FC236}">
                <a16:creationId xmlns:a16="http://schemas.microsoft.com/office/drawing/2014/main" id="{3DFBC09F-602A-4631-936A-A056226808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79" y="1068903"/>
            <a:ext cx="6835882" cy="4545134"/>
          </a:xfrm>
          <a:prstGeom prst="rect">
            <a:avLst/>
          </a:prstGeom>
          <a:ln>
            <a:noFill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4D59DD6-80AD-41FC-A41C-392CC06A478E}"/>
              </a:ext>
            </a:extLst>
          </p:cNvPr>
          <p:cNvSpPr/>
          <p:nvPr/>
        </p:nvSpPr>
        <p:spPr>
          <a:xfrm>
            <a:off x="5510047" y="1077420"/>
            <a:ext cx="6371143" cy="4562169"/>
          </a:xfrm>
          <a:prstGeom prst="rect">
            <a:avLst/>
          </a:prstGeom>
          <a:solidFill>
            <a:srgbClr val="8F7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owchart: Data 7"/>
          <p:cNvSpPr/>
          <p:nvPr/>
        </p:nvSpPr>
        <p:spPr>
          <a:xfrm>
            <a:off x="4092223" y="-8465"/>
            <a:ext cx="5051777" cy="662429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17"/>
              <a:gd name="connsiteY0" fmla="*/ 10000 h 10000"/>
              <a:gd name="connsiteX1" fmla="*/ 2000 w 8017"/>
              <a:gd name="connsiteY1" fmla="*/ 0 h 10000"/>
              <a:gd name="connsiteX2" fmla="*/ 8017 w 8017"/>
              <a:gd name="connsiteY2" fmla="*/ 0 h 10000"/>
              <a:gd name="connsiteX3" fmla="*/ 8000 w 8017"/>
              <a:gd name="connsiteY3" fmla="*/ 10000 h 10000"/>
              <a:gd name="connsiteX4" fmla="*/ 0 w 8017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7" h="10000">
                <a:moveTo>
                  <a:pt x="0" y="10000"/>
                </a:moveTo>
                <a:lnTo>
                  <a:pt x="2000" y="0"/>
                </a:lnTo>
                <a:lnTo>
                  <a:pt x="8017" y="0"/>
                </a:lnTo>
                <a:cubicBezTo>
                  <a:pt x="8011" y="3333"/>
                  <a:pt x="8006" y="6667"/>
                  <a:pt x="8000" y="10000"/>
                </a:cubicBezTo>
                <a:lnTo>
                  <a:pt x="0" y="1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41300" dist="38100" dir="5400000" algn="t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Data 7"/>
          <p:cNvSpPr/>
          <p:nvPr/>
        </p:nvSpPr>
        <p:spPr>
          <a:xfrm>
            <a:off x="4275009" y="-9934"/>
            <a:ext cx="4868991" cy="688624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17"/>
              <a:gd name="connsiteY0" fmla="*/ 10000 h 10000"/>
              <a:gd name="connsiteX1" fmla="*/ 2000 w 8017"/>
              <a:gd name="connsiteY1" fmla="*/ 0 h 10000"/>
              <a:gd name="connsiteX2" fmla="*/ 8017 w 8017"/>
              <a:gd name="connsiteY2" fmla="*/ 0 h 10000"/>
              <a:gd name="connsiteX3" fmla="*/ 8000 w 8017"/>
              <a:gd name="connsiteY3" fmla="*/ 10000 h 10000"/>
              <a:gd name="connsiteX4" fmla="*/ 0 w 8017"/>
              <a:gd name="connsiteY4" fmla="*/ 10000 h 10000"/>
              <a:gd name="connsiteX0" fmla="*/ 0 w 10216"/>
              <a:gd name="connsiteY0" fmla="*/ 9987 h 10000"/>
              <a:gd name="connsiteX1" fmla="*/ 2711 w 10216"/>
              <a:gd name="connsiteY1" fmla="*/ 0 h 10000"/>
              <a:gd name="connsiteX2" fmla="*/ 10216 w 10216"/>
              <a:gd name="connsiteY2" fmla="*/ 0 h 10000"/>
              <a:gd name="connsiteX3" fmla="*/ 10195 w 10216"/>
              <a:gd name="connsiteY3" fmla="*/ 10000 h 10000"/>
              <a:gd name="connsiteX4" fmla="*/ 0 w 10216"/>
              <a:gd name="connsiteY4" fmla="*/ 9987 h 10000"/>
              <a:gd name="connsiteX0" fmla="*/ 0 w 10216"/>
              <a:gd name="connsiteY0" fmla="*/ 9987 h 10000"/>
              <a:gd name="connsiteX1" fmla="*/ 2826 w 10216"/>
              <a:gd name="connsiteY1" fmla="*/ 13 h 10000"/>
              <a:gd name="connsiteX2" fmla="*/ 10216 w 10216"/>
              <a:gd name="connsiteY2" fmla="*/ 0 h 10000"/>
              <a:gd name="connsiteX3" fmla="*/ 10195 w 10216"/>
              <a:gd name="connsiteY3" fmla="*/ 10000 h 10000"/>
              <a:gd name="connsiteX4" fmla="*/ 0 w 10216"/>
              <a:gd name="connsiteY4" fmla="*/ 998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" h="10000">
                <a:moveTo>
                  <a:pt x="0" y="9987"/>
                </a:moveTo>
                <a:lnTo>
                  <a:pt x="2826" y="13"/>
                </a:lnTo>
                <a:lnTo>
                  <a:pt x="10216" y="0"/>
                </a:lnTo>
                <a:cubicBezTo>
                  <a:pt x="10209" y="3333"/>
                  <a:pt x="10202" y="6667"/>
                  <a:pt x="10195" y="10000"/>
                </a:cubicBezTo>
                <a:lnTo>
                  <a:pt x="0" y="9987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254000" dist="38100" dir="5400000" algn="t" rotWithShape="0">
              <a:prstClr val="black">
                <a:alpha val="8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510047" y="1243963"/>
            <a:ext cx="3181889" cy="2593018"/>
          </a:xfrm>
          <a:prstGeom prst="rect">
            <a:avLst/>
          </a:prstGeom>
        </p:spPr>
        <p:txBody>
          <a:bodyPr lIns="0" tIns="0" rIns="0" bIns="0">
            <a:normAutofit fontScale="85000" lnSpcReduction="10000"/>
          </a:bodyPr>
          <a:lstStyle/>
          <a:p>
            <a:pPr algn="r">
              <a:lnSpc>
                <a:spcPts val="6500"/>
              </a:lnSpc>
            </a:pPr>
            <a:r>
              <a:rPr lang="en-US" sz="4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  <a:cs typeface="Source Sans Pro ExtraLight" charset="0"/>
              </a:rPr>
              <a:t>Création</a:t>
            </a:r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  <a:cs typeface="Source Sans Pro ExtraLight" charset="0"/>
              </a:rPr>
              <a:t> </a:t>
            </a:r>
            <a:r>
              <a:rPr lang="en-US" sz="4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  <a:cs typeface="Source Sans Pro ExtraLight" charset="0"/>
              </a:rPr>
              <a:t>projet</a:t>
            </a:r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  <a:cs typeface="Source Sans Pro ExtraLight" charset="0"/>
              </a:rPr>
              <a:t> </a:t>
            </a:r>
            <a:r>
              <a:rPr lang="en-US" sz="4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  <a:cs typeface="Source Sans Pro ExtraLight" charset="0"/>
              </a:rPr>
              <a:t>démonstration</a:t>
            </a:r>
            <a:endParaRPr lang="en-US" sz="4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Roboto Light" panose="02000000000000000000" pitchFamily="2" charset="0"/>
              <a:cs typeface="Source Sans Pro ExtraLight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918454" y="3968496"/>
            <a:ext cx="238658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14060" y="4297216"/>
            <a:ext cx="2566446" cy="83099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r"/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Cours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420-3W6 Prog. W.T.</a:t>
            </a:r>
          </a:p>
          <a:p>
            <a:pPr algn="r"/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Flowchart: Data 2"/>
          <p:cNvSpPr/>
          <p:nvPr/>
        </p:nvSpPr>
        <p:spPr>
          <a:xfrm>
            <a:off x="-26674" y="-73571"/>
            <a:ext cx="1451831" cy="695646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81 h 10081"/>
              <a:gd name="connsiteX1" fmla="*/ 38 w 10000"/>
              <a:gd name="connsiteY1" fmla="*/ 0 h 10081"/>
              <a:gd name="connsiteX2" fmla="*/ 10000 w 10000"/>
              <a:gd name="connsiteY2" fmla="*/ 81 h 10081"/>
              <a:gd name="connsiteX3" fmla="*/ 8000 w 10000"/>
              <a:gd name="connsiteY3" fmla="*/ 10081 h 10081"/>
              <a:gd name="connsiteX4" fmla="*/ 0 w 10000"/>
              <a:gd name="connsiteY4" fmla="*/ 10081 h 10081"/>
              <a:gd name="connsiteX0" fmla="*/ 0 w 10000"/>
              <a:gd name="connsiteY0" fmla="*/ 10081 h 61459"/>
              <a:gd name="connsiteX1" fmla="*/ 38 w 10000"/>
              <a:gd name="connsiteY1" fmla="*/ 0 h 61459"/>
              <a:gd name="connsiteX2" fmla="*/ 10000 w 10000"/>
              <a:gd name="connsiteY2" fmla="*/ 81 h 61459"/>
              <a:gd name="connsiteX3" fmla="*/ 1355 w 10000"/>
              <a:gd name="connsiteY3" fmla="*/ 61459 h 61459"/>
              <a:gd name="connsiteX4" fmla="*/ 0 w 10000"/>
              <a:gd name="connsiteY4" fmla="*/ 10081 h 61459"/>
              <a:gd name="connsiteX0" fmla="*/ 0 w 10089"/>
              <a:gd name="connsiteY0" fmla="*/ 61609 h 61609"/>
              <a:gd name="connsiteX1" fmla="*/ 127 w 10089"/>
              <a:gd name="connsiteY1" fmla="*/ 0 h 61609"/>
              <a:gd name="connsiteX2" fmla="*/ 10089 w 10089"/>
              <a:gd name="connsiteY2" fmla="*/ 81 h 61609"/>
              <a:gd name="connsiteX3" fmla="*/ 1444 w 10089"/>
              <a:gd name="connsiteY3" fmla="*/ 61459 h 61609"/>
              <a:gd name="connsiteX4" fmla="*/ 0 w 10089"/>
              <a:gd name="connsiteY4" fmla="*/ 61609 h 61609"/>
              <a:gd name="connsiteX0" fmla="*/ 0 w 10045"/>
              <a:gd name="connsiteY0" fmla="*/ 61534 h 61534"/>
              <a:gd name="connsiteX1" fmla="*/ 83 w 10045"/>
              <a:gd name="connsiteY1" fmla="*/ 0 h 61534"/>
              <a:gd name="connsiteX2" fmla="*/ 10045 w 10045"/>
              <a:gd name="connsiteY2" fmla="*/ 81 h 61534"/>
              <a:gd name="connsiteX3" fmla="*/ 1400 w 10045"/>
              <a:gd name="connsiteY3" fmla="*/ 61459 h 61534"/>
              <a:gd name="connsiteX4" fmla="*/ 0 w 10045"/>
              <a:gd name="connsiteY4" fmla="*/ 61534 h 61534"/>
              <a:gd name="connsiteX0" fmla="*/ 50 w 10095"/>
              <a:gd name="connsiteY0" fmla="*/ 61534 h 61534"/>
              <a:gd name="connsiteX1" fmla="*/ 133 w 10095"/>
              <a:gd name="connsiteY1" fmla="*/ 0 h 61534"/>
              <a:gd name="connsiteX2" fmla="*/ 10095 w 10095"/>
              <a:gd name="connsiteY2" fmla="*/ 81 h 61534"/>
              <a:gd name="connsiteX3" fmla="*/ 1450 w 10095"/>
              <a:gd name="connsiteY3" fmla="*/ 61459 h 61534"/>
              <a:gd name="connsiteX4" fmla="*/ 50 w 10095"/>
              <a:gd name="connsiteY4" fmla="*/ 61534 h 61534"/>
              <a:gd name="connsiteX0" fmla="*/ 0 w 10045"/>
              <a:gd name="connsiteY0" fmla="*/ 61534 h 61534"/>
              <a:gd name="connsiteX1" fmla="*/ 83 w 10045"/>
              <a:gd name="connsiteY1" fmla="*/ 0 h 61534"/>
              <a:gd name="connsiteX2" fmla="*/ 10045 w 10045"/>
              <a:gd name="connsiteY2" fmla="*/ 81 h 61534"/>
              <a:gd name="connsiteX3" fmla="*/ 1400 w 10045"/>
              <a:gd name="connsiteY3" fmla="*/ 61459 h 61534"/>
              <a:gd name="connsiteX4" fmla="*/ 0 w 10045"/>
              <a:gd name="connsiteY4" fmla="*/ 61534 h 61534"/>
              <a:gd name="connsiteX0" fmla="*/ 0 w 10089"/>
              <a:gd name="connsiteY0" fmla="*/ 61233 h 61459"/>
              <a:gd name="connsiteX1" fmla="*/ 127 w 10089"/>
              <a:gd name="connsiteY1" fmla="*/ 0 h 61459"/>
              <a:gd name="connsiteX2" fmla="*/ 10089 w 10089"/>
              <a:gd name="connsiteY2" fmla="*/ 81 h 61459"/>
              <a:gd name="connsiteX3" fmla="*/ 1444 w 10089"/>
              <a:gd name="connsiteY3" fmla="*/ 61459 h 61459"/>
              <a:gd name="connsiteX4" fmla="*/ 0 w 10089"/>
              <a:gd name="connsiteY4" fmla="*/ 61233 h 61459"/>
              <a:gd name="connsiteX0" fmla="*/ 0 w 10089"/>
              <a:gd name="connsiteY0" fmla="*/ 61233 h 61233"/>
              <a:gd name="connsiteX1" fmla="*/ 127 w 10089"/>
              <a:gd name="connsiteY1" fmla="*/ 0 h 61233"/>
              <a:gd name="connsiteX2" fmla="*/ 10089 w 10089"/>
              <a:gd name="connsiteY2" fmla="*/ 81 h 61233"/>
              <a:gd name="connsiteX3" fmla="*/ 1577 w 10089"/>
              <a:gd name="connsiteY3" fmla="*/ 61233 h 61233"/>
              <a:gd name="connsiteX4" fmla="*/ 0 w 10089"/>
              <a:gd name="connsiteY4" fmla="*/ 61233 h 6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9" h="61233">
                <a:moveTo>
                  <a:pt x="0" y="61233"/>
                </a:moveTo>
                <a:cubicBezTo>
                  <a:pt x="13" y="57873"/>
                  <a:pt x="114" y="3360"/>
                  <a:pt x="127" y="0"/>
                </a:cubicBezTo>
                <a:lnTo>
                  <a:pt x="10089" y="81"/>
                </a:lnTo>
                <a:lnTo>
                  <a:pt x="1577" y="61233"/>
                </a:lnTo>
                <a:lnTo>
                  <a:pt x="0" y="6123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28600" dist="38100" dir="5400000" algn="t" rotWithShape="0">
              <a:prstClr val="black">
                <a:alpha val="8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17EEF9-1FCE-4B9A-8461-77A6EAC13405}"/>
              </a:ext>
            </a:extLst>
          </p:cNvPr>
          <p:cNvSpPr txBox="1"/>
          <p:nvPr/>
        </p:nvSpPr>
        <p:spPr>
          <a:xfrm>
            <a:off x="1484955" y="1327895"/>
            <a:ext cx="31987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4"/>
                </a:solidFill>
              </a:rPr>
              <a:t>Repository GitHub</a:t>
            </a:r>
          </a:p>
          <a:p>
            <a:r>
              <a:rPr lang="fr-CA" dirty="0">
                <a:solidFill>
                  <a:schemeClr val="bg2"/>
                </a:solidFill>
              </a:rPr>
              <a:t>Projet</a:t>
            </a:r>
          </a:p>
          <a:p>
            <a:r>
              <a:rPr lang="fr-CA" dirty="0">
                <a:solidFill>
                  <a:schemeClr val="bg2"/>
                </a:solidFill>
              </a:rPr>
              <a:t>Fichiers clés</a:t>
            </a:r>
          </a:p>
          <a:p>
            <a:r>
              <a:rPr lang="fr-CA" dirty="0" err="1">
                <a:solidFill>
                  <a:schemeClr val="bg2"/>
                </a:solidFill>
              </a:rPr>
              <a:t>Models</a:t>
            </a:r>
            <a:r>
              <a:rPr lang="fr-CA" dirty="0">
                <a:solidFill>
                  <a:schemeClr val="bg2"/>
                </a:solidFill>
              </a:rPr>
              <a:t> (partiel)</a:t>
            </a:r>
          </a:p>
          <a:p>
            <a:r>
              <a:rPr lang="fr-CA" dirty="0">
                <a:solidFill>
                  <a:schemeClr val="bg2"/>
                </a:solidFill>
              </a:rPr>
              <a:t>Pages </a:t>
            </a:r>
            <a:r>
              <a:rPr lang="fr-CA" dirty="0" err="1">
                <a:solidFill>
                  <a:schemeClr val="bg2"/>
                </a:solidFill>
              </a:rPr>
              <a:t>Razor</a:t>
            </a:r>
            <a:r>
              <a:rPr lang="fr-CA" dirty="0">
                <a:solidFill>
                  <a:schemeClr val="bg2"/>
                </a:solidFill>
              </a:rPr>
              <a:t> (CRUD</a:t>
            </a:r>
            <a:r>
              <a:rPr lang="fr-CA" dirty="0">
                <a:solidFill>
                  <a:schemeClr val="accent4"/>
                </a:solidFill>
              </a:rPr>
              <a:t>)</a:t>
            </a:r>
          </a:p>
          <a:p>
            <a:endParaRPr lang="en-CA" dirty="0">
              <a:solidFill>
                <a:schemeClr val="accent4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231CC68-B354-42A5-9093-0CE8AA643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42" y="-43745"/>
            <a:ext cx="1353549" cy="10072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4B478FB-5B77-4A97-85E6-E1A64B502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6868" y="3475059"/>
            <a:ext cx="2643019" cy="15900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82A12FD-6CAE-4938-96B2-D621C4A05FC9}"/>
              </a:ext>
            </a:extLst>
          </p:cNvPr>
          <p:cNvSpPr txBox="1"/>
          <p:nvPr/>
        </p:nvSpPr>
        <p:spPr>
          <a:xfrm>
            <a:off x="5943204" y="3136758"/>
            <a:ext cx="1946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err="1">
                <a:solidFill>
                  <a:schemeClr val="accent6"/>
                </a:solidFill>
                <a:latin typeface="Dosis ExtraBold" pitchFamily="2" charset="0"/>
              </a:rPr>
              <a:t>CrazyBooks</a:t>
            </a:r>
            <a:endParaRPr lang="en-CA" sz="2800" dirty="0">
              <a:solidFill>
                <a:schemeClr val="accent6"/>
              </a:solidFill>
              <a:latin typeface="Dosis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86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5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600"/>
                            </p:stCondLst>
                            <p:childTnLst>
                              <p:par>
                                <p:cTn id="4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5" grpId="0" animBg="1"/>
      <p:bldP spid="8" grpId="0" animBg="1"/>
      <p:bldP spid="10" grpId="0" animBg="1"/>
      <p:bldP spid="11" grpId="0"/>
      <p:bldP spid="15" grpId="0"/>
      <p:bldP spid="3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Data 2"/>
          <p:cNvSpPr/>
          <p:nvPr/>
        </p:nvSpPr>
        <p:spPr>
          <a:xfrm>
            <a:off x="-16526" y="-27383"/>
            <a:ext cx="1433322" cy="122413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81 h 10081"/>
              <a:gd name="connsiteX1" fmla="*/ 38 w 10000"/>
              <a:gd name="connsiteY1" fmla="*/ 0 h 10081"/>
              <a:gd name="connsiteX2" fmla="*/ 10000 w 10000"/>
              <a:gd name="connsiteY2" fmla="*/ 81 h 10081"/>
              <a:gd name="connsiteX3" fmla="*/ 8000 w 10000"/>
              <a:gd name="connsiteY3" fmla="*/ 10081 h 10081"/>
              <a:gd name="connsiteX4" fmla="*/ 0 w 10000"/>
              <a:gd name="connsiteY4" fmla="*/ 10081 h 1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81">
                <a:moveTo>
                  <a:pt x="0" y="10081"/>
                </a:moveTo>
                <a:cubicBezTo>
                  <a:pt x="13" y="6721"/>
                  <a:pt x="25" y="3360"/>
                  <a:pt x="38" y="0"/>
                </a:cubicBezTo>
                <a:lnTo>
                  <a:pt x="10000" y="81"/>
                </a:lnTo>
                <a:lnTo>
                  <a:pt x="8000" y="10081"/>
                </a:lnTo>
                <a:lnTo>
                  <a:pt x="0" y="10081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Data 16"/>
          <p:cNvSpPr/>
          <p:nvPr/>
        </p:nvSpPr>
        <p:spPr>
          <a:xfrm rot="10800000" flipH="1">
            <a:off x="228286" y="1204543"/>
            <a:ext cx="2702285" cy="3551914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3334"/>
              <a:gd name="connsiteY0" fmla="*/ 26844 h 26844"/>
              <a:gd name="connsiteX1" fmla="*/ 2000 w 13334"/>
              <a:gd name="connsiteY1" fmla="*/ 16844 h 26844"/>
              <a:gd name="connsiteX2" fmla="*/ 13334 w 13334"/>
              <a:gd name="connsiteY2" fmla="*/ 0 h 26844"/>
              <a:gd name="connsiteX3" fmla="*/ 8000 w 13334"/>
              <a:gd name="connsiteY3" fmla="*/ 26844 h 26844"/>
              <a:gd name="connsiteX4" fmla="*/ 0 w 13334"/>
              <a:gd name="connsiteY4" fmla="*/ 26844 h 26844"/>
              <a:gd name="connsiteX0" fmla="*/ 0 w 13334"/>
              <a:gd name="connsiteY0" fmla="*/ 26844 h 26844"/>
              <a:gd name="connsiteX1" fmla="*/ 5253 w 13334"/>
              <a:gd name="connsiteY1" fmla="*/ 245 h 26844"/>
              <a:gd name="connsiteX2" fmla="*/ 13334 w 13334"/>
              <a:gd name="connsiteY2" fmla="*/ 0 h 26844"/>
              <a:gd name="connsiteX3" fmla="*/ 8000 w 13334"/>
              <a:gd name="connsiteY3" fmla="*/ 26844 h 26844"/>
              <a:gd name="connsiteX4" fmla="*/ 0 w 13334"/>
              <a:gd name="connsiteY4" fmla="*/ 26844 h 26844"/>
              <a:gd name="connsiteX0" fmla="*/ 0 w 13294"/>
              <a:gd name="connsiteY0" fmla="*/ 26680 h 26680"/>
              <a:gd name="connsiteX1" fmla="*/ 5253 w 13294"/>
              <a:gd name="connsiteY1" fmla="*/ 81 h 26680"/>
              <a:gd name="connsiteX2" fmla="*/ 13294 w 13294"/>
              <a:gd name="connsiteY2" fmla="*/ 0 h 26680"/>
              <a:gd name="connsiteX3" fmla="*/ 8000 w 13294"/>
              <a:gd name="connsiteY3" fmla="*/ 26680 h 26680"/>
              <a:gd name="connsiteX4" fmla="*/ 0 w 13294"/>
              <a:gd name="connsiteY4" fmla="*/ 26680 h 2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4" h="26680">
                <a:moveTo>
                  <a:pt x="0" y="26680"/>
                </a:moveTo>
                <a:lnTo>
                  <a:pt x="5253" y="81"/>
                </a:lnTo>
                <a:lnTo>
                  <a:pt x="13294" y="0"/>
                </a:lnTo>
                <a:lnTo>
                  <a:pt x="8000" y="26680"/>
                </a:lnTo>
                <a:lnTo>
                  <a:pt x="0" y="26680"/>
                </a:ln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owchart: Data 15"/>
          <p:cNvSpPr/>
          <p:nvPr/>
        </p:nvSpPr>
        <p:spPr>
          <a:xfrm flipH="1">
            <a:off x="6222183" y="2097734"/>
            <a:ext cx="2739646" cy="476013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2448"/>
              <a:gd name="connsiteY0" fmla="*/ 22054 h 22054"/>
              <a:gd name="connsiteX1" fmla="*/ 2000 w 12448"/>
              <a:gd name="connsiteY1" fmla="*/ 12054 h 22054"/>
              <a:gd name="connsiteX2" fmla="*/ 12448 w 12448"/>
              <a:gd name="connsiteY2" fmla="*/ 0 h 22054"/>
              <a:gd name="connsiteX3" fmla="*/ 8000 w 12448"/>
              <a:gd name="connsiteY3" fmla="*/ 22054 h 22054"/>
              <a:gd name="connsiteX4" fmla="*/ 0 w 12448"/>
              <a:gd name="connsiteY4" fmla="*/ 22054 h 22054"/>
              <a:gd name="connsiteX0" fmla="*/ 0 w 12448"/>
              <a:gd name="connsiteY0" fmla="*/ 22054 h 22054"/>
              <a:gd name="connsiteX1" fmla="*/ 4411 w 12448"/>
              <a:gd name="connsiteY1" fmla="*/ 101 h 22054"/>
              <a:gd name="connsiteX2" fmla="*/ 12448 w 12448"/>
              <a:gd name="connsiteY2" fmla="*/ 0 h 22054"/>
              <a:gd name="connsiteX3" fmla="*/ 8000 w 12448"/>
              <a:gd name="connsiteY3" fmla="*/ 22054 h 22054"/>
              <a:gd name="connsiteX4" fmla="*/ 0 w 12448"/>
              <a:gd name="connsiteY4" fmla="*/ 22054 h 2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48" h="22054">
                <a:moveTo>
                  <a:pt x="0" y="22054"/>
                </a:moveTo>
                <a:lnTo>
                  <a:pt x="4411" y="101"/>
                </a:lnTo>
                <a:lnTo>
                  <a:pt x="12448" y="0"/>
                </a:lnTo>
                <a:lnTo>
                  <a:pt x="8000" y="22054"/>
                </a:lnTo>
                <a:lnTo>
                  <a:pt x="0" y="22054"/>
                </a:ln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0" y="2085181"/>
            <a:ext cx="9144000" cy="2687638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218301" y="376823"/>
            <a:ext cx="6784102" cy="833562"/>
          </a:xfrm>
          <a:prstGeom prst="rect">
            <a:avLst/>
          </a:prstGeom>
        </p:spPr>
        <p:txBody>
          <a:bodyPr wrap="square" lIns="0" tIns="0" rIns="0" bIns="0" anchor="ctr" anchorCtr="0">
            <a:normAutofit fontScale="70000" lnSpcReduction="20000"/>
          </a:bodyPr>
          <a:lstStyle/>
          <a:p>
            <a:pPr algn="ctr">
              <a:lnSpc>
                <a:spcPts val="6500"/>
              </a:lnSpc>
            </a:pPr>
            <a:r>
              <a:rPr lang="en-US" sz="60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  <a:cs typeface="Source Sans Pro ExtraLight" charset="0"/>
              </a:rPr>
              <a:t>Repo GitHub </a:t>
            </a:r>
            <a:r>
              <a:rPr lang="en-US" sz="6000" dirty="0" err="1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  <a:cs typeface="Source Sans Pro ExtraLight" charset="0"/>
              </a:rPr>
              <a:t>Démonstrations</a:t>
            </a:r>
            <a:endParaRPr lang="en-US" sz="600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Roboto Light" panose="02000000000000000000" pitchFamily="2" charset="0"/>
              <a:cs typeface="Source Sans Pro ExtraLight" charset="0"/>
            </a:endParaRPr>
          </a:p>
        </p:txBody>
      </p:sp>
      <p:sp>
        <p:nvSpPr>
          <p:cNvPr id="19" name="Flowchart: Data 4"/>
          <p:cNvSpPr/>
          <p:nvPr/>
        </p:nvSpPr>
        <p:spPr>
          <a:xfrm>
            <a:off x="-32542" y="1181000"/>
            <a:ext cx="1883873" cy="57401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411 w 8000"/>
              <a:gd name="connsiteY0" fmla="*/ 9980 h 10000"/>
              <a:gd name="connsiteX1" fmla="*/ 0 w 8000"/>
              <a:gd name="connsiteY1" fmla="*/ 0 h 10000"/>
              <a:gd name="connsiteX2" fmla="*/ 8000 w 8000"/>
              <a:gd name="connsiteY2" fmla="*/ 0 h 10000"/>
              <a:gd name="connsiteX3" fmla="*/ 6000 w 8000"/>
              <a:gd name="connsiteY3" fmla="*/ 10000 h 10000"/>
              <a:gd name="connsiteX4" fmla="*/ 1411 w 8000"/>
              <a:gd name="connsiteY4" fmla="*/ 9980 h 10000"/>
              <a:gd name="connsiteX0" fmla="*/ 0 w 8236"/>
              <a:gd name="connsiteY0" fmla="*/ 9980 h 10000"/>
              <a:gd name="connsiteX1" fmla="*/ 1449 w 8236"/>
              <a:gd name="connsiteY1" fmla="*/ 20 h 10000"/>
              <a:gd name="connsiteX2" fmla="*/ 8236 w 8236"/>
              <a:gd name="connsiteY2" fmla="*/ 0 h 10000"/>
              <a:gd name="connsiteX3" fmla="*/ 5736 w 8236"/>
              <a:gd name="connsiteY3" fmla="*/ 10000 h 10000"/>
              <a:gd name="connsiteX4" fmla="*/ 0 w 8236"/>
              <a:gd name="connsiteY4" fmla="*/ 9980 h 10000"/>
              <a:gd name="connsiteX0" fmla="*/ 0 w 8987"/>
              <a:gd name="connsiteY0" fmla="*/ 10000 h 10000"/>
              <a:gd name="connsiteX1" fmla="*/ 746 w 8987"/>
              <a:gd name="connsiteY1" fmla="*/ 20 h 10000"/>
              <a:gd name="connsiteX2" fmla="*/ 8987 w 8987"/>
              <a:gd name="connsiteY2" fmla="*/ 0 h 10000"/>
              <a:gd name="connsiteX3" fmla="*/ 5952 w 8987"/>
              <a:gd name="connsiteY3" fmla="*/ 10000 h 10000"/>
              <a:gd name="connsiteX4" fmla="*/ 0 w 8987"/>
              <a:gd name="connsiteY4" fmla="*/ 10000 h 10000"/>
              <a:gd name="connsiteX0" fmla="*/ 0 w 9499"/>
              <a:gd name="connsiteY0" fmla="*/ 10000 h 10000"/>
              <a:gd name="connsiteX1" fmla="*/ 329 w 9499"/>
              <a:gd name="connsiteY1" fmla="*/ 20 h 10000"/>
              <a:gd name="connsiteX2" fmla="*/ 9499 w 9499"/>
              <a:gd name="connsiteY2" fmla="*/ 0 h 10000"/>
              <a:gd name="connsiteX3" fmla="*/ 6122 w 9499"/>
              <a:gd name="connsiteY3" fmla="*/ 10000 h 10000"/>
              <a:gd name="connsiteX4" fmla="*/ 0 w 9499"/>
              <a:gd name="connsiteY4" fmla="*/ 10000 h 10000"/>
              <a:gd name="connsiteX0" fmla="*/ 249 w 9722"/>
              <a:gd name="connsiteY0" fmla="*/ 10020 h 10020"/>
              <a:gd name="connsiteX1" fmla="*/ 68 w 9722"/>
              <a:gd name="connsiteY1" fmla="*/ 20 h 10020"/>
              <a:gd name="connsiteX2" fmla="*/ 9722 w 9722"/>
              <a:gd name="connsiteY2" fmla="*/ 0 h 10020"/>
              <a:gd name="connsiteX3" fmla="*/ 6167 w 9722"/>
              <a:gd name="connsiteY3" fmla="*/ 10000 h 10020"/>
              <a:gd name="connsiteX4" fmla="*/ 249 w 9722"/>
              <a:gd name="connsiteY4" fmla="*/ 10020 h 10020"/>
              <a:gd name="connsiteX0" fmla="*/ 51 w 10021"/>
              <a:gd name="connsiteY0" fmla="*/ 10000 h 10000"/>
              <a:gd name="connsiteX1" fmla="*/ 91 w 10021"/>
              <a:gd name="connsiteY1" fmla="*/ 20 h 10000"/>
              <a:gd name="connsiteX2" fmla="*/ 10021 w 10021"/>
              <a:gd name="connsiteY2" fmla="*/ 0 h 10000"/>
              <a:gd name="connsiteX3" fmla="*/ 6364 w 10021"/>
              <a:gd name="connsiteY3" fmla="*/ 9980 h 10000"/>
              <a:gd name="connsiteX4" fmla="*/ 51 w 10021"/>
              <a:gd name="connsiteY4" fmla="*/ 10000 h 10000"/>
              <a:gd name="connsiteX0" fmla="*/ 51 w 10021"/>
              <a:gd name="connsiteY0" fmla="*/ 10000 h 10000"/>
              <a:gd name="connsiteX1" fmla="*/ 91 w 10021"/>
              <a:gd name="connsiteY1" fmla="*/ 20 h 10000"/>
              <a:gd name="connsiteX2" fmla="*/ 10021 w 10021"/>
              <a:gd name="connsiteY2" fmla="*/ 0 h 10000"/>
              <a:gd name="connsiteX3" fmla="*/ 216 w 10021"/>
              <a:gd name="connsiteY3" fmla="*/ 9919 h 10000"/>
              <a:gd name="connsiteX4" fmla="*/ 51 w 10021"/>
              <a:gd name="connsiteY4" fmla="*/ 10000 h 10000"/>
              <a:gd name="connsiteX0" fmla="*/ 13 w 10027"/>
              <a:gd name="connsiteY0" fmla="*/ 10039 h 10039"/>
              <a:gd name="connsiteX1" fmla="*/ 97 w 10027"/>
              <a:gd name="connsiteY1" fmla="*/ 20 h 10039"/>
              <a:gd name="connsiteX2" fmla="*/ 10027 w 10027"/>
              <a:gd name="connsiteY2" fmla="*/ 0 h 10039"/>
              <a:gd name="connsiteX3" fmla="*/ 222 w 10027"/>
              <a:gd name="connsiteY3" fmla="*/ 9919 h 10039"/>
              <a:gd name="connsiteX4" fmla="*/ 13 w 10027"/>
              <a:gd name="connsiteY4" fmla="*/ 10039 h 10039"/>
              <a:gd name="connsiteX0" fmla="*/ 51 w 10065"/>
              <a:gd name="connsiteY0" fmla="*/ 10039 h 10039"/>
              <a:gd name="connsiteX1" fmla="*/ 91 w 10065"/>
              <a:gd name="connsiteY1" fmla="*/ 1 h 10039"/>
              <a:gd name="connsiteX2" fmla="*/ 10065 w 10065"/>
              <a:gd name="connsiteY2" fmla="*/ 0 h 10039"/>
              <a:gd name="connsiteX3" fmla="*/ 260 w 10065"/>
              <a:gd name="connsiteY3" fmla="*/ 9919 h 10039"/>
              <a:gd name="connsiteX4" fmla="*/ 51 w 10065"/>
              <a:gd name="connsiteY4" fmla="*/ 10039 h 10039"/>
              <a:gd name="connsiteX0" fmla="*/ 51 w 10065"/>
              <a:gd name="connsiteY0" fmla="*/ 10039 h 10039"/>
              <a:gd name="connsiteX1" fmla="*/ 91 w 10065"/>
              <a:gd name="connsiteY1" fmla="*/ 1 h 10039"/>
              <a:gd name="connsiteX2" fmla="*/ 10065 w 10065"/>
              <a:gd name="connsiteY2" fmla="*/ 0 h 10039"/>
              <a:gd name="connsiteX3" fmla="*/ 260 w 10065"/>
              <a:gd name="connsiteY3" fmla="*/ 9919 h 10039"/>
              <a:gd name="connsiteX4" fmla="*/ 51 w 10065"/>
              <a:gd name="connsiteY4" fmla="*/ 10039 h 10039"/>
              <a:gd name="connsiteX0" fmla="*/ 0 w 10014"/>
              <a:gd name="connsiteY0" fmla="*/ 10039 h 10039"/>
              <a:gd name="connsiteX1" fmla="*/ 40 w 10014"/>
              <a:gd name="connsiteY1" fmla="*/ 1 h 10039"/>
              <a:gd name="connsiteX2" fmla="*/ 10014 w 10014"/>
              <a:gd name="connsiteY2" fmla="*/ 0 h 10039"/>
              <a:gd name="connsiteX3" fmla="*/ 209 w 10014"/>
              <a:gd name="connsiteY3" fmla="*/ 9919 h 10039"/>
              <a:gd name="connsiteX4" fmla="*/ 0 w 10014"/>
              <a:gd name="connsiteY4" fmla="*/ 10039 h 10039"/>
              <a:gd name="connsiteX0" fmla="*/ 169 w 9974"/>
              <a:gd name="connsiteY0" fmla="*/ 9919 h 9919"/>
              <a:gd name="connsiteX1" fmla="*/ 0 w 9974"/>
              <a:gd name="connsiteY1" fmla="*/ 1 h 9919"/>
              <a:gd name="connsiteX2" fmla="*/ 9974 w 9974"/>
              <a:gd name="connsiteY2" fmla="*/ 0 h 9919"/>
              <a:gd name="connsiteX3" fmla="*/ 169 w 9974"/>
              <a:gd name="connsiteY3" fmla="*/ 9919 h 9919"/>
              <a:gd name="connsiteX0" fmla="*/ 9 w 10103"/>
              <a:gd name="connsiteY0" fmla="*/ 10253 h 10253"/>
              <a:gd name="connsiteX1" fmla="*/ 103 w 10103"/>
              <a:gd name="connsiteY1" fmla="*/ 1 h 10253"/>
              <a:gd name="connsiteX2" fmla="*/ 10103 w 10103"/>
              <a:gd name="connsiteY2" fmla="*/ 0 h 10253"/>
              <a:gd name="connsiteX3" fmla="*/ 9 w 10103"/>
              <a:gd name="connsiteY3" fmla="*/ 10253 h 1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3" h="10253">
                <a:moveTo>
                  <a:pt x="9" y="10253"/>
                </a:moveTo>
                <a:cubicBezTo>
                  <a:pt x="-47" y="6920"/>
                  <a:pt x="159" y="3334"/>
                  <a:pt x="103" y="1"/>
                </a:cubicBezTo>
                <a:lnTo>
                  <a:pt x="10103" y="0"/>
                </a:lnTo>
                <a:lnTo>
                  <a:pt x="9" y="10253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794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3022" y="2466637"/>
            <a:ext cx="1840839" cy="1761234"/>
          </a:xfrm>
        </p:spPr>
      </p:pic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6" r="7846"/>
          <a:stretch/>
        </p:blipFill>
        <p:spPr/>
      </p:pic>
      <p:pic>
        <p:nvPicPr>
          <p:cNvPr id="12" name="Picture Placeholder 11"/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" r="301"/>
          <a:stretch/>
        </p:blipFill>
        <p:spPr/>
      </p:pic>
      <p:sp>
        <p:nvSpPr>
          <p:cNvPr id="23" name="TextBox 22"/>
          <p:cNvSpPr txBox="1"/>
          <p:nvPr/>
        </p:nvSpPr>
        <p:spPr>
          <a:xfrm>
            <a:off x="1321007" y="5319117"/>
            <a:ext cx="2328973" cy="12311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400" dirty="0" err="1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Créer</a:t>
            </a:r>
            <a:r>
              <a:rPr lang="en-US" sz="140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 Repository</a:t>
            </a:r>
          </a:p>
          <a:p>
            <a:pPr algn="ctr"/>
            <a:r>
              <a:rPr lang="en-US" sz="120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3W6_Demo_</a:t>
            </a:r>
            <a:br>
              <a:rPr lang="en-US" sz="120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</a:br>
            <a:r>
              <a:rPr lang="en-US" sz="120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NOM_PRENOM</a:t>
            </a:r>
            <a:endParaRPr lang="en-US" sz="2000" dirty="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 Light" panose="020000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5584" y="4845019"/>
            <a:ext cx="1545116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240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</a:rPr>
              <a:t>GitHub</a:t>
            </a:r>
            <a:endParaRPr lang="en-GB" sz="2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45916" y="5330134"/>
            <a:ext cx="2097150" cy="12311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400" dirty="0" err="1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Ajouter</a:t>
            </a:r>
            <a:r>
              <a:rPr lang="en-US" sz="140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 </a:t>
            </a:r>
            <a:r>
              <a:rPr lang="en-US" sz="1400" dirty="0" err="1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votre</a:t>
            </a:r>
            <a:r>
              <a:rPr lang="en-US" sz="140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 prof</a:t>
            </a:r>
          </a:p>
          <a:p>
            <a:pPr algn="ctr"/>
            <a:r>
              <a:rPr lang="en-US" sz="1200" dirty="0" err="1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Valerieturgeon</a:t>
            </a:r>
            <a:endParaRPr lang="en-US" sz="1200" dirty="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 Light" panose="02000000000000000000" pitchFamily="2" charset="0"/>
            </a:endParaRPr>
          </a:p>
          <a:p>
            <a:pPr algn="ctr"/>
            <a:r>
              <a:rPr lang="en-US" sz="1400" dirty="0" err="1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Ou</a:t>
            </a:r>
            <a:endParaRPr lang="en-US" sz="1400" dirty="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 Light" panose="02000000000000000000" pitchFamily="2" charset="0"/>
            </a:endParaRPr>
          </a:p>
          <a:p>
            <a:pPr algn="ctr"/>
            <a:r>
              <a:rPr lang="en-US" sz="110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Valerie.turgeon@cegepmontpetit.ca</a:t>
            </a:r>
            <a:endParaRPr lang="en-US" dirty="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 Light" panose="020000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91184" y="4856036"/>
            <a:ext cx="1545116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fontScale="92500"/>
          </a:bodyPr>
          <a:lstStyle/>
          <a:p>
            <a:pPr algn="ctr"/>
            <a:r>
              <a:rPr lang="en-US" sz="2400" dirty="0" err="1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</a:rPr>
              <a:t>Collaborateur</a:t>
            </a:r>
            <a:endParaRPr lang="en-GB" sz="2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97132" y="5319117"/>
            <a:ext cx="1266447" cy="12311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40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Cloner le Repo </a:t>
            </a:r>
            <a:r>
              <a:rPr lang="en-US" sz="1400" dirty="0" err="1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localement</a:t>
            </a:r>
            <a:endParaRPr lang="en-US" sz="2400" dirty="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 Light" panose="020000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63732" y="4845019"/>
            <a:ext cx="1545116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2400" dirty="0" err="1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</a:rPr>
              <a:t>GitKraken</a:t>
            </a:r>
            <a:endParaRPr lang="en-GB" sz="2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" name="Flowchart: Data 4"/>
          <p:cNvSpPr/>
          <p:nvPr/>
        </p:nvSpPr>
        <p:spPr>
          <a:xfrm rot="10800000">
            <a:off x="7220298" y="1099643"/>
            <a:ext cx="1966915" cy="575822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411 w 8000"/>
              <a:gd name="connsiteY0" fmla="*/ 9980 h 10000"/>
              <a:gd name="connsiteX1" fmla="*/ 0 w 8000"/>
              <a:gd name="connsiteY1" fmla="*/ 0 h 10000"/>
              <a:gd name="connsiteX2" fmla="*/ 8000 w 8000"/>
              <a:gd name="connsiteY2" fmla="*/ 0 h 10000"/>
              <a:gd name="connsiteX3" fmla="*/ 6000 w 8000"/>
              <a:gd name="connsiteY3" fmla="*/ 10000 h 10000"/>
              <a:gd name="connsiteX4" fmla="*/ 1411 w 8000"/>
              <a:gd name="connsiteY4" fmla="*/ 9980 h 10000"/>
              <a:gd name="connsiteX0" fmla="*/ 0 w 8236"/>
              <a:gd name="connsiteY0" fmla="*/ 9980 h 10000"/>
              <a:gd name="connsiteX1" fmla="*/ 1449 w 8236"/>
              <a:gd name="connsiteY1" fmla="*/ 20 h 10000"/>
              <a:gd name="connsiteX2" fmla="*/ 8236 w 8236"/>
              <a:gd name="connsiteY2" fmla="*/ 0 h 10000"/>
              <a:gd name="connsiteX3" fmla="*/ 5736 w 8236"/>
              <a:gd name="connsiteY3" fmla="*/ 10000 h 10000"/>
              <a:gd name="connsiteX4" fmla="*/ 0 w 8236"/>
              <a:gd name="connsiteY4" fmla="*/ 9980 h 10000"/>
              <a:gd name="connsiteX0" fmla="*/ 0 w 8987"/>
              <a:gd name="connsiteY0" fmla="*/ 10000 h 10000"/>
              <a:gd name="connsiteX1" fmla="*/ 746 w 8987"/>
              <a:gd name="connsiteY1" fmla="*/ 20 h 10000"/>
              <a:gd name="connsiteX2" fmla="*/ 8987 w 8987"/>
              <a:gd name="connsiteY2" fmla="*/ 0 h 10000"/>
              <a:gd name="connsiteX3" fmla="*/ 5952 w 8987"/>
              <a:gd name="connsiteY3" fmla="*/ 10000 h 10000"/>
              <a:gd name="connsiteX4" fmla="*/ 0 w 8987"/>
              <a:gd name="connsiteY4" fmla="*/ 10000 h 10000"/>
              <a:gd name="connsiteX0" fmla="*/ 0 w 9499"/>
              <a:gd name="connsiteY0" fmla="*/ 10000 h 10000"/>
              <a:gd name="connsiteX1" fmla="*/ 329 w 9499"/>
              <a:gd name="connsiteY1" fmla="*/ 20 h 10000"/>
              <a:gd name="connsiteX2" fmla="*/ 9499 w 9499"/>
              <a:gd name="connsiteY2" fmla="*/ 0 h 10000"/>
              <a:gd name="connsiteX3" fmla="*/ 6122 w 9499"/>
              <a:gd name="connsiteY3" fmla="*/ 10000 h 10000"/>
              <a:gd name="connsiteX4" fmla="*/ 0 w 9499"/>
              <a:gd name="connsiteY4" fmla="*/ 10000 h 10000"/>
              <a:gd name="connsiteX0" fmla="*/ 249 w 9722"/>
              <a:gd name="connsiteY0" fmla="*/ 10020 h 10020"/>
              <a:gd name="connsiteX1" fmla="*/ 68 w 9722"/>
              <a:gd name="connsiteY1" fmla="*/ 20 h 10020"/>
              <a:gd name="connsiteX2" fmla="*/ 9722 w 9722"/>
              <a:gd name="connsiteY2" fmla="*/ 0 h 10020"/>
              <a:gd name="connsiteX3" fmla="*/ 6167 w 9722"/>
              <a:gd name="connsiteY3" fmla="*/ 10000 h 10020"/>
              <a:gd name="connsiteX4" fmla="*/ 249 w 9722"/>
              <a:gd name="connsiteY4" fmla="*/ 10020 h 10020"/>
              <a:gd name="connsiteX0" fmla="*/ 51 w 10021"/>
              <a:gd name="connsiteY0" fmla="*/ 10000 h 10000"/>
              <a:gd name="connsiteX1" fmla="*/ 91 w 10021"/>
              <a:gd name="connsiteY1" fmla="*/ 20 h 10000"/>
              <a:gd name="connsiteX2" fmla="*/ 10021 w 10021"/>
              <a:gd name="connsiteY2" fmla="*/ 0 h 10000"/>
              <a:gd name="connsiteX3" fmla="*/ 6364 w 10021"/>
              <a:gd name="connsiteY3" fmla="*/ 9980 h 10000"/>
              <a:gd name="connsiteX4" fmla="*/ 51 w 10021"/>
              <a:gd name="connsiteY4" fmla="*/ 10000 h 10000"/>
              <a:gd name="connsiteX0" fmla="*/ 51 w 10021"/>
              <a:gd name="connsiteY0" fmla="*/ 10000 h 10000"/>
              <a:gd name="connsiteX1" fmla="*/ 91 w 10021"/>
              <a:gd name="connsiteY1" fmla="*/ 20 h 10000"/>
              <a:gd name="connsiteX2" fmla="*/ 10021 w 10021"/>
              <a:gd name="connsiteY2" fmla="*/ 0 h 10000"/>
              <a:gd name="connsiteX3" fmla="*/ 216 w 10021"/>
              <a:gd name="connsiteY3" fmla="*/ 9919 h 10000"/>
              <a:gd name="connsiteX4" fmla="*/ 51 w 10021"/>
              <a:gd name="connsiteY4" fmla="*/ 10000 h 10000"/>
              <a:gd name="connsiteX0" fmla="*/ 0 w 10533"/>
              <a:gd name="connsiteY0" fmla="*/ 10000 h 10000"/>
              <a:gd name="connsiteX1" fmla="*/ 603 w 10533"/>
              <a:gd name="connsiteY1" fmla="*/ 20 h 10000"/>
              <a:gd name="connsiteX2" fmla="*/ 10533 w 10533"/>
              <a:gd name="connsiteY2" fmla="*/ 0 h 10000"/>
              <a:gd name="connsiteX3" fmla="*/ 728 w 10533"/>
              <a:gd name="connsiteY3" fmla="*/ 9919 h 10000"/>
              <a:gd name="connsiteX4" fmla="*/ 0 w 10533"/>
              <a:gd name="connsiteY4" fmla="*/ 10000 h 10000"/>
              <a:gd name="connsiteX0" fmla="*/ 0 w 10533"/>
              <a:gd name="connsiteY0" fmla="*/ 10000 h 10046"/>
              <a:gd name="connsiteX1" fmla="*/ 603 w 10533"/>
              <a:gd name="connsiteY1" fmla="*/ 20 h 10046"/>
              <a:gd name="connsiteX2" fmla="*/ 10533 w 10533"/>
              <a:gd name="connsiteY2" fmla="*/ 0 h 10046"/>
              <a:gd name="connsiteX3" fmla="*/ 728 w 10533"/>
              <a:gd name="connsiteY3" fmla="*/ 10046 h 10046"/>
              <a:gd name="connsiteX4" fmla="*/ 0 w 10533"/>
              <a:gd name="connsiteY4" fmla="*/ 10000 h 10046"/>
              <a:gd name="connsiteX0" fmla="*/ 0 w 10627"/>
              <a:gd name="connsiteY0" fmla="*/ 10063 h 10063"/>
              <a:gd name="connsiteX1" fmla="*/ 697 w 10627"/>
              <a:gd name="connsiteY1" fmla="*/ 20 h 10063"/>
              <a:gd name="connsiteX2" fmla="*/ 10627 w 10627"/>
              <a:gd name="connsiteY2" fmla="*/ 0 h 10063"/>
              <a:gd name="connsiteX3" fmla="*/ 822 w 10627"/>
              <a:gd name="connsiteY3" fmla="*/ 10046 h 10063"/>
              <a:gd name="connsiteX4" fmla="*/ 0 w 10627"/>
              <a:gd name="connsiteY4" fmla="*/ 10063 h 10063"/>
              <a:gd name="connsiteX0" fmla="*/ 0 w 10627"/>
              <a:gd name="connsiteY0" fmla="*/ 10063 h 10063"/>
              <a:gd name="connsiteX1" fmla="*/ 697 w 10627"/>
              <a:gd name="connsiteY1" fmla="*/ 20 h 10063"/>
              <a:gd name="connsiteX2" fmla="*/ 10627 w 10627"/>
              <a:gd name="connsiteY2" fmla="*/ 0 h 10063"/>
              <a:gd name="connsiteX3" fmla="*/ 775 w 10627"/>
              <a:gd name="connsiteY3" fmla="*/ 9898 h 10063"/>
              <a:gd name="connsiteX4" fmla="*/ 0 w 10627"/>
              <a:gd name="connsiteY4" fmla="*/ 10063 h 10063"/>
              <a:gd name="connsiteX0" fmla="*/ 0 w 11190"/>
              <a:gd name="connsiteY0" fmla="*/ 11142 h 11142"/>
              <a:gd name="connsiteX1" fmla="*/ 1260 w 11190"/>
              <a:gd name="connsiteY1" fmla="*/ 20 h 11142"/>
              <a:gd name="connsiteX2" fmla="*/ 11190 w 11190"/>
              <a:gd name="connsiteY2" fmla="*/ 0 h 11142"/>
              <a:gd name="connsiteX3" fmla="*/ 1338 w 11190"/>
              <a:gd name="connsiteY3" fmla="*/ 9898 h 11142"/>
              <a:gd name="connsiteX4" fmla="*/ 0 w 11190"/>
              <a:gd name="connsiteY4" fmla="*/ 11142 h 1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0" h="11142">
                <a:moveTo>
                  <a:pt x="0" y="11142"/>
                </a:moveTo>
                <a:cubicBezTo>
                  <a:pt x="300" y="7822"/>
                  <a:pt x="961" y="3340"/>
                  <a:pt x="1260" y="20"/>
                </a:cubicBezTo>
                <a:lnTo>
                  <a:pt x="11190" y="0"/>
                </a:lnTo>
                <a:lnTo>
                  <a:pt x="1338" y="9898"/>
                </a:lnTo>
                <a:lnTo>
                  <a:pt x="0" y="1114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203200" dist="1270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Flowchart: Data 4"/>
          <p:cNvSpPr/>
          <p:nvPr/>
        </p:nvSpPr>
        <p:spPr>
          <a:xfrm rot="10800000">
            <a:off x="7315068" y="1248344"/>
            <a:ext cx="1872146" cy="562586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411 w 8000"/>
              <a:gd name="connsiteY0" fmla="*/ 9980 h 10000"/>
              <a:gd name="connsiteX1" fmla="*/ 0 w 8000"/>
              <a:gd name="connsiteY1" fmla="*/ 0 h 10000"/>
              <a:gd name="connsiteX2" fmla="*/ 8000 w 8000"/>
              <a:gd name="connsiteY2" fmla="*/ 0 h 10000"/>
              <a:gd name="connsiteX3" fmla="*/ 6000 w 8000"/>
              <a:gd name="connsiteY3" fmla="*/ 10000 h 10000"/>
              <a:gd name="connsiteX4" fmla="*/ 1411 w 8000"/>
              <a:gd name="connsiteY4" fmla="*/ 9980 h 10000"/>
              <a:gd name="connsiteX0" fmla="*/ 0 w 8236"/>
              <a:gd name="connsiteY0" fmla="*/ 9980 h 10000"/>
              <a:gd name="connsiteX1" fmla="*/ 1449 w 8236"/>
              <a:gd name="connsiteY1" fmla="*/ 20 h 10000"/>
              <a:gd name="connsiteX2" fmla="*/ 8236 w 8236"/>
              <a:gd name="connsiteY2" fmla="*/ 0 h 10000"/>
              <a:gd name="connsiteX3" fmla="*/ 5736 w 8236"/>
              <a:gd name="connsiteY3" fmla="*/ 10000 h 10000"/>
              <a:gd name="connsiteX4" fmla="*/ 0 w 8236"/>
              <a:gd name="connsiteY4" fmla="*/ 9980 h 10000"/>
              <a:gd name="connsiteX0" fmla="*/ 0 w 8987"/>
              <a:gd name="connsiteY0" fmla="*/ 10000 h 10000"/>
              <a:gd name="connsiteX1" fmla="*/ 746 w 8987"/>
              <a:gd name="connsiteY1" fmla="*/ 20 h 10000"/>
              <a:gd name="connsiteX2" fmla="*/ 8987 w 8987"/>
              <a:gd name="connsiteY2" fmla="*/ 0 h 10000"/>
              <a:gd name="connsiteX3" fmla="*/ 5952 w 8987"/>
              <a:gd name="connsiteY3" fmla="*/ 10000 h 10000"/>
              <a:gd name="connsiteX4" fmla="*/ 0 w 8987"/>
              <a:gd name="connsiteY4" fmla="*/ 10000 h 10000"/>
              <a:gd name="connsiteX0" fmla="*/ 0 w 9499"/>
              <a:gd name="connsiteY0" fmla="*/ 10000 h 10000"/>
              <a:gd name="connsiteX1" fmla="*/ 329 w 9499"/>
              <a:gd name="connsiteY1" fmla="*/ 20 h 10000"/>
              <a:gd name="connsiteX2" fmla="*/ 9499 w 9499"/>
              <a:gd name="connsiteY2" fmla="*/ 0 h 10000"/>
              <a:gd name="connsiteX3" fmla="*/ 6122 w 9499"/>
              <a:gd name="connsiteY3" fmla="*/ 10000 h 10000"/>
              <a:gd name="connsiteX4" fmla="*/ 0 w 9499"/>
              <a:gd name="connsiteY4" fmla="*/ 10000 h 10000"/>
              <a:gd name="connsiteX0" fmla="*/ 249 w 9722"/>
              <a:gd name="connsiteY0" fmla="*/ 10020 h 10020"/>
              <a:gd name="connsiteX1" fmla="*/ 68 w 9722"/>
              <a:gd name="connsiteY1" fmla="*/ 20 h 10020"/>
              <a:gd name="connsiteX2" fmla="*/ 9722 w 9722"/>
              <a:gd name="connsiteY2" fmla="*/ 0 h 10020"/>
              <a:gd name="connsiteX3" fmla="*/ 6167 w 9722"/>
              <a:gd name="connsiteY3" fmla="*/ 10000 h 10020"/>
              <a:gd name="connsiteX4" fmla="*/ 249 w 9722"/>
              <a:gd name="connsiteY4" fmla="*/ 10020 h 10020"/>
              <a:gd name="connsiteX0" fmla="*/ 51 w 10021"/>
              <a:gd name="connsiteY0" fmla="*/ 10000 h 10000"/>
              <a:gd name="connsiteX1" fmla="*/ 91 w 10021"/>
              <a:gd name="connsiteY1" fmla="*/ 20 h 10000"/>
              <a:gd name="connsiteX2" fmla="*/ 10021 w 10021"/>
              <a:gd name="connsiteY2" fmla="*/ 0 h 10000"/>
              <a:gd name="connsiteX3" fmla="*/ 6364 w 10021"/>
              <a:gd name="connsiteY3" fmla="*/ 9980 h 10000"/>
              <a:gd name="connsiteX4" fmla="*/ 51 w 10021"/>
              <a:gd name="connsiteY4" fmla="*/ 10000 h 10000"/>
              <a:gd name="connsiteX0" fmla="*/ 51 w 10021"/>
              <a:gd name="connsiteY0" fmla="*/ 10000 h 10000"/>
              <a:gd name="connsiteX1" fmla="*/ 91 w 10021"/>
              <a:gd name="connsiteY1" fmla="*/ 20 h 10000"/>
              <a:gd name="connsiteX2" fmla="*/ 10021 w 10021"/>
              <a:gd name="connsiteY2" fmla="*/ 0 h 10000"/>
              <a:gd name="connsiteX3" fmla="*/ 216 w 10021"/>
              <a:gd name="connsiteY3" fmla="*/ 9919 h 10000"/>
              <a:gd name="connsiteX4" fmla="*/ 51 w 10021"/>
              <a:gd name="connsiteY4" fmla="*/ 10000 h 10000"/>
              <a:gd name="connsiteX0" fmla="*/ 13 w 10027"/>
              <a:gd name="connsiteY0" fmla="*/ 10039 h 10039"/>
              <a:gd name="connsiteX1" fmla="*/ 97 w 10027"/>
              <a:gd name="connsiteY1" fmla="*/ 20 h 10039"/>
              <a:gd name="connsiteX2" fmla="*/ 10027 w 10027"/>
              <a:gd name="connsiteY2" fmla="*/ 0 h 10039"/>
              <a:gd name="connsiteX3" fmla="*/ 222 w 10027"/>
              <a:gd name="connsiteY3" fmla="*/ 9919 h 10039"/>
              <a:gd name="connsiteX4" fmla="*/ 13 w 10027"/>
              <a:gd name="connsiteY4" fmla="*/ 10039 h 10039"/>
              <a:gd name="connsiteX0" fmla="*/ 0 w 10014"/>
              <a:gd name="connsiteY0" fmla="*/ 10068 h 10068"/>
              <a:gd name="connsiteX1" fmla="*/ 121 w 10014"/>
              <a:gd name="connsiteY1" fmla="*/ 0 h 10068"/>
              <a:gd name="connsiteX2" fmla="*/ 10014 w 10014"/>
              <a:gd name="connsiteY2" fmla="*/ 29 h 10068"/>
              <a:gd name="connsiteX3" fmla="*/ 209 w 10014"/>
              <a:gd name="connsiteY3" fmla="*/ 9948 h 10068"/>
              <a:gd name="connsiteX4" fmla="*/ 0 w 10014"/>
              <a:gd name="connsiteY4" fmla="*/ 10068 h 1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4" h="10068">
                <a:moveTo>
                  <a:pt x="0" y="10068"/>
                </a:moveTo>
                <a:cubicBezTo>
                  <a:pt x="300" y="6748"/>
                  <a:pt x="-178" y="3320"/>
                  <a:pt x="121" y="0"/>
                </a:cubicBezTo>
                <a:lnTo>
                  <a:pt x="10014" y="29"/>
                </a:lnTo>
                <a:lnTo>
                  <a:pt x="209" y="9948"/>
                </a:lnTo>
                <a:lnTo>
                  <a:pt x="0" y="10068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921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304AB10-6CE6-4F98-9ED9-C807D71CCD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42" y="-43745"/>
            <a:ext cx="1353549" cy="10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5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22" grpId="0" animBg="1"/>
      <p:bldP spid="4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owchart: Data 2"/>
          <p:cNvSpPr/>
          <p:nvPr/>
        </p:nvSpPr>
        <p:spPr>
          <a:xfrm flipH="1">
            <a:off x="7042282" y="2032299"/>
            <a:ext cx="2101718" cy="1124490"/>
          </a:xfrm>
          <a:custGeom>
            <a:avLst/>
            <a:gdLst/>
            <a:ahLst/>
            <a:cxnLst/>
            <a:rect l="l" t="t" r="r" b="b"/>
            <a:pathLst>
              <a:path w="2802291" h="1124490">
                <a:moveTo>
                  <a:pt x="105360" y="0"/>
                </a:moveTo>
                <a:lnTo>
                  <a:pt x="0" y="324220"/>
                </a:lnTo>
                <a:lnTo>
                  <a:pt x="0" y="1124490"/>
                </a:lnTo>
                <a:lnTo>
                  <a:pt x="2480605" y="1114508"/>
                </a:lnTo>
                <a:lnTo>
                  <a:pt x="2802291" y="1103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owchart: Data 20"/>
          <p:cNvSpPr/>
          <p:nvPr/>
        </p:nvSpPr>
        <p:spPr>
          <a:xfrm flipH="1">
            <a:off x="2883357" y="4808809"/>
            <a:ext cx="1371600" cy="1125538"/>
          </a:xfrm>
          <a:prstGeom prst="flowChartInputOutpu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Data 19"/>
          <p:cNvSpPr/>
          <p:nvPr/>
        </p:nvSpPr>
        <p:spPr>
          <a:xfrm flipH="1">
            <a:off x="-9460" y="4378575"/>
            <a:ext cx="1112771" cy="114759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133"/>
              <a:gd name="connsiteY0" fmla="*/ 10196 h 10196"/>
              <a:gd name="connsiteX1" fmla="*/ 2000 w 8133"/>
              <a:gd name="connsiteY1" fmla="*/ 196 h 10196"/>
              <a:gd name="connsiteX2" fmla="*/ 8133 w 8133"/>
              <a:gd name="connsiteY2" fmla="*/ 0 h 10196"/>
              <a:gd name="connsiteX3" fmla="*/ 8000 w 8133"/>
              <a:gd name="connsiteY3" fmla="*/ 10196 h 10196"/>
              <a:gd name="connsiteX4" fmla="*/ 0 w 8133"/>
              <a:gd name="connsiteY4" fmla="*/ 10196 h 10196"/>
              <a:gd name="connsiteX0" fmla="*/ 0 w 9844"/>
              <a:gd name="connsiteY0" fmla="*/ 10000 h 10000"/>
              <a:gd name="connsiteX1" fmla="*/ 2459 w 9844"/>
              <a:gd name="connsiteY1" fmla="*/ 192 h 10000"/>
              <a:gd name="connsiteX2" fmla="*/ 9708 w 9844"/>
              <a:gd name="connsiteY2" fmla="*/ 0 h 10000"/>
              <a:gd name="connsiteX3" fmla="*/ 9836 w 9844"/>
              <a:gd name="connsiteY3" fmla="*/ 10000 h 10000"/>
              <a:gd name="connsiteX4" fmla="*/ 0 w 9844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44" h="10000">
                <a:moveTo>
                  <a:pt x="0" y="10000"/>
                </a:moveTo>
                <a:lnTo>
                  <a:pt x="2459" y="192"/>
                </a:lnTo>
                <a:lnTo>
                  <a:pt x="9708" y="0"/>
                </a:lnTo>
                <a:cubicBezTo>
                  <a:pt x="9654" y="3334"/>
                  <a:pt x="9891" y="6666"/>
                  <a:pt x="9836" y="10000"/>
                </a:cubicBezTo>
                <a:lnTo>
                  <a:pt x="0" y="10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owchart: Data 18"/>
          <p:cNvSpPr/>
          <p:nvPr/>
        </p:nvSpPr>
        <p:spPr>
          <a:xfrm flipH="1">
            <a:off x="3760925" y="1678341"/>
            <a:ext cx="2693685" cy="113656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9639"/>
              <a:gd name="connsiteY0" fmla="*/ 10000 h 10000"/>
              <a:gd name="connsiteX1" fmla="*/ 2000 w 19639"/>
              <a:gd name="connsiteY1" fmla="*/ 0 h 10000"/>
              <a:gd name="connsiteX2" fmla="*/ 19639 w 19639"/>
              <a:gd name="connsiteY2" fmla="*/ 98 h 10000"/>
              <a:gd name="connsiteX3" fmla="*/ 8000 w 19639"/>
              <a:gd name="connsiteY3" fmla="*/ 10000 h 10000"/>
              <a:gd name="connsiteX4" fmla="*/ 0 w 19639"/>
              <a:gd name="connsiteY4" fmla="*/ 10000 h 10000"/>
              <a:gd name="connsiteX0" fmla="*/ 0 w 19639"/>
              <a:gd name="connsiteY0" fmla="*/ 10000 h 10098"/>
              <a:gd name="connsiteX1" fmla="*/ 2000 w 19639"/>
              <a:gd name="connsiteY1" fmla="*/ 0 h 10098"/>
              <a:gd name="connsiteX2" fmla="*/ 19639 w 19639"/>
              <a:gd name="connsiteY2" fmla="*/ 98 h 10098"/>
              <a:gd name="connsiteX3" fmla="*/ 18241 w 19639"/>
              <a:gd name="connsiteY3" fmla="*/ 10098 h 10098"/>
              <a:gd name="connsiteX4" fmla="*/ 0 w 19639"/>
              <a:gd name="connsiteY4" fmla="*/ 10000 h 1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39" h="10098">
                <a:moveTo>
                  <a:pt x="0" y="10000"/>
                </a:moveTo>
                <a:lnTo>
                  <a:pt x="2000" y="0"/>
                </a:lnTo>
                <a:lnTo>
                  <a:pt x="19639" y="98"/>
                </a:lnTo>
                <a:lnTo>
                  <a:pt x="18241" y="10098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Data 11"/>
          <p:cNvSpPr/>
          <p:nvPr/>
        </p:nvSpPr>
        <p:spPr>
          <a:xfrm flipH="1">
            <a:off x="6255910" y="4411653"/>
            <a:ext cx="1371600" cy="1114521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Data 10"/>
          <p:cNvSpPr/>
          <p:nvPr/>
        </p:nvSpPr>
        <p:spPr>
          <a:xfrm flipH="1">
            <a:off x="2863121" y="4437211"/>
            <a:ext cx="1371600" cy="1125538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lowchart: Data 2"/>
          <p:cNvSpPr/>
          <p:nvPr/>
        </p:nvSpPr>
        <p:spPr>
          <a:xfrm flipH="1">
            <a:off x="507904" y="2012100"/>
            <a:ext cx="2297018" cy="112553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6747"/>
              <a:gd name="connsiteY0" fmla="*/ 10000 h 10000"/>
              <a:gd name="connsiteX1" fmla="*/ 2000 w 16747"/>
              <a:gd name="connsiteY1" fmla="*/ 0 h 10000"/>
              <a:gd name="connsiteX2" fmla="*/ 16747 w 16747"/>
              <a:gd name="connsiteY2" fmla="*/ 98 h 10000"/>
              <a:gd name="connsiteX3" fmla="*/ 8000 w 16747"/>
              <a:gd name="connsiteY3" fmla="*/ 10000 h 10000"/>
              <a:gd name="connsiteX4" fmla="*/ 0 w 16747"/>
              <a:gd name="connsiteY4" fmla="*/ 10000 h 10000"/>
              <a:gd name="connsiteX0" fmla="*/ 0 w 16747"/>
              <a:gd name="connsiteY0" fmla="*/ 10000 h 10000"/>
              <a:gd name="connsiteX1" fmla="*/ 2000 w 16747"/>
              <a:gd name="connsiteY1" fmla="*/ 0 h 10000"/>
              <a:gd name="connsiteX2" fmla="*/ 16747 w 16747"/>
              <a:gd name="connsiteY2" fmla="*/ 98 h 10000"/>
              <a:gd name="connsiteX3" fmla="*/ 14988 w 16747"/>
              <a:gd name="connsiteY3" fmla="*/ 9902 h 10000"/>
              <a:gd name="connsiteX4" fmla="*/ 0 w 16747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7" h="10000">
                <a:moveTo>
                  <a:pt x="0" y="10000"/>
                </a:moveTo>
                <a:lnTo>
                  <a:pt x="2000" y="0"/>
                </a:lnTo>
                <a:lnTo>
                  <a:pt x="16747" y="98"/>
                </a:lnTo>
                <a:lnTo>
                  <a:pt x="14988" y="9902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0" y="2390970"/>
            <a:ext cx="9144000" cy="2687638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Data 4"/>
          <p:cNvSpPr/>
          <p:nvPr/>
        </p:nvSpPr>
        <p:spPr>
          <a:xfrm>
            <a:off x="0" y="2012100"/>
            <a:ext cx="2536634" cy="3525091"/>
          </a:xfrm>
          <a:prstGeom prst="flowChartInputOutpu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ata 6"/>
          <p:cNvSpPr/>
          <p:nvPr/>
        </p:nvSpPr>
        <p:spPr>
          <a:xfrm>
            <a:off x="3141222" y="2042126"/>
            <a:ext cx="2536634" cy="3525091"/>
          </a:xfrm>
          <a:prstGeom prst="flowChartInputOutpu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54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Data 8"/>
          <p:cNvSpPr/>
          <p:nvPr/>
        </p:nvSpPr>
        <p:spPr>
          <a:xfrm>
            <a:off x="6528618" y="2012100"/>
            <a:ext cx="2536634" cy="3525091"/>
          </a:xfrm>
          <a:prstGeom prst="flowChartInputOutpu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312484" y="376952"/>
            <a:ext cx="6784102" cy="925894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pPr algn="ctr">
              <a:lnSpc>
                <a:spcPts val="6500"/>
              </a:lnSpc>
            </a:pPr>
            <a:r>
              <a:rPr lang="en-US" sz="6000" dirty="0" err="1">
                <a:ln w="0"/>
                <a:solidFill>
                  <a:srgbClr val="0C324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  <a:cs typeface="Source Sans Pro ExtraLight" charset="0"/>
              </a:rPr>
              <a:t>Français</a:t>
            </a:r>
            <a:r>
              <a:rPr lang="en-US" sz="6000" dirty="0">
                <a:ln w="0"/>
                <a:solidFill>
                  <a:srgbClr val="0C324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  <a:cs typeface="Source Sans Pro ExtraLight" charset="0"/>
              </a:rPr>
              <a:t> </a:t>
            </a:r>
            <a:r>
              <a:rPr lang="en-US" sz="6000" dirty="0" err="1">
                <a:ln w="0"/>
                <a:solidFill>
                  <a:srgbClr val="0C324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  <a:cs typeface="Source Sans Pro ExtraLight" charset="0"/>
              </a:rPr>
              <a:t>ou</a:t>
            </a:r>
            <a:r>
              <a:rPr lang="en-US" sz="6000" dirty="0">
                <a:ln w="0"/>
                <a:solidFill>
                  <a:srgbClr val="0C324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  <a:cs typeface="Source Sans Pro ExtraLight" charset="0"/>
              </a:rPr>
              <a:t> </a:t>
            </a:r>
            <a:r>
              <a:rPr lang="en-US" sz="6000" dirty="0" err="1">
                <a:ln w="0"/>
                <a:solidFill>
                  <a:srgbClr val="0C324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  <a:cs typeface="Source Sans Pro ExtraLight" charset="0"/>
              </a:rPr>
              <a:t>anglais</a:t>
            </a:r>
            <a:r>
              <a:rPr lang="en-US" sz="6000" dirty="0">
                <a:ln w="0"/>
                <a:solidFill>
                  <a:srgbClr val="0C324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  <a:cs typeface="Source Sans Pro ExtraLight" charset="0"/>
              </a:rPr>
              <a:t>?</a:t>
            </a:r>
          </a:p>
        </p:txBody>
      </p:sp>
      <p:sp>
        <p:nvSpPr>
          <p:cNvPr id="17" name="Flowchart: Data 16"/>
          <p:cNvSpPr/>
          <p:nvPr/>
        </p:nvSpPr>
        <p:spPr>
          <a:xfrm>
            <a:off x="3158548" y="1673629"/>
            <a:ext cx="3023681" cy="4262087"/>
          </a:xfrm>
          <a:prstGeom prst="flowChartInputOutpu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29156" y="3115894"/>
            <a:ext cx="1686695" cy="1538883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Démos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 et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corrigés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Anglais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: Standards</a:t>
            </a:r>
          </a:p>
          <a:p>
            <a:pPr algn="ctr"/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 Light" panose="02000000000000000000" pitchFamily="2" charset="0"/>
            </a:endParaRPr>
          </a:p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Au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choix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: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mais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faites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en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 un!!!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 Light" panose="020000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60925" y="3115894"/>
            <a:ext cx="1916931" cy="168844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En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français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 Light" panose="02000000000000000000" pitchFamily="2" charset="0"/>
            </a:endParaRPr>
          </a:p>
          <a:p>
            <a:pPr algn="ctr"/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 Light" panose="02000000000000000000" pitchFamily="2" charset="0"/>
            </a:endParaRPr>
          </a:p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Les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exemples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 Light" panose="02000000000000000000" pitchFamily="2" charset="0"/>
            </a:endParaRPr>
          </a:p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Les seeds /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Moq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 Light" panose="020000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38834" y="3080826"/>
            <a:ext cx="1266447" cy="1538883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En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 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Anglais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 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ou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 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Français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 au depart</a:t>
            </a:r>
          </a:p>
          <a:p>
            <a:pPr algn="ctr"/>
            <a:endParaRPr lang="en-US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 Light" panose="02000000000000000000" pitchFamily="2" charset="0"/>
            </a:endParaRPr>
          </a:p>
          <a:p>
            <a:pPr algn="ctr"/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Bilingue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 avec l'i18n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 Light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8719" y="2481156"/>
            <a:ext cx="1686696" cy="461665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</a:rPr>
              <a:t>Le code</a:t>
            </a:r>
            <a:endParaRPr lang="en-GB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36514" y="2481569"/>
            <a:ext cx="1663121" cy="4616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</a:rPr>
              <a:t>Interface</a:t>
            </a:r>
            <a:endParaRPr lang="en-GB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60926" y="2481156"/>
            <a:ext cx="2145500" cy="461665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</a:rPr>
              <a:t>Les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</a:rPr>
              <a:t>données</a:t>
            </a:r>
            <a:endParaRPr lang="en-GB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Flowchart: Data 2"/>
          <p:cNvSpPr/>
          <p:nvPr/>
        </p:nvSpPr>
        <p:spPr>
          <a:xfrm>
            <a:off x="-16526" y="-27383"/>
            <a:ext cx="1433322" cy="122413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81 h 10081"/>
              <a:gd name="connsiteX1" fmla="*/ 38 w 10000"/>
              <a:gd name="connsiteY1" fmla="*/ 0 h 10081"/>
              <a:gd name="connsiteX2" fmla="*/ 10000 w 10000"/>
              <a:gd name="connsiteY2" fmla="*/ 81 h 10081"/>
              <a:gd name="connsiteX3" fmla="*/ 8000 w 10000"/>
              <a:gd name="connsiteY3" fmla="*/ 10081 h 10081"/>
              <a:gd name="connsiteX4" fmla="*/ 0 w 10000"/>
              <a:gd name="connsiteY4" fmla="*/ 10081 h 1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81">
                <a:moveTo>
                  <a:pt x="0" y="10081"/>
                </a:moveTo>
                <a:cubicBezTo>
                  <a:pt x="13" y="6721"/>
                  <a:pt x="25" y="3360"/>
                  <a:pt x="38" y="0"/>
                </a:cubicBezTo>
                <a:lnTo>
                  <a:pt x="10000" y="81"/>
                </a:lnTo>
                <a:lnTo>
                  <a:pt x="8000" y="10081"/>
                </a:lnTo>
                <a:lnTo>
                  <a:pt x="0" y="10081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F9DBBF1-09DF-4000-82BD-9553AD6E8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42" y="-43745"/>
            <a:ext cx="1353549" cy="10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3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5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8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3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6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1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3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1" grpId="0" animBg="1"/>
      <p:bldP spid="20" grpId="0" animBg="1"/>
      <p:bldP spid="19" grpId="0" animBg="1"/>
      <p:bldP spid="12" grpId="0" animBg="1"/>
      <p:bldP spid="11" grpId="0" animBg="1"/>
      <p:bldP spid="3" grpId="0" animBg="1"/>
      <p:bldP spid="23" grpId="0" animBg="1"/>
      <p:bldP spid="5" grpId="0" animBg="1"/>
      <p:bldP spid="7" grpId="0" animBg="1"/>
      <p:bldP spid="9" grpId="0" animBg="1"/>
      <p:bldP spid="14" grpId="0"/>
      <p:bldP spid="17" grpId="0" animBg="1"/>
      <p:bldP spid="24" grpId="0"/>
      <p:bldP spid="25" grpId="0"/>
      <p:bldP spid="26" grpId="0"/>
      <p:bldP spid="27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7434013" y="13382"/>
            <a:ext cx="1731086" cy="6840158"/>
            <a:chOff x="9912017" y="1638416"/>
            <a:chExt cx="2308114" cy="3505321"/>
          </a:xfrm>
        </p:grpSpPr>
        <p:sp>
          <p:nvSpPr>
            <p:cNvPr id="53" name="Flowchart: Data 41"/>
            <p:cNvSpPr/>
            <p:nvPr/>
          </p:nvSpPr>
          <p:spPr>
            <a:xfrm flipH="1">
              <a:off x="9913764" y="3418025"/>
              <a:ext cx="2298379" cy="172571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953"/>
                <a:gd name="connsiteY0" fmla="*/ 10000 h 10000"/>
                <a:gd name="connsiteX1" fmla="*/ 2000 w 9953"/>
                <a:gd name="connsiteY1" fmla="*/ 0 h 10000"/>
                <a:gd name="connsiteX2" fmla="*/ 9953 w 9953"/>
                <a:gd name="connsiteY2" fmla="*/ 0 h 10000"/>
                <a:gd name="connsiteX3" fmla="*/ 8000 w 9953"/>
                <a:gd name="connsiteY3" fmla="*/ 10000 h 10000"/>
                <a:gd name="connsiteX4" fmla="*/ 0 w 9953"/>
                <a:gd name="connsiteY4" fmla="*/ 10000 h 10000"/>
                <a:gd name="connsiteX0" fmla="*/ 0 w 9858"/>
                <a:gd name="connsiteY0" fmla="*/ 10000 h 10000"/>
                <a:gd name="connsiteX1" fmla="*/ 2009 w 9858"/>
                <a:gd name="connsiteY1" fmla="*/ 0 h 10000"/>
                <a:gd name="connsiteX2" fmla="*/ 9858 w 9858"/>
                <a:gd name="connsiteY2" fmla="*/ 0 h 10000"/>
                <a:gd name="connsiteX3" fmla="*/ 8038 w 9858"/>
                <a:gd name="connsiteY3" fmla="*/ 10000 h 10000"/>
                <a:gd name="connsiteX4" fmla="*/ 0 w 9858"/>
                <a:gd name="connsiteY4" fmla="*/ 10000 h 10000"/>
                <a:gd name="connsiteX0" fmla="*/ 0 w 10000"/>
                <a:gd name="connsiteY0" fmla="*/ 10032 h 10032"/>
                <a:gd name="connsiteX1" fmla="*/ 2038 w 10000"/>
                <a:gd name="connsiteY1" fmla="*/ 32 h 10032"/>
                <a:gd name="connsiteX2" fmla="*/ 10000 w 10000"/>
                <a:gd name="connsiteY2" fmla="*/ 0 h 10032"/>
                <a:gd name="connsiteX3" fmla="*/ 8154 w 10000"/>
                <a:gd name="connsiteY3" fmla="*/ 10032 h 10032"/>
                <a:gd name="connsiteX4" fmla="*/ 0 w 10000"/>
                <a:gd name="connsiteY4" fmla="*/ 10032 h 10032"/>
                <a:gd name="connsiteX0" fmla="*/ 0 w 10048"/>
                <a:gd name="connsiteY0" fmla="*/ 10064 h 10064"/>
                <a:gd name="connsiteX1" fmla="*/ 2038 w 10048"/>
                <a:gd name="connsiteY1" fmla="*/ 64 h 10064"/>
                <a:gd name="connsiteX2" fmla="*/ 10048 w 10048"/>
                <a:gd name="connsiteY2" fmla="*/ 0 h 10064"/>
                <a:gd name="connsiteX3" fmla="*/ 8154 w 10048"/>
                <a:gd name="connsiteY3" fmla="*/ 10064 h 10064"/>
                <a:gd name="connsiteX4" fmla="*/ 0 w 10048"/>
                <a:gd name="connsiteY4" fmla="*/ 10064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8" h="10064">
                  <a:moveTo>
                    <a:pt x="0" y="10064"/>
                  </a:moveTo>
                  <a:lnTo>
                    <a:pt x="2038" y="64"/>
                  </a:lnTo>
                  <a:lnTo>
                    <a:pt x="10048" y="0"/>
                  </a:lnTo>
                  <a:lnTo>
                    <a:pt x="8154" y="10064"/>
                  </a:lnTo>
                  <a:lnTo>
                    <a:pt x="0" y="1006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8F8F8"/>
                </a:solidFill>
              </a:endParaRPr>
            </a:p>
          </p:txBody>
        </p:sp>
        <p:sp>
          <p:nvSpPr>
            <p:cNvPr id="54" name="Flowchart: Data 53"/>
            <p:cNvSpPr/>
            <p:nvPr/>
          </p:nvSpPr>
          <p:spPr>
            <a:xfrm>
              <a:off x="9912017" y="1638416"/>
              <a:ext cx="2308114" cy="1790584"/>
            </a:xfrm>
            <a:prstGeom prst="flowChartInputOutpu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8F8F8"/>
                </a:solidFill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210208"/>
            <a:ext cx="9144000" cy="6442840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8F8F8"/>
              </a:solidFill>
            </a:endParaRPr>
          </a:p>
        </p:txBody>
      </p:sp>
      <p:sp>
        <p:nvSpPr>
          <p:cNvPr id="345" name="Freeform: Shape 50">
            <a:extLst>
              <a:ext uri="{FF2B5EF4-FFF2-40B4-BE49-F238E27FC236}">
                <a16:creationId xmlns:a16="http://schemas.microsoft.com/office/drawing/2014/main" id="{71B4558E-FFD6-469A-B6D9-F72504579163}"/>
              </a:ext>
            </a:extLst>
          </p:cNvPr>
          <p:cNvSpPr/>
          <p:nvPr/>
        </p:nvSpPr>
        <p:spPr>
          <a:xfrm rot="19740000">
            <a:off x="-336500" y="4773107"/>
            <a:ext cx="5391927" cy="251491"/>
          </a:xfrm>
          <a:custGeom>
            <a:avLst/>
            <a:gdLst>
              <a:gd name="connsiteX0" fmla="*/ 10690365 w 10690365"/>
              <a:gd name="connsiteY0" fmla="*/ 186983 h 373966"/>
              <a:gd name="connsiteX1" fmla="*/ 10229666 w 10690365"/>
              <a:gd name="connsiteY1" fmla="*/ 373966 h 373966"/>
              <a:gd name="connsiteX2" fmla="*/ 10229666 w 10690365"/>
              <a:gd name="connsiteY2" fmla="*/ 292503 h 373966"/>
              <a:gd name="connsiteX3" fmla="*/ 351230 w 10690365"/>
              <a:gd name="connsiteY3" fmla="*/ 292504 h 373966"/>
              <a:gd name="connsiteX4" fmla="*/ 0 w 10690365"/>
              <a:gd name="connsiteY4" fmla="*/ 81463 h 373966"/>
              <a:gd name="connsiteX5" fmla="*/ 10229667 w 10690365"/>
              <a:gd name="connsiteY5" fmla="*/ 81463 h 373966"/>
              <a:gd name="connsiteX6" fmla="*/ 10229666 w 10690365"/>
              <a:gd name="connsiteY6" fmla="*/ 0 h 373966"/>
              <a:gd name="connsiteX7" fmla="*/ 10690365 w 10690365"/>
              <a:gd name="connsiteY7" fmla="*/ 186983 h 37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0365" h="373966">
                <a:moveTo>
                  <a:pt x="10690365" y="186983"/>
                </a:moveTo>
                <a:lnTo>
                  <a:pt x="10229666" y="373966"/>
                </a:lnTo>
                <a:lnTo>
                  <a:pt x="10229666" y="292503"/>
                </a:lnTo>
                <a:lnTo>
                  <a:pt x="351230" y="292504"/>
                </a:lnTo>
                <a:lnTo>
                  <a:pt x="0" y="81463"/>
                </a:lnTo>
                <a:lnTo>
                  <a:pt x="10229667" y="81463"/>
                </a:lnTo>
                <a:lnTo>
                  <a:pt x="10229666" y="0"/>
                </a:lnTo>
                <a:lnTo>
                  <a:pt x="10690365" y="186983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66000">
                <a:schemeClr val="bg1">
                  <a:lumMod val="75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F8F8F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223" y="1095549"/>
            <a:ext cx="4146994" cy="2607626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bg1"/>
                </a:solidFill>
              </a:rPr>
              <a:t>Pas de </a:t>
            </a:r>
            <a:r>
              <a:rPr lang="en-US" sz="2400" b="1" dirty="0" err="1">
                <a:solidFill>
                  <a:schemeClr val="bg1"/>
                </a:solidFill>
              </a:rPr>
              <a:t>fran-anglais</a:t>
            </a:r>
            <a:r>
              <a:rPr lang="en-US" sz="2400" b="1" dirty="0">
                <a:solidFill>
                  <a:schemeClr val="bg1"/>
                </a:solidFill>
              </a:rPr>
              <a:t> SVP!</a:t>
            </a:r>
          </a:p>
          <a:p>
            <a:pPr>
              <a:lnSpc>
                <a:spcPct val="120000"/>
              </a:lnSpc>
            </a:pPr>
            <a:endParaRPr lang="en-US" sz="1100" b="1" dirty="0">
              <a:solidFill>
                <a:srgbClr val="F8F8F8"/>
              </a:solidFill>
            </a:endParaRPr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r>
              <a:rPr lang="en-US" b="1" dirty="0" err="1"/>
              <a:t>Vous</a:t>
            </a:r>
            <a:r>
              <a:rPr lang="en-US" b="1" dirty="0"/>
              <a:t> </a:t>
            </a:r>
            <a:r>
              <a:rPr lang="en-US" b="1" dirty="0" err="1"/>
              <a:t>pouvez</a:t>
            </a:r>
            <a:r>
              <a:rPr lang="en-US" b="1" dirty="0"/>
              <a:t> </a:t>
            </a:r>
            <a:r>
              <a:rPr lang="en-US" b="1" dirty="0" err="1"/>
              <a:t>choisir</a:t>
            </a:r>
            <a:r>
              <a:rPr lang="en-US" b="1" dirty="0"/>
              <a:t> de coder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français</a:t>
            </a:r>
            <a:r>
              <a:rPr lang="en-US" b="1" dirty="0"/>
              <a:t>, </a:t>
            </a:r>
            <a:r>
              <a:rPr lang="en-US" b="1" dirty="0" err="1"/>
              <a:t>mais</a:t>
            </a:r>
            <a:r>
              <a:rPr lang="en-US" b="1" dirty="0"/>
              <a:t> SURTOUT </a:t>
            </a:r>
            <a:r>
              <a:rPr lang="en-US" b="1" dirty="0" err="1"/>
              <a:t>soyez</a:t>
            </a:r>
            <a:r>
              <a:rPr lang="en-US" b="1" dirty="0"/>
              <a:t> constants!</a:t>
            </a:r>
          </a:p>
          <a:p>
            <a:pPr>
              <a:lnSpc>
                <a:spcPct val="120000"/>
              </a:lnSpc>
            </a:pPr>
            <a:r>
              <a:rPr lang="en-US" b="1" dirty="0"/>
              <a:t>Et </a:t>
            </a:r>
            <a:r>
              <a:rPr lang="en-US" b="1" dirty="0" err="1"/>
              <a:t>oubliez</a:t>
            </a:r>
            <a:r>
              <a:rPr lang="en-US" b="1" dirty="0"/>
              <a:t> les accents, les </a:t>
            </a:r>
            <a:r>
              <a:rPr lang="en-US" b="1" dirty="0" err="1"/>
              <a:t>cédilles</a:t>
            </a:r>
            <a:r>
              <a:rPr lang="en-US" b="1" dirty="0"/>
              <a:t>, etc.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1B4558E-FFD6-469A-B6D9-F72504579163}"/>
              </a:ext>
            </a:extLst>
          </p:cNvPr>
          <p:cNvSpPr/>
          <p:nvPr/>
        </p:nvSpPr>
        <p:spPr>
          <a:xfrm rot="19740000">
            <a:off x="-341544" y="4712418"/>
            <a:ext cx="8330765" cy="388565"/>
          </a:xfrm>
          <a:custGeom>
            <a:avLst/>
            <a:gdLst>
              <a:gd name="connsiteX0" fmla="*/ 10690365 w 10690365"/>
              <a:gd name="connsiteY0" fmla="*/ 186983 h 373966"/>
              <a:gd name="connsiteX1" fmla="*/ 10229666 w 10690365"/>
              <a:gd name="connsiteY1" fmla="*/ 373966 h 373966"/>
              <a:gd name="connsiteX2" fmla="*/ 10229666 w 10690365"/>
              <a:gd name="connsiteY2" fmla="*/ 292503 h 373966"/>
              <a:gd name="connsiteX3" fmla="*/ 351230 w 10690365"/>
              <a:gd name="connsiteY3" fmla="*/ 292504 h 373966"/>
              <a:gd name="connsiteX4" fmla="*/ 0 w 10690365"/>
              <a:gd name="connsiteY4" fmla="*/ 81463 h 373966"/>
              <a:gd name="connsiteX5" fmla="*/ 10229667 w 10690365"/>
              <a:gd name="connsiteY5" fmla="*/ 81463 h 373966"/>
              <a:gd name="connsiteX6" fmla="*/ 10229666 w 10690365"/>
              <a:gd name="connsiteY6" fmla="*/ 0 h 373966"/>
              <a:gd name="connsiteX7" fmla="*/ 10690365 w 10690365"/>
              <a:gd name="connsiteY7" fmla="*/ 186983 h 37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0365" h="373966">
                <a:moveTo>
                  <a:pt x="10690365" y="186983"/>
                </a:moveTo>
                <a:lnTo>
                  <a:pt x="10229666" y="373966"/>
                </a:lnTo>
                <a:lnTo>
                  <a:pt x="10229666" y="292503"/>
                </a:lnTo>
                <a:lnTo>
                  <a:pt x="351230" y="292504"/>
                </a:lnTo>
                <a:lnTo>
                  <a:pt x="0" y="81463"/>
                </a:lnTo>
                <a:lnTo>
                  <a:pt x="10229667" y="81463"/>
                </a:lnTo>
                <a:lnTo>
                  <a:pt x="10229666" y="0"/>
                </a:lnTo>
                <a:lnTo>
                  <a:pt x="10690365" y="186983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F8F8F8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F0215AB-C3B5-4FEF-9C0B-796973896C3D}"/>
              </a:ext>
            </a:extLst>
          </p:cNvPr>
          <p:cNvSpPr/>
          <p:nvPr/>
        </p:nvSpPr>
        <p:spPr>
          <a:xfrm rot="19740000">
            <a:off x="5387051" y="6041556"/>
            <a:ext cx="2814491" cy="459856"/>
          </a:xfrm>
          <a:custGeom>
            <a:avLst/>
            <a:gdLst>
              <a:gd name="connsiteX0" fmla="*/ 3051751 w 3051751"/>
              <a:gd name="connsiteY0" fmla="*/ 186983 h 373966"/>
              <a:gd name="connsiteX1" fmla="*/ 2591051 w 3051751"/>
              <a:gd name="connsiteY1" fmla="*/ 373966 h 373966"/>
              <a:gd name="connsiteX2" fmla="*/ 2591051 w 3051751"/>
              <a:gd name="connsiteY2" fmla="*/ 292503 h 373966"/>
              <a:gd name="connsiteX3" fmla="*/ 347805 w 3051751"/>
              <a:gd name="connsiteY3" fmla="*/ 292503 h 373966"/>
              <a:gd name="connsiteX4" fmla="*/ 0 w 3051751"/>
              <a:gd name="connsiteY4" fmla="*/ 83521 h 373966"/>
              <a:gd name="connsiteX5" fmla="*/ 0 w 3051751"/>
              <a:gd name="connsiteY5" fmla="*/ 81463 h 373966"/>
              <a:gd name="connsiteX6" fmla="*/ 2591051 w 3051751"/>
              <a:gd name="connsiteY6" fmla="*/ 81463 h 373966"/>
              <a:gd name="connsiteX7" fmla="*/ 2591051 w 3051751"/>
              <a:gd name="connsiteY7" fmla="*/ 0 h 373966"/>
              <a:gd name="connsiteX8" fmla="*/ 3051751 w 3051751"/>
              <a:gd name="connsiteY8" fmla="*/ 186983 h 37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51751" h="373966">
                <a:moveTo>
                  <a:pt x="3051751" y="186983"/>
                </a:moveTo>
                <a:lnTo>
                  <a:pt x="2591051" y="373966"/>
                </a:lnTo>
                <a:lnTo>
                  <a:pt x="2591051" y="292503"/>
                </a:lnTo>
                <a:lnTo>
                  <a:pt x="347805" y="292503"/>
                </a:lnTo>
                <a:lnTo>
                  <a:pt x="0" y="83521"/>
                </a:lnTo>
                <a:lnTo>
                  <a:pt x="0" y="81463"/>
                </a:lnTo>
                <a:lnTo>
                  <a:pt x="2591051" y="81463"/>
                </a:lnTo>
                <a:lnTo>
                  <a:pt x="2591051" y="0"/>
                </a:lnTo>
                <a:lnTo>
                  <a:pt x="3051751" y="18698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F8F8F8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18D27DA-0367-4FE2-BCE5-79F9E62F52FC}"/>
              </a:ext>
            </a:extLst>
          </p:cNvPr>
          <p:cNvGrpSpPr/>
          <p:nvPr/>
        </p:nvGrpSpPr>
        <p:grpSpPr>
          <a:xfrm>
            <a:off x="5896780" y="3023656"/>
            <a:ext cx="1207214" cy="1878878"/>
            <a:chOff x="7353300" y="1874520"/>
            <a:chExt cx="1276765" cy="14903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5EF4D8D-BBCA-4A9E-A671-F6F733D742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53300" y="1874520"/>
              <a:ext cx="97536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5D17FF-0788-416C-BF3A-BD4A6C5ECD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4300" y="2232660"/>
              <a:ext cx="373380" cy="23336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42E709A-18F4-4EC7-B361-895B14FBEB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53300" y="2331720"/>
              <a:ext cx="777240" cy="48577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CB2149C-9521-4ADE-A2B1-E8A12FD69D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0480" y="2514329"/>
              <a:ext cx="464820" cy="2905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E9295C1-9F3C-4C9C-B4B4-451AEDB12C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0540" y="2909666"/>
              <a:ext cx="387334" cy="24208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EADCBF-01AA-4222-B462-0073D64566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2686" y="2947752"/>
              <a:ext cx="667379" cy="4171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79201D-6F81-4299-8547-97DFE34CE7F8}"/>
              </a:ext>
            </a:extLst>
          </p:cNvPr>
          <p:cNvGrpSpPr/>
          <p:nvPr/>
        </p:nvGrpSpPr>
        <p:grpSpPr>
          <a:xfrm>
            <a:off x="4051936" y="3368375"/>
            <a:ext cx="1502581" cy="2459939"/>
            <a:chOff x="4488180" y="3726180"/>
            <a:chExt cx="2003441" cy="2459939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7625DE2-2E90-418D-9DF5-13F2645504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0160" y="3726180"/>
              <a:ext cx="706485" cy="4415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7CA9B3-F7F5-41A3-81C1-BC842BE23B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8180" y="4053840"/>
              <a:ext cx="1064626" cy="66539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01B36A3-63D1-4B2E-A7E5-58302161A4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1031" y="4181922"/>
              <a:ext cx="711921" cy="44495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8E7C232-F4BE-4AE3-ACB2-AD94BF0DE2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9284" y="4639579"/>
              <a:ext cx="711921" cy="44495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6AD29CE-FCBC-4E23-8AC3-FCAE5A50A2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2952" y="5214640"/>
              <a:ext cx="711921" cy="44495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D3DE80F-DD83-4AD5-B22B-AD4A59E256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7778" y="5296219"/>
              <a:ext cx="1423843" cy="8899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E8414B5-3C4E-4E31-ABF4-BC86A5A99F68}"/>
              </a:ext>
            </a:extLst>
          </p:cNvPr>
          <p:cNvGrpSpPr/>
          <p:nvPr/>
        </p:nvGrpSpPr>
        <p:grpSpPr>
          <a:xfrm>
            <a:off x="6537956" y="5574164"/>
            <a:ext cx="892168" cy="1094995"/>
            <a:chOff x="7981778" y="5498569"/>
            <a:chExt cx="1189557" cy="1094995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B97F29-D95F-449D-A4E2-791E2B217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8620" y="5498569"/>
              <a:ext cx="977406" cy="61087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C82448F-097D-4EA3-B826-94EBA66E7B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0100" y="5667066"/>
              <a:ext cx="476988" cy="29811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127256-A5FD-4761-AA01-E0102B9FBF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1778" y="6109446"/>
              <a:ext cx="774590" cy="4841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A28F60-67FE-4A6A-A090-331B5A3DB6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8200" y="6034251"/>
              <a:ext cx="559160" cy="3494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2C6F35B-0DE9-4D1D-8B84-20B5EAE60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68" y="6132374"/>
              <a:ext cx="414967" cy="2593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Freeform: Shape 50">
            <a:extLst>
              <a:ext uri="{FF2B5EF4-FFF2-40B4-BE49-F238E27FC236}">
                <a16:creationId xmlns:a16="http://schemas.microsoft.com/office/drawing/2014/main" id="{71B4558E-FFD6-469A-B6D9-F72504579163}"/>
              </a:ext>
            </a:extLst>
          </p:cNvPr>
          <p:cNvSpPr/>
          <p:nvPr/>
        </p:nvSpPr>
        <p:spPr>
          <a:xfrm rot="19740000" flipV="1">
            <a:off x="511570" y="7356982"/>
            <a:ext cx="6661316" cy="310698"/>
          </a:xfrm>
          <a:custGeom>
            <a:avLst/>
            <a:gdLst>
              <a:gd name="connsiteX0" fmla="*/ 10690365 w 10690365"/>
              <a:gd name="connsiteY0" fmla="*/ 186983 h 373966"/>
              <a:gd name="connsiteX1" fmla="*/ 10229666 w 10690365"/>
              <a:gd name="connsiteY1" fmla="*/ 373966 h 373966"/>
              <a:gd name="connsiteX2" fmla="*/ 10229666 w 10690365"/>
              <a:gd name="connsiteY2" fmla="*/ 292503 h 373966"/>
              <a:gd name="connsiteX3" fmla="*/ 351230 w 10690365"/>
              <a:gd name="connsiteY3" fmla="*/ 292504 h 373966"/>
              <a:gd name="connsiteX4" fmla="*/ 0 w 10690365"/>
              <a:gd name="connsiteY4" fmla="*/ 81463 h 373966"/>
              <a:gd name="connsiteX5" fmla="*/ 10229667 w 10690365"/>
              <a:gd name="connsiteY5" fmla="*/ 81463 h 373966"/>
              <a:gd name="connsiteX6" fmla="*/ 10229666 w 10690365"/>
              <a:gd name="connsiteY6" fmla="*/ 0 h 373966"/>
              <a:gd name="connsiteX7" fmla="*/ 10690365 w 10690365"/>
              <a:gd name="connsiteY7" fmla="*/ 186983 h 37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0365" h="373966">
                <a:moveTo>
                  <a:pt x="10690365" y="186983"/>
                </a:moveTo>
                <a:lnTo>
                  <a:pt x="10229666" y="373966"/>
                </a:lnTo>
                <a:lnTo>
                  <a:pt x="10229666" y="292503"/>
                </a:lnTo>
                <a:lnTo>
                  <a:pt x="351230" y="292504"/>
                </a:lnTo>
                <a:lnTo>
                  <a:pt x="0" y="81463"/>
                </a:lnTo>
                <a:lnTo>
                  <a:pt x="10229667" y="81463"/>
                </a:lnTo>
                <a:lnTo>
                  <a:pt x="10229666" y="0"/>
                </a:lnTo>
                <a:lnTo>
                  <a:pt x="10690365" y="186983"/>
                </a:lnTo>
                <a:close/>
              </a:path>
            </a:pathLst>
          </a:custGeom>
          <a:gradFill>
            <a:gsLst>
              <a:gs pos="0">
                <a:schemeClr val="bg1">
                  <a:lumMod val="65000"/>
                </a:schemeClr>
              </a:gs>
              <a:gs pos="42000">
                <a:schemeClr val="bg1">
                  <a:lumMod val="75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F8F8F8"/>
              </a:solidFill>
            </a:endParaRP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2E8414B5-3C4E-4E31-ABF4-BC86A5A99F68}"/>
              </a:ext>
            </a:extLst>
          </p:cNvPr>
          <p:cNvGrpSpPr/>
          <p:nvPr/>
        </p:nvGrpSpPr>
        <p:grpSpPr>
          <a:xfrm>
            <a:off x="5086842" y="5587416"/>
            <a:ext cx="892168" cy="1094995"/>
            <a:chOff x="7981778" y="5498569"/>
            <a:chExt cx="1189557" cy="1094995"/>
          </a:xfrm>
        </p:grpSpPr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EB97F29-D95F-449D-A4E2-791E2B217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8620" y="5498569"/>
              <a:ext cx="977406" cy="61087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2C82448F-097D-4EA3-B826-94EBA66E7B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0100" y="5667066"/>
              <a:ext cx="476988" cy="29811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83127256-A5FD-4761-AA01-E0102B9FBF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1778" y="6109446"/>
              <a:ext cx="774590" cy="4841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DA28F60-67FE-4A6A-A090-331B5A3DB6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8200" y="6034251"/>
              <a:ext cx="559160" cy="3494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42C6F35B-0DE9-4D1D-8B84-20B5EAE60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68" y="6132374"/>
              <a:ext cx="414967" cy="2593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2E8414B5-3C4E-4E31-ABF4-BC86A5A99F68}"/>
              </a:ext>
            </a:extLst>
          </p:cNvPr>
          <p:cNvGrpSpPr/>
          <p:nvPr/>
        </p:nvGrpSpPr>
        <p:grpSpPr>
          <a:xfrm>
            <a:off x="3263011" y="3501919"/>
            <a:ext cx="650522" cy="798413"/>
            <a:chOff x="7981778" y="5498569"/>
            <a:chExt cx="1189557" cy="1094995"/>
          </a:xfrm>
        </p:grpSpPr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4EB97F29-D95F-449D-A4E2-791E2B217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8620" y="5498569"/>
              <a:ext cx="977406" cy="61087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2C82448F-097D-4EA3-B826-94EBA66E7B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0100" y="5667066"/>
              <a:ext cx="476988" cy="29811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3127256-A5FD-4761-AA01-E0102B9FBF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1778" y="6109446"/>
              <a:ext cx="774590" cy="4841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DA28F60-67FE-4A6A-A090-331B5A3DB6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8200" y="6034251"/>
              <a:ext cx="559160" cy="3494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42C6F35B-0DE9-4D1D-8B84-20B5EAE60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68" y="6132374"/>
              <a:ext cx="414967" cy="2593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7778947" y="0"/>
            <a:ext cx="1379294" cy="6858000"/>
            <a:chOff x="10371927" y="1629274"/>
            <a:chExt cx="1839059" cy="3514464"/>
          </a:xfrm>
        </p:grpSpPr>
        <p:sp>
          <p:nvSpPr>
            <p:cNvPr id="56" name="Right Triangle 55"/>
            <p:cNvSpPr/>
            <p:nvPr/>
          </p:nvSpPr>
          <p:spPr>
            <a:xfrm flipH="1">
              <a:off x="10371927" y="2414016"/>
              <a:ext cx="1828543" cy="2729722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2667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8F8F8"/>
                </a:solidFill>
              </a:endParaRPr>
            </a:p>
          </p:txBody>
        </p:sp>
        <p:sp>
          <p:nvSpPr>
            <p:cNvPr id="57" name="Right Triangle 56"/>
            <p:cNvSpPr/>
            <p:nvPr/>
          </p:nvSpPr>
          <p:spPr>
            <a:xfrm rot="10800000">
              <a:off x="10388282" y="1629274"/>
              <a:ext cx="1822704" cy="2763827"/>
            </a:xfrm>
            <a:prstGeom prst="rtTriangle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524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8F8F8"/>
                </a:solidFill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713394" y="469898"/>
            <a:ext cx="6784102" cy="833562"/>
          </a:xfrm>
          <a:prstGeom prst="rect">
            <a:avLst/>
          </a:prstGeom>
        </p:spPr>
        <p:txBody>
          <a:bodyPr wrap="square" lIns="0" tIns="0" rIns="0" bIns="0">
            <a:normAutofit fontScale="62500" lnSpcReduction="20000"/>
          </a:bodyPr>
          <a:lstStyle/>
          <a:p>
            <a:pPr algn="ctr">
              <a:lnSpc>
                <a:spcPts val="6500"/>
              </a:lnSpc>
            </a:pPr>
            <a:r>
              <a:rPr lang="en-US" sz="6600" dirty="0">
                <a:ln w="0"/>
                <a:solidFill>
                  <a:srgbClr val="F8F8F8"/>
                </a:solidFill>
                <a:effectLst>
                  <a:outerShdw blurRad="38100" dist="19050" dir="2700000" algn="tl" rotWithShape="0">
                    <a:srgbClr val="F8F8F8">
                      <a:alpha val="40000"/>
                    </a:srgbClr>
                  </a:outerShdw>
                </a:effectLst>
                <a:ea typeface="Roboto Light" panose="02000000000000000000" pitchFamily="2" charset="0"/>
                <a:cs typeface="Source Sans Pro ExtraLight" charset="0"/>
              </a:rPr>
              <a:t>Coder: </a:t>
            </a:r>
            <a:r>
              <a:rPr lang="en-US" sz="6600" dirty="0" err="1">
                <a:ln w="0"/>
                <a:solidFill>
                  <a:srgbClr val="F8F8F8"/>
                </a:solidFill>
                <a:effectLst>
                  <a:outerShdw blurRad="38100" dist="19050" dir="2700000" algn="tl" rotWithShape="0">
                    <a:srgbClr val="F8F8F8">
                      <a:alpha val="40000"/>
                    </a:srgbClr>
                  </a:outerShdw>
                </a:effectLst>
                <a:ea typeface="Roboto Light" panose="02000000000000000000" pitchFamily="2" charset="0"/>
                <a:cs typeface="Source Sans Pro ExtraLight" charset="0"/>
              </a:rPr>
              <a:t>choisir</a:t>
            </a:r>
            <a:r>
              <a:rPr lang="en-US" sz="6600" dirty="0">
                <a:ln w="0"/>
                <a:solidFill>
                  <a:srgbClr val="F8F8F8"/>
                </a:solidFill>
                <a:effectLst>
                  <a:outerShdw blurRad="38100" dist="19050" dir="2700000" algn="tl" rotWithShape="0">
                    <a:srgbClr val="F8F8F8">
                      <a:alpha val="40000"/>
                    </a:srgbClr>
                  </a:outerShdw>
                </a:effectLst>
                <a:ea typeface="Roboto Light" panose="02000000000000000000" pitchFamily="2" charset="0"/>
                <a:cs typeface="Source Sans Pro ExtraLight" charset="0"/>
              </a:rPr>
              <a:t> 1 </a:t>
            </a:r>
            <a:r>
              <a:rPr lang="en-US" sz="6600" dirty="0" err="1">
                <a:ln w="0"/>
                <a:solidFill>
                  <a:srgbClr val="F8F8F8"/>
                </a:solidFill>
                <a:effectLst>
                  <a:outerShdw blurRad="38100" dist="19050" dir="2700000" algn="tl" rotWithShape="0">
                    <a:srgbClr val="F8F8F8">
                      <a:alpha val="40000"/>
                    </a:srgbClr>
                  </a:outerShdw>
                </a:effectLst>
                <a:ea typeface="Roboto Light" panose="02000000000000000000" pitchFamily="2" charset="0"/>
                <a:cs typeface="Source Sans Pro ExtraLight" charset="0"/>
              </a:rPr>
              <a:t>seule</a:t>
            </a:r>
            <a:r>
              <a:rPr lang="en-US" sz="6600" dirty="0">
                <a:ln w="0"/>
                <a:solidFill>
                  <a:srgbClr val="F8F8F8"/>
                </a:solidFill>
                <a:effectLst>
                  <a:outerShdw blurRad="38100" dist="19050" dir="2700000" algn="tl" rotWithShape="0">
                    <a:srgbClr val="F8F8F8">
                      <a:alpha val="40000"/>
                    </a:srgbClr>
                  </a:outerShdw>
                </a:effectLst>
                <a:ea typeface="Roboto Light" panose="02000000000000000000" pitchFamily="2" charset="0"/>
                <a:cs typeface="Source Sans Pro ExtraLight" charset="0"/>
              </a:rPr>
              <a:t> langue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5AAAB66-976E-4F5F-90F8-B743F0ADCFBE}"/>
              </a:ext>
            </a:extLst>
          </p:cNvPr>
          <p:cNvSpPr/>
          <p:nvPr/>
        </p:nvSpPr>
        <p:spPr>
          <a:xfrm rot="19740000">
            <a:off x="102636" y="4800041"/>
            <a:ext cx="9712721" cy="1042216"/>
          </a:xfrm>
          <a:custGeom>
            <a:avLst/>
            <a:gdLst>
              <a:gd name="connsiteX0" fmla="*/ 8814676 w 8814676"/>
              <a:gd name="connsiteY0" fmla="*/ 354695 h 709389"/>
              <a:gd name="connsiteX1" fmla="*/ 7940758 w 8814676"/>
              <a:gd name="connsiteY1" fmla="*/ 709389 h 709389"/>
              <a:gd name="connsiteX2" fmla="*/ 7940758 w 8814676"/>
              <a:gd name="connsiteY2" fmla="*/ 554859 h 709389"/>
              <a:gd name="connsiteX3" fmla="*/ 666259 w 8814676"/>
              <a:gd name="connsiteY3" fmla="*/ 554859 h 709389"/>
              <a:gd name="connsiteX4" fmla="*/ 0 w 8814676"/>
              <a:gd name="connsiteY4" fmla="*/ 154530 h 709389"/>
              <a:gd name="connsiteX5" fmla="*/ 7940758 w 8814676"/>
              <a:gd name="connsiteY5" fmla="*/ 154530 h 709389"/>
              <a:gd name="connsiteX6" fmla="*/ 7940758 w 8814676"/>
              <a:gd name="connsiteY6" fmla="*/ 0 h 709389"/>
              <a:gd name="connsiteX7" fmla="*/ 8814676 w 8814676"/>
              <a:gd name="connsiteY7" fmla="*/ 354695 h 70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14676" h="709389">
                <a:moveTo>
                  <a:pt x="8814676" y="354695"/>
                </a:moveTo>
                <a:lnTo>
                  <a:pt x="7940758" y="709389"/>
                </a:lnTo>
                <a:lnTo>
                  <a:pt x="7940758" y="554859"/>
                </a:lnTo>
                <a:lnTo>
                  <a:pt x="666259" y="554859"/>
                </a:lnTo>
                <a:lnTo>
                  <a:pt x="0" y="154530"/>
                </a:lnTo>
                <a:lnTo>
                  <a:pt x="7940758" y="154530"/>
                </a:lnTo>
                <a:lnTo>
                  <a:pt x="7940758" y="0"/>
                </a:lnTo>
                <a:lnTo>
                  <a:pt x="8814676" y="3546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88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animBg="1"/>
      <p:bldP spid="3" grpId="0"/>
      <p:bldP spid="51" grpId="0" animBg="1"/>
      <p:bldP spid="49" grpId="0" animBg="1"/>
      <p:bldP spid="344" grpId="0" animBg="1"/>
      <p:bldP spid="58" grpId="0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7434013" y="13382"/>
            <a:ext cx="1731086" cy="6840158"/>
            <a:chOff x="9912017" y="1638416"/>
            <a:chExt cx="2308114" cy="3505321"/>
          </a:xfrm>
        </p:grpSpPr>
        <p:sp>
          <p:nvSpPr>
            <p:cNvPr id="58" name="Flowchart: Data 41"/>
            <p:cNvSpPr/>
            <p:nvPr/>
          </p:nvSpPr>
          <p:spPr>
            <a:xfrm flipH="1">
              <a:off x="9913764" y="3418025"/>
              <a:ext cx="2298379" cy="172571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953"/>
                <a:gd name="connsiteY0" fmla="*/ 10000 h 10000"/>
                <a:gd name="connsiteX1" fmla="*/ 2000 w 9953"/>
                <a:gd name="connsiteY1" fmla="*/ 0 h 10000"/>
                <a:gd name="connsiteX2" fmla="*/ 9953 w 9953"/>
                <a:gd name="connsiteY2" fmla="*/ 0 h 10000"/>
                <a:gd name="connsiteX3" fmla="*/ 8000 w 9953"/>
                <a:gd name="connsiteY3" fmla="*/ 10000 h 10000"/>
                <a:gd name="connsiteX4" fmla="*/ 0 w 9953"/>
                <a:gd name="connsiteY4" fmla="*/ 10000 h 10000"/>
                <a:gd name="connsiteX0" fmla="*/ 0 w 9858"/>
                <a:gd name="connsiteY0" fmla="*/ 10000 h 10000"/>
                <a:gd name="connsiteX1" fmla="*/ 2009 w 9858"/>
                <a:gd name="connsiteY1" fmla="*/ 0 h 10000"/>
                <a:gd name="connsiteX2" fmla="*/ 9858 w 9858"/>
                <a:gd name="connsiteY2" fmla="*/ 0 h 10000"/>
                <a:gd name="connsiteX3" fmla="*/ 8038 w 9858"/>
                <a:gd name="connsiteY3" fmla="*/ 10000 h 10000"/>
                <a:gd name="connsiteX4" fmla="*/ 0 w 9858"/>
                <a:gd name="connsiteY4" fmla="*/ 10000 h 10000"/>
                <a:gd name="connsiteX0" fmla="*/ 0 w 10000"/>
                <a:gd name="connsiteY0" fmla="*/ 10032 h 10032"/>
                <a:gd name="connsiteX1" fmla="*/ 2038 w 10000"/>
                <a:gd name="connsiteY1" fmla="*/ 32 h 10032"/>
                <a:gd name="connsiteX2" fmla="*/ 10000 w 10000"/>
                <a:gd name="connsiteY2" fmla="*/ 0 h 10032"/>
                <a:gd name="connsiteX3" fmla="*/ 8154 w 10000"/>
                <a:gd name="connsiteY3" fmla="*/ 10032 h 10032"/>
                <a:gd name="connsiteX4" fmla="*/ 0 w 10000"/>
                <a:gd name="connsiteY4" fmla="*/ 10032 h 10032"/>
                <a:gd name="connsiteX0" fmla="*/ 0 w 10048"/>
                <a:gd name="connsiteY0" fmla="*/ 10064 h 10064"/>
                <a:gd name="connsiteX1" fmla="*/ 2038 w 10048"/>
                <a:gd name="connsiteY1" fmla="*/ 64 h 10064"/>
                <a:gd name="connsiteX2" fmla="*/ 10048 w 10048"/>
                <a:gd name="connsiteY2" fmla="*/ 0 h 10064"/>
                <a:gd name="connsiteX3" fmla="*/ 8154 w 10048"/>
                <a:gd name="connsiteY3" fmla="*/ 10064 h 10064"/>
                <a:gd name="connsiteX4" fmla="*/ 0 w 10048"/>
                <a:gd name="connsiteY4" fmla="*/ 10064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8" h="10064">
                  <a:moveTo>
                    <a:pt x="0" y="10064"/>
                  </a:moveTo>
                  <a:lnTo>
                    <a:pt x="2038" y="64"/>
                  </a:lnTo>
                  <a:lnTo>
                    <a:pt x="10048" y="0"/>
                  </a:lnTo>
                  <a:lnTo>
                    <a:pt x="8154" y="10064"/>
                  </a:lnTo>
                  <a:lnTo>
                    <a:pt x="0" y="1006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8F8F8"/>
                </a:solidFill>
              </a:endParaRPr>
            </a:p>
          </p:txBody>
        </p:sp>
        <p:sp>
          <p:nvSpPr>
            <p:cNvPr id="59" name="Flowchart: Data 58"/>
            <p:cNvSpPr/>
            <p:nvPr/>
          </p:nvSpPr>
          <p:spPr>
            <a:xfrm>
              <a:off x="9912017" y="1638416"/>
              <a:ext cx="2308114" cy="1790584"/>
            </a:xfrm>
            <a:prstGeom prst="flowChartInputOutpu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8F8F8"/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0" y="210208"/>
            <a:ext cx="9144000" cy="6442840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8F8F8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778947" y="0"/>
            <a:ext cx="1379294" cy="6858000"/>
            <a:chOff x="10371927" y="1629274"/>
            <a:chExt cx="1839059" cy="3514464"/>
          </a:xfrm>
        </p:grpSpPr>
        <p:sp>
          <p:nvSpPr>
            <p:cNvPr id="61" name="Right Triangle 60"/>
            <p:cNvSpPr/>
            <p:nvPr/>
          </p:nvSpPr>
          <p:spPr>
            <a:xfrm flipH="1">
              <a:off x="10371927" y="2414016"/>
              <a:ext cx="1828543" cy="2729722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2667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8F8F8"/>
                </a:solidFill>
              </a:endParaRPr>
            </a:p>
          </p:txBody>
        </p:sp>
        <p:sp>
          <p:nvSpPr>
            <p:cNvPr id="62" name="Right Triangle 61"/>
            <p:cNvSpPr/>
            <p:nvPr/>
          </p:nvSpPr>
          <p:spPr>
            <a:xfrm rot="10800000">
              <a:off x="10388282" y="1629274"/>
              <a:ext cx="1822704" cy="2763827"/>
            </a:xfrm>
            <a:prstGeom prst="rtTriangle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524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8F8F8"/>
                </a:solidFill>
              </a:endParaRP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A6305608-D325-4593-8EC1-D2395ED80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90" y="2823331"/>
            <a:ext cx="7628571" cy="94285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679335-77F9-4513-B911-F8BE5D699F3D}"/>
              </a:ext>
            </a:extLst>
          </p:cNvPr>
          <p:cNvSpPr/>
          <p:nvPr/>
        </p:nvSpPr>
        <p:spPr>
          <a:xfrm>
            <a:off x="713394" y="469898"/>
            <a:ext cx="6784102" cy="833562"/>
          </a:xfrm>
          <a:prstGeom prst="rect">
            <a:avLst/>
          </a:prstGeom>
        </p:spPr>
        <p:txBody>
          <a:bodyPr wrap="square" lIns="0" tIns="0" rIns="0" bIns="0">
            <a:normAutofit fontScale="55000" lnSpcReduction="20000"/>
          </a:bodyPr>
          <a:lstStyle/>
          <a:p>
            <a:pPr algn="ctr">
              <a:lnSpc>
                <a:spcPts val="6500"/>
              </a:lnSpc>
            </a:pPr>
            <a:r>
              <a:rPr lang="en-US" sz="6600" dirty="0">
                <a:ln w="0"/>
                <a:solidFill>
                  <a:srgbClr val="F8F8F8"/>
                </a:solidFill>
                <a:effectLst>
                  <a:outerShdw blurRad="38100" dist="19050" dir="2700000" algn="tl" rotWithShape="0">
                    <a:srgbClr val="F8F8F8">
                      <a:alpha val="40000"/>
                    </a:srgbClr>
                  </a:outerShdw>
                </a:effectLst>
                <a:ea typeface="Roboto Light" panose="02000000000000000000" pitchFamily="2" charset="0"/>
                <a:cs typeface="Source Sans Pro ExtraLight" charset="0"/>
              </a:rPr>
              <a:t>Rappel: </a:t>
            </a:r>
            <a:r>
              <a:rPr lang="en-US" sz="6600" dirty="0" err="1">
                <a:ln w="0"/>
                <a:solidFill>
                  <a:srgbClr val="F8F8F8"/>
                </a:solidFill>
                <a:effectLst>
                  <a:outerShdw blurRad="38100" dist="19050" dir="2700000" algn="tl" rotWithShape="0">
                    <a:srgbClr val="F8F8F8">
                      <a:alpha val="40000"/>
                    </a:srgbClr>
                  </a:outerShdw>
                </a:effectLst>
                <a:ea typeface="Roboto Light" panose="02000000000000000000" pitchFamily="2" charset="0"/>
                <a:cs typeface="Source Sans Pro ExtraLight" charset="0"/>
              </a:rPr>
              <a:t>création</a:t>
            </a:r>
            <a:r>
              <a:rPr lang="en-US" sz="6600" dirty="0">
                <a:ln w="0"/>
                <a:solidFill>
                  <a:srgbClr val="F8F8F8"/>
                </a:solidFill>
                <a:effectLst>
                  <a:outerShdw blurRad="38100" dist="19050" dir="2700000" algn="tl" rotWithShape="0">
                    <a:srgbClr val="F8F8F8">
                      <a:alpha val="40000"/>
                    </a:srgbClr>
                  </a:outerShdw>
                </a:effectLst>
                <a:ea typeface="Roboto Light" panose="02000000000000000000" pitchFamily="2" charset="0"/>
                <a:cs typeface="Source Sans Pro ExtraLight" charset="0"/>
              </a:rPr>
              <a:t> </a:t>
            </a:r>
            <a:r>
              <a:rPr lang="en-US" sz="6600" dirty="0" err="1">
                <a:ln w="0"/>
                <a:solidFill>
                  <a:srgbClr val="F8F8F8"/>
                </a:solidFill>
                <a:effectLst>
                  <a:outerShdw blurRad="38100" dist="19050" dir="2700000" algn="tl" rotWithShape="0">
                    <a:srgbClr val="F8F8F8">
                      <a:alpha val="40000"/>
                    </a:srgbClr>
                  </a:outerShdw>
                </a:effectLst>
                <a:ea typeface="Roboto Light" panose="02000000000000000000" pitchFamily="2" charset="0"/>
                <a:cs typeface="Source Sans Pro ExtraLight" charset="0"/>
              </a:rPr>
              <a:t>projet</a:t>
            </a:r>
            <a:r>
              <a:rPr lang="en-US" sz="6600" dirty="0">
                <a:ln w="0"/>
                <a:solidFill>
                  <a:srgbClr val="F8F8F8"/>
                </a:solidFill>
                <a:effectLst>
                  <a:outerShdw blurRad="38100" dist="19050" dir="2700000" algn="tl" rotWithShape="0">
                    <a:srgbClr val="F8F8F8">
                      <a:alpha val="40000"/>
                    </a:srgbClr>
                  </a:outerShdw>
                </a:effectLst>
                <a:ea typeface="Roboto Light" panose="02000000000000000000" pitchFamily="2" charset="0"/>
                <a:cs typeface="Source Sans Pro ExtraLight" charset="0"/>
              </a:rPr>
              <a:t> type MVC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5273E5A-E368-477F-AC0E-B920A97A2A80}"/>
              </a:ext>
            </a:extLst>
          </p:cNvPr>
          <p:cNvSpPr txBox="1"/>
          <p:nvPr/>
        </p:nvSpPr>
        <p:spPr>
          <a:xfrm>
            <a:off x="2987043" y="1878729"/>
            <a:ext cx="2748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4000" dirty="0">
                <a:solidFill>
                  <a:srgbClr val="FF0000"/>
                </a:solidFill>
              </a:rPr>
              <a:t>ATTENTION!</a:t>
            </a:r>
          </a:p>
        </p:txBody>
      </p:sp>
    </p:spTree>
    <p:extLst>
      <p:ext uri="{BB962C8B-B14F-4D97-AF65-F5344CB8AC3E}">
        <p14:creationId xmlns:p14="http://schemas.microsoft.com/office/powerpoint/2010/main" val="303174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0" y="120489"/>
            <a:ext cx="9144000" cy="6598508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8F8F8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7778947" y="0"/>
            <a:ext cx="1379294" cy="6858000"/>
            <a:chOff x="10371927" y="1629274"/>
            <a:chExt cx="1839059" cy="3514464"/>
          </a:xfrm>
        </p:grpSpPr>
        <p:sp>
          <p:nvSpPr>
            <p:cNvPr id="65" name="Right Triangle 64"/>
            <p:cNvSpPr/>
            <p:nvPr/>
          </p:nvSpPr>
          <p:spPr>
            <a:xfrm flipH="1">
              <a:off x="10371927" y="2414016"/>
              <a:ext cx="1828543" cy="2729722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2667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8F8F8"/>
                </a:solidFill>
              </a:endParaRPr>
            </a:p>
          </p:txBody>
        </p:sp>
        <p:sp>
          <p:nvSpPr>
            <p:cNvPr id="66" name="Right Triangle 65"/>
            <p:cNvSpPr/>
            <p:nvPr/>
          </p:nvSpPr>
          <p:spPr>
            <a:xfrm rot="10800000">
              <a:off x="10388282" y="1629274"/>
              <a:ext cx="1822704" cy="2763827"/>
            </a:xfrm>
            <a:prstGeom prst="rtTriangle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524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8F8F8"/>
                </a:solidFill>
              </a:endParaRPr>
            </a:p>
          </p:txBody>
        </p:sp>
      </p:grpSp>
      <p:sp>
        <p:nvSpPr>
          <p:cNvPr id="49" name="Text 48" hidden="1"/>
          <p:cNvSpPr txBox="1"/>
          <p:nvPr/>
        </p:nvSpPr>
        <p:spPr>
          <a:xfrm>
            <a:off x="320040" y="589241"/>
            <a:ext cx="838200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normAutofit lnSpcReduction="10000"/>
          </a:bodyPr>
          <a:lstStyle/>
          <a:p>
            <a:pPr algn="ctr"/>
            <a:r>
              <a:rPr lang="en-US" sz="1900" dirty="0">
                <a:solidFill>
                  <a:srgbClr val="F8F8F8">
                    <a:lumMod val="50000"/>
                    <a:lumOff val="50000"/>
                  </a:srgbClr>
                </a:solidFill>
              </a:rPr>
              <a:t>1990</a:t>
            </a:r>
          </a:p>
        </p:txBody>
      </p:sp>
      <p:sp>
        <p:nvSpPr>
          <p:cNvPr id="76" name="Text 75" hidden="1"/>
          <p:cNvSpPr txBox="1"/>
          <p:nvPr/>
        </p:nvSpPr>
        <p:spPr>
          <a:xfrm>
            <a:off x="1104900" y="1733351"/>
            <a:ext cx="838200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normAutofit lnSpcReduction="10000"/>
          </a:bodyPr>
          <a:lstStyle/>
          <a:p>
            <a:pPr algn="ctr"/>
            <a:r>
              <a:rPr lang="en-US" sz="1900" dirty="0">
                <a:solidFill>
                  <a:srgbClr val="F8F8F8">
                    <a:lumMod val="50000"/>
                    <a:lumOff val="50000"/>
                  </a:srgbClr>
                </a:solidFill>
              </a:rPr>
              <a:t>1995</a:t>
            </a:r>
          </a:p>
        </p:txBody>
      </p:sp>
      <p:sp>
        <p:nvSpPr>
          <p:cNvPr id="77" name="Text 76" hidden="1"/>
          <p:cNvSpPr txBox="1"/>
          <p:nvPr/>
        </p:nvSpPr>
        <p:spPr>
          <a:xfrm>
            <a:off x="1450509" y="3246115"/>
            <a:ext cx="838200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normAutofit lnSpcReduction="10000"/>
          </a:bodyPr>
          <a:lstStyle/>
          <a:p>
            <a:pPr algn="ctr"/>
            <a:r>
              <a:rPr lang="en-US" sz="1900" dirty="0">
                <a:solidFill>
                  <a:srgbClr val="F8F8F8">
                    <a:lumMod val="50000"/>
                    <a:lumOff val="50000"/>
                  </a:srgbClr>
                </a:solidFill>
              </a:rPr>
              <a:t>2000</a:t>
            </a:r>
          </a:p>
        </p:txBody>
      </p:sp>
      <p:sp>
        <p:nvSpPr>
          <p:cNvPr id="78" name="Text 77" hidden="1"/>
          <p:cNvSpPr txBox="1"/>
          <p:nvPr/>
        </p:nvSpPr>
        <p:spPr>
          <a:xfrm>
            <a:off x="1104900" y="4780503"/>
            <a:ext cx="838200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normAutofit lnSpcReduction="10000"/>
          </a:bodyPr>
          <a:lstStyle/>
          <a:p>
            <a:pPr algn="ctr"/>
            <a:r>
              <a:rPr lang="en-US" sz="1900" dirty="0">
                <a:solidFill>
                  <a:srgbClr val="F8F8F8">
                    <a:lumMod val="50000"/>
                    <a:lumOff val="50000"/>
                  </a:srgbClr>
                </a:solidFill>
              </a:rPr>
              <a:t>2005</a:t>
            </a:r>
          </a:p>
        </p:txBody>
      </p:sp>
      <p:sp>
        <p:nvSpPr>
          <p:cNvPr id="79" name="Text 78" hidden="1"/>
          <p:cNvSpPr txBox="1"/>
          <p:nvPr/>
        </p:nvSpPr>
        <p:spPr>
          <a:xfrm>
            <a:off x="312420" y="5909112"/>
            <a:ext cx="838200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normAutofit lnSpcReduction="10000"/>
          </a:bodyPr>
          <a:lstStyle/>
          <a:p>
            <a:pPr algn="ctr"/>
            <a:r>
              <a:rPr lang="en-US" sz="1900" dirty="0">
                <a:solidFill>
                  <a:srgbClr val="F8F8F8">
                    <a:lumMod val="50000"/>
                    <a:lumOff val="50000"/>
                  </a:srgbClr>
                </a:solidFill>
              </a:rPr>
              <a:t>2010</a:t>
            </a:r>
          </a:p>
        </p:txBody>
      </p:sp>
      <p:sp>
        <p:nvSpPr>
          <p:cNvPr id="67" name="Freeform 19"/>
          <p:cNvSpPr>
            <a:spLocks/>
          </p:cNvSpPr>
          <p:nvPr/>
        </p:nvSpPr>
        <p:spPr bwMode="auto">
          <a:xfrm rot="5400000">
            <a:off x="-1380304" y="2194911"/>
            <a:ext cx="5133031" cy="2418144"/>
          </a:xfrm>
          <a:custGeom>
            <a:avLst/>
            <a:gdLst>
              <a:gd name="T0" fmla="*/ 2871 w 2871"/>
              <a:gd name="T1" fmla="*/ 1341 h 1352"/>
              <a:gd name="T2" fmla="*/ 1435 w 2871"/>
              <a:gd name="T3" fmla="*/ 0 h 1352"/>
              <a:gd name="T4" fmla="*/ 0 w 2871"/>
              <a:gd name="T5" fmla="*/ 1343 h 1352"/>
              <a:gd name="T6" fmla="*/ 2871 w 2871"/>
              <a:gd name="T7" fmla="*/ 1341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71" h="1352">
                <a:moveTo>
                  <a:pt x="2871" y="1341"/>
                </a:moveTo>
                <a:cubicBezTo>
                  <a:pt x="2820" y="592"/>
                  <a:pt x="2197" y="0"/>
                  <a:pt x="1435" y="0"/>
                </a:cubicBezTo>
                <a:cubicBezTo>
                  <a:pt x="673" y="0"/>
                  <a:pt x="49" y="593"/>
                  <a:pt x="0" y="1343"/>
                </a:cubicBezTo>
                <a:cubicBezTo>
                  <a:pt x="957" y="1352"/>
                  <a:pt x="1914" y="1346"/>
                  <a:pt x="2871" y="134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solidFill>
                <a:srgbClr val="F8F8F8"/>
              </a:solidFill>
            </a:endParaRPr>
          </a:p>
        </p:txBody>
      </p:sp>
      <p:sp>
        <p:nvSpPr>
          <p:cNvPr id="68" name="Freeform 19"/>
          <p:cNvSpPr>
            <a:spLocks/>
          </p:cNvSpPr>
          <p:nvPr/>
        </p:nvSpPr>
        <p:spPr bwMode="auto">
          <a:xfrm rot="5400000">
            <a:off x="-946092" y="2583455"/>
            <a:ext cx="3519920" cy="1658216"/>
          </a:xfrm>
          <a:custGeom>
            <a:avLst/>
            <a:gdLst>
              <a:gd name="T0" fmla="*/ 2871 w 2871"/>
              <a:gd name="T1" fmla="*/ 1341 h 1352"/>
              <a:gd name="T2" fmla="*/ 1435 w 2871"/>
              <a:gd name="T3" fmla="*/ 0 h 1352"/>
              <a:gd name="T4" fmla="*/ 0 w 2871"/>
              <a:gd name="T5" fmla="*/ 1343 h 1352"/>
              <a:gd name="T6" fmla="*/ 2871 w 2871"/>
              <a:gd name="T7" fmla="*/ 1341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71" h="1352">
                <a:moveTo>
                  <a:pt x="2871" y="1341"/>
                </a:moveTo>
                <a:cubicBezTo>
                  <a:pt x="2820" y="592"/>
                  <a:pt x="2197" y="0"/>
                  <a:pt x="1435" y="0"/>
                </a:cubicBezTo>
                <a:cubicBezTo>
                  <a:pt x="673" y="0"/>
                  <a:pt x="49" y="593"/>
                  <a:pt x="0" y="1343"/>
                </a:cubicBezTo>
                <a:cubicBezTo>
                  <a:pt x="957" y="1352"/>
                  <a:pt x="1914" y="1346"/>
                  <a:pt x="2871" y="134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solidFill>
                <a:srgbClr val="F8F8F8"/>
              </a:solidFill>
            </a:endParaRPr>
          </a:p>
        </p:txBody>
      </p:sp>
      <p:sp>
        <p:nvSpPr>
          <p:cNvPr id="69" name="Freeform 20"/>
          <p:cNvSpPr>
            <a:spLocks/>
          </p:cNvSpPr>
          <p:nvPr/>
        </p:nvSpPr>
        <p:spPr bwMode="auto">
          <a:xfrm rot="5400000">
            <a:off x="-738143" y="2791338"/>
            <a:ext cx="2730238" cy="1284432"/>
          </a:xfrm>
          <a:custGeom>
            <a:avLst/>
            <a:gdLst>
              <a:gd name="T0" fmla="*/ 2449 w 2449"/>
              <a:gd name="T1" fmla="*/ 1144 h 1153"/>
              <a:gd name="T2" fmla="*/ 1224 w 2449"/>
              <a:gd name="T3" fmla="*/ 0 h 1153"/>
              <a:gd name="T4" fmla="*/ 0 w 2449"/>
              <a:gd name="T5" fmla="*/ 1146 h 1153"/>
              <a:gd name="T6" fmla="*/ 2449 w 2449"/>
              <a:gd name="T7" fmla="*/ 1144 h 1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49" h="1153">
                <a:moveTo>
                  <a:pt x="2449" y="1144"/>
                </a:moveTo>
                <a:cubicBezTo>
                  <a:pt x="2406" y="505"/>
                  <a:pt x="1874" y="0"/>
                  <a:pt x="1224" y="0"/>
                </a:cubicBezTo>
                <a:cubicBezTo>
                  <a:pt x="574" y="0"/>
                  <a:pt x="42" y="506"/>
                  <a:pt x="0" y="1146"/>
                </a:cubicBezTo>
                <a:cubicBezTo>
                  <a:pt x="816" y="1153"/>
                  <a:pt x="1632" y="1149"/>
                  <a:pt x="2449" y="114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solidFill>
                <a:srgbClr val="F8F8F8"/>
              </a:solidFill>
            </a:endParaRPr>
          </a:p>
        </p:txBody>
      </p:sp>
      <p:sp>
        <p:nvSpPr>
          <p:cNvPr id="70" name="Freeform 21"/>
          <p:cNvSpPr>
            <a:spLocks/>
          </p:cNvSpPr>
          <p:nvPr/>
        </p:nvSpPr>
        <p:spPr bwMode="auto">
          <a:xfrm rot="5400000">
            <a:off x="-517263" y="2976875"/>
            <a:ext cx="1896412" cy="892366"/>
          </a:xfrm>
          <a:custGeom>
            <a:avLst/>
            <a:gdLst>
              <a:gd name="T0" fmla="*/ 2059 w 2059"/>
              <a:gd name="T1" fmla="*/ 962 h 969"/>
              <a:gd name="T2" fmla="*/ 1030 w 2059"/>
              <a:gd name="T3" fmla="*/ 0 h 969"/>
              <a:gd name="T4" fmla="*/ 0 w 2059"/>
              <a:gd name="T5" fmla="*/ 963 h 969"/>
              <a:gd name="T6" fmla="*/ 2059 w 2059"/>
              <a:gd name="T7" fmla="*/ 962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59" h="969">
                <a:moveTo>
                  <a:pt x="2059" y="962"/>
                </a:moveTo>
                <a:cubicBezTo>
                  <a:pt x="2023" y="425"/>
                  <a:pt x="1576" y="0"/>
                  <a:pt x="1030" y="0"/>
                </a:cubicBezTo>
                <a:cubicBezTo>
                  <a:pt x="483" y="0"/>
                  <a:pt x="36" y="426"/>
                  <a:pt x="0" y="963"/>
                </a:cubicBezTo>
                <a:cubicBezTo>
                  <a:pt x="686" y="969"/>
                  <a:pt x="1373" y="966"/>
                  <a:pt x="2059" y="96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solidFill>
                <a:srgbClr val="F8F8F8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-8512" y="1079650"/>
            <a:ext cx="2256581" cy="4681727"/>
            <a:chOff x="-8513" y="176022"/>
            <a:chExt cx="2256581" cy="4681727"/>
          </a:xfrm>
        </p:grpSpPr>
        <p:sp>
          <p:nvSpPr>
            <p:cNvPr id="72" name="Freeform 22"/>
            <p:cNvSpPr>
              <a:spLocks/>
            </p:cNvSpPr>
            <p:nvPr/>
          </p:nvSpPr>
          <p:spPr bwMode="auto">
            <a:xfrm rot="5400000">
              <a:off x="366065" y="-198556"/>
              <a:ext cx="351245" cy="1100402"/>
            </a:xfrm>
            <a:custGeom>
              <a:avLst/>
              <a:gdLst>
                <a:gd name="T0" fmla="*/ 268 w 268"/>
                <a:gd name="T1" fmla="*/ 16 h 893"/>
                <a:gd name="T2" fmla="*/ 248 w 268"/>
                <a:gd name="T3" fmla="*/ 50 h 893"/>
                <a:gd name="T4" fmla="*/ 238 w 268"/>
                <a:gd name="T5" fmla="*/ 69 h 893"/>
                <a:gd name="T6" fmla="*/ 227 w 268"/>
                <a:gd name="T7" fmla="*/ 91 h 893"/>
                <a:gd name="T8" fmla="*/ 215 w 268"/>
                <a:gd name="T9" fmla="*/ 115 h 893"/>
                <a:gd name="T10" fmla="*/ 201 w 268"/>
                <a:gd name="T11" fmla="*/ 143 h 893"/>
                <a:gd name="T12" fmla="*/ 92 w 268"/>
                <a:gd name="T13" fmla="*/ 440 h 893"/>
                <a:gd name="T14" fmla="*/ 89 w 268"/>
                <a:gd name="T15" fmla="*/ 450 h 893"/>
                <a:gd name="T16" fmla="*/ 88 w 268"/>
                <a:gd name="T17" fmla="*/ 455 h 893"/>
                <a:gd name="T18" fmla="*/ 87 w 268"/>
                <a:gd name="T19" fmla="*/ 460 h 893"/>
                <a:gd name="T20" fmla="*/ 82 w 268"/>
                <a:gd name="T21" fmla="*/ 481 h 893"/>
                <a:gd name="T22" fmla="*/ 72 w 268"/>
                <a:gd name="T23" fmla="*/ 523 h 893"/>
                <a:gd name="T24" fmla="*/ 68 w 268"/>
                <a:gd name="T25" fmla="*/ 544 h 893"/>
                <a:gd name="T26" fmla="*/ 64 w 268"/>
                <a:gd name="T27" fmla="*/ 564 h 893"/>
                <a:gd name="T28" fmla="*/ 57 w 268"/>
                <a:gd name="T29" fmla="*/ 605 h 893"/>
                <a:gd name="T30" fmla="*/ 53 w 268"/>
                <a:gd name="T31" fmla="*/ 624 h 893"/>
                <a:gd name="T32" fmla="*/ 51 w 268"/>
                <a:gd name="T33" fmla="*/ 644 h 893"/>
                <a:gd name="T34" fmla="*/ 46 w 268"/>
                <a:gd name="T35" fmla="*/ 682 h 893"/>
                <a:gd name="T36" fmla="*/ 41 w 268"/>
                <a:gd name="T37" fmla="*/ 717 h 893"/>
                <a:gd name="T38" fmla="*/ 39 w 268"/>
                <a:gd name="T39" fmla="*/ 751 h 893"/>
                <a:gd name="T40" fmla="*/ 36 w 268"/>
                <a:gd name="T41" fmla="*/ 782 h 893"/>
                <a:gd name="T42" fmla="*/ 35 w 268"/>
                <a:gd name="T43" fmla="*/ 796 h 893"/>
                <a:gd name="T44" fmla="*/ 35 w 268"/>
                <a:gd name="T45" fmla="*/ 809 h 893"/>
                <a:gd name="T46" fmla="*/ 33 w 268"/>
                <a:gd name="T47" fmla="*/ 854 h 893"/>
                <a:gd name="T48" fmla="*/ 32 w 268"/>
                <a:gd name="T49" fmla="*/ 893 h 893"/>
                <a:gd name="T50" fmla="*/ 0 w 268"/>
                <a:gd name="T51" fmla="*/ 893 h 893"/>
                <a:gd name="T52" fmla="*/ 1 w 268"/>
                <a:gd name="T53" fmla="*/ 853 h 893"/>
                <a:gd name="T54" fmla="*/ 3 w 268"/>
                <a:gd name="T55" fmla="*/ 808 h 893"/>
                <a:gd name="T56" fmla="*/ 3 w 268"/>
                <a:gd name="T57" fmla="*/ 794 h 893"/>
                <a:gd name="T58" fmla="*/ 4 w 268"/>
                <a:gd name="T59" fmla="*/ 780 h 893"/>
                <a:gd name="T60" fmla="*/ 7 w 268"/>
                <a:gd name="T61" fmla="*/ 748 h 893"/>
                <a:gd name="T62" fmla="*/ 9 w 268"/>
                <a:gd name="T63" fmla="*/ 714 h 893"/>
                <a:gd name="T64" fmla="*/ 14 w 268"/>
                <a:gd name="T65" fmla="*/ 678 h 893"/>
                <a:gd name="T66" fmla="*/ 19 w 268"/>
                <a:gd name="T67" fmla="*/ 639 h 893"/>
                <a:gd name="T68" fmla="*/ 21 w 268"/>
                <a:gd name="T69" fmla="*/ 619 h 893"/>
                <a:gd name="T70" fmla="*/ 25 w 268"/>
                <a:gd name="T71" fmla="*/ 599 h 893"/>
                <a:gd name="T72" fmla="*/ 32 w 268"/>
                <a:gd name="T73" fmla="*/ 558 h 893"/>
                <a:gd name="T74" fmla="*/ 36 w 268"/>
                <a:gd name="T75" fmla="*/ 537 h 893"/>
                <a:gd name="T76" fmla="*/ 41 w 268"/>
                <a:gd name="T77" fmla="*/ 516 h 893"/>
                <a:gd name="T78" fmla="*/ 51 w 268"/>
                <a:gd name="T79" fmla="*/ 474 h 893"/>
                <a:gd name="T80" fmla="*/ 56 w 268"/>
                <a:gd name="T81" fmla="*/ 452 h 893"/>
                <a:gd name="T82" fmla="*/ 57 w 268"/>
                <a:gd name="T83" fmla="*/ 447 h 893"/>
                <a:gd name="T84" fmla="*/ 58 w 268"/>
                <a:gd name="T85" fmla="*/ 442 h 893"/>
                <a:gd name="T86" fmla="*/ 61 w 268"/>
                <a:gd name="T87" fmla="*/ 431 h 893"/>
                <a:gd name="T88" fmla="*/ 172 w 268"/>
                <a:gd name="T89" fmla="*/ 129 h 893"/>
                <a:gd name="T90" fmla="*/ 186 w 268"/>
                <a:gd name="T91" fmla="*/ 101 h 893"/>
                <a:gd name="T92" fmla="*/ 199 w 268"/>
                <a:gd name="T93" fmla="*/ 76 h 893"/>
                <a:gd name="T94" fmla="*/ 210 w 268"/>
                <a:gd name="T95" fmla="*/ 54 h 893"/>
                <a:gd name="T96" fmla="*/ 220 w 268"/>
                <a:gd name="T97" fmla="*/ 35 h 893"/>
                <a:gd name="T98" fmla="*/ 240 w 268"/>
                <a:gd name="T99" fmla="*/ 0 h 893"/>
                <a:gd name="T100" fmla="*/ 268 w 268"/>
                <a:gd name="T101" fmla="*/ 1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8" h="893">
                  <a:moveTo>
                    <a:pt x="268" y="16"/>
                  </a:moveTo>
                  <a:cubicBezTo>
                    <a:pt x="268" y="16"/>
                    <a:pt x="261" y="28"/>
                    <a:pt x="248" y="50"/>
                  </a:cubicBezTo>
                  <a:cubicBezTo>
                    <a:pt x="245" y="56"/>
                    <a:pt x="242" y="62"/>
                    <a:pt x="238" y="69"/>
                  </a:cubicBezTo>
                  <a:cubicBezTo>
                    <a:pt x="235" y="75"/>
                    <a:pt x="231" y="83"/>
                    <a:pt x="227" y="91"/>
                  </a:cubicBezTo>
                  <a:cubicBezTo>
                    <a:pt x="223" y="98"/>
                    <a:pt x="219" y="107"/>
                    <a:pt x="215" y="115"/>
                  </a:cubicBezTo>
                  <a:cubicBezTo>
                    <a:pt x="210" y="124"/>
                    <a:pt x="205" y="133"/>
                    <a:pt x="201" y="143"/>
                  </a:cubicBezTo>
                  <a:cubicBezTo>
                    <a:pt x="163" y="221"/>
                    <a:pt x="122" y="328"/>
                    <a:pt x="92" y="440"/>
                  </a:cubicBezTo>
                  <a:cubicBezTo>
                    <a:pt x="89" y="450"/>
                    <a:pt x="89" y="450"/>
                    <a:pt x="89" y="450"/>
                  </a:cubicBezTo>
                  <a:cubicBezTo>
                    <a:pt x="88" y="455"/>
                    <a:pt x="88" y="455"/>
                    <a:pt x="88" y="455"/>
                  </a:cubicBezTo>
                  <a:cubicBezTo>
                    <a:pt x="87" y="460"/>
                    <a:pt x="87" y="460"/>
                    <a:pt x="87" y="460"/>
                  </a:cubicBezTo>
                  <a:cubicBezTo>
                    <a:pt x="85" y="467"/>
                    <a:pt x="83" y="474"/>
                    <a:pt x="82" y="481"/>
                  </a:cubicBezTo>
                  <a:cubicBezTo>
                    <a:pt x="79" y="495"/>
                    <a:pt x="75" y="509"/>
                    <a:pt x="72" y="523"/>
                  </a:cubicBezTo>
                  <a:cubicBezTo>
                    <a:pt x="71" y="530"/>
                    <a:pt x="69" y="537"/>
                    <a:pt x="68" y="544"/>
                  </a:cubicBezTo>
                  <a:cubicBezTo>
                    <a:pt x="66" y="550"/>
                    <a:pt x="65" y="557"/>
                    <a:pt x="64" y="564"/>
                  </a:cubicBezTo>
                  <a:cubicBezTo>
                    <a:pt x="61" y="578"/>
                    <a:pt x="59" y="591"/>
                    <a:pt x="57" y="605"/>
                  </a:cubicBezTo>
                  <a:cubicBezTo>
                    <a:pt x="55" y="611"/>
                    <a:pt x="54" y="618"/>
                    <a:pt x="53" y="624"/>
                  </a:cubicBezTo>
                  <a:cubicBezTo>
                    <a:pt x="52" y="631"/>
                    <a:pt x="51" y="637"/>
                    <a:pt x="51" y="644"/>
                  </a:cubicBezTo>
                  <a:cubicBezTo>
                    <a:pt x="49" y="657"/>
                    <a:pt x="47" y="669"/>
                    <a:pt x="46" y="682"/>
                  </a:cubicBezTo>
                  <a:cubicBezTo>
                    <a:pt x="44" y="694"/>
                    <a:pt x="43" y="706"/>
                    <a:pt x="41" y="717"/>
                  </a:cubicBezTo>
                  <a:cubicBezTo>
                    <a:pt x="40" y="729"/>
                    <a:pt x="40" y="740"/>
                    <a:pt x="39" y="751"/>
                  </a:cubicBezTo>
                  <a:cubicBezTo>
                    <a:pt x="38" y="762"/>
                    <a:pt x="37" y="772"/>
                    <a:pt x="36" y="782"/>
                  </a:cubicBezTo>
                  <a:cubicBezTo>
                    <a:pt x="36" y="787"/>
                    <a:pt x="36" y="791"/>
                    <a:pt x="35" y="796"/>
                  </a:cubicBezTo>
                  <a:cubicBezTo>
                    <a:pt x="35" y="801"/>
                    <a:pt x="35" y="805"/>
                    <a:pt x="35" y="809"/>
                  </a:cubicBezTo>
                  <a:cubicBezTo>
                    <a:pt x="34" y="827"/>
                    <a:pt x="34" y="842"/>
                    <a:pt x="33" y="854"/>
                  </a:cubicBezTo>
                  <a:cubicBezTo>
                    <a:pt x="33" y="879"/>
                    <a:pt x="32" y="893"/>
                    <a:pt x="32" y="893"/>
                  </a:cubicBezTo>
                  <a:cubicBezTo>
                    <a:pt x="0" y="893"/>
                    <a:pt x="0" y="893"/>
                    <a:pt x="0" y="893"/>
                  </a:cubicBezTo>
                  <a:cubicBezTo>
                    <a:pt x="0" y="893"/>
                    <a:pt x="1" y="879"/>
                    <a:pt x="1" y="853"/>
                  </a:cubicBezTo>
                  <a:cubicBezTo>
                    <a:pt x="2" y="841"/>
                    <a:pt x="2" y="825"/>
                    <a:pt x="3" y="808"/>
                  </a:cubicBezTo>
                  <a:cubicBezTo>
                    <a:pt x="3" y="803"/>
                    <a:pt x="3" y="799"/>
                    <a:pt x="3" y="794"/>
                  </a:cubicBezTo>
                  <a:cubicBezTo>
                    <a:pt x="4" y="789"/>
                    <a:pt x="4" y="784"/>
                    <a:pt x="4" y="780"/>
                  </a:cubicBezTo>
                  <a:cubicBezTo>
                    <a:pt x="5" y="770"/>
                    <a:pt x="6" y="759"/>
                    <a:pt x="7" y="748"/>
                  </a:cubicBezTo>
                  <a:cubicBezTo>
                    <a:pt x="8" y="737"/>
                    <a:pt x="9" y="726"/>
                    <a:pt x="9" y="714"/>
                  </a:cubicBezTo>
                  <a:cubicBezTo>
                    <a:pt x="11" y="702"/>
                    <a:pt x="12" y="690"/>
                    <a:pt x="14" y="678"/>
                  </a:cubicBezTo>
                  <a:cubicBezTo>
                    <a:pt x="16" y="665"/>
                    <a:pt x="17" y="652"/>
                    <a:pt x="19" y="639"/>
                  </a:cubicBezTo>
                  <a:cubicBezTo>
                    <a:pt x="20" y="633"/>
                    <a:pt x="20" y="626"/>
                    <a:pt x="21" y="619"/>
                  </a:cubicBezTo>
                  <a:cubicBezTo>
                    <a:pt x="23" y="613"/>
                    <a:pt x="24" y="606"/>
                    <a:pt x="25" y="599"/>
                  </a:cubicBezTo>
                  <a:cubicBezTo>
                    <a:pt x="27" y="586"/>
                    <a:pt x="30" y="572"/>
                    <a:pt x="32" y="558"/>
                  </a:cubicBezTo>
                  <a:cubicBezTo>
                    <a:pt x="34" y="551"/>
                    <a:pt x="35" y="544"/>
                    <a:pt x="36" y="537"/>
                  </a:cubicBezTo>
                  <a:cubicBezTo>
                    <a:pt x="37" y="530"/>
                    <a:pt x="39" y="523"/>
                    <a:pt x="41" y="516"/>
                  </a:cubicBezTo>
                  <a:cubicBezTo>
                    <a:pt x="44" y="502"/>
                    <a:pt x="47" y="488"/>
                    <a:pt x="51" y="474"/>
                  </a:cubicBezTo>
                  <a:cubicBezTo>
                    <a:pt x="52" y="467"/>
                    <a:pt x="54" y="460"/>
                    <a:pt x="56" y="452"/>
                  </a:cubicBezTo>
                  <a:cubicBezTo>
                    <a:pt x="57" y="447"/>
                    <a:pt x="57" y="447"/>
                    <a:pt x="57" y="447"/>
                  </a:cubicBezTo>
                  <a:cubicBezTo>
                    <a:pt x="58" y="442"/>
                    <a:pt x="58" y="442"/>
                    <a:pt x="58" y="442"/>
                  </a:cubicBezTo>
                  <a:cubicBezTo>
                    <a:pt x="61" y="431"/>
                    <a:pt x="61" y="431"/>
                    <a:pt x="61" y="431"/>
                  </a:cubicBezTo>
                  <a:cubicBezTo>
                    <a:pt x="91" y="318"/>
                    <a:pt x="134" y="208"/>
                    <a:pt x="172" y="129"/>
                  </a:cubicBezTo>
                  <a:cubicBezTo>
                    <a:pt x="176" y="119"/>
                    <a:pt x="181" y="110"/>
                    <a:pt x="186" y="101"/>
                  </a:cubicBezTo>
                  <a:cubicBezTo>
                    <a:pt x="190" y="92"/>
                    <a:pt x="195" y="84"/>
                    <a:pt x="199" y="76"/>
                  </a:cubicBezTo>
                  <a:cubicBezTo>
                    <a:pt x="203" y="68"/>
                    <a:pt x="207" y="60"/>
                    <a:pt x="210" y="54"/>
                  </a:cubicBezTo>
                  <a:cubicBezTo>
                    <a:pt x="214" y="47"/>
                    <a:pt x="217" y="40"/>
                    <a:pt x="220" y="35"/>
                  </a:cubicBezTo>
                  <a:cubicBezTo>
                    <a:pt x="233" y="13"/>
                    <a:pt x="240" y="0"/>
                    <a:pt x="240" y="0"/>
                  </a:cubicBezTo>
                  <a:lnTo>
                    <a:pt x="268" y="1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>
                <a:solidFill>
                  <a:srgbClr val="F8F8F8"/>
                </a:solidFill>
              </a:endParaRPr>
            </a:p>
          </p:txBody>
        </p:sp>
        <p:sp>
          <p:nvSpPr>
            <p:cNvPr id="73" name="Freeform 23"/>
            <p:cNvSpPr>
              <a:spLocks/>
            </p:cNvSpPr>
            <p:nvPr/>
          </p:nvSpPr>
          <p:spPr bwMode="auto">
            <a:xfrm rot="5400000">
              <a:off x="1047179" y="516156"/>
              <a:ext cx="878112" cy="826388"/>
            </a:xfrm>
            <a:custGeom>
              <a:avLst/>
              <a:gdLst>
                <a:gd name="T0" fmla="*/ 28 w 671"/>
                <a:gd name="T1" fmla="*/ 671 h 671"/>
                <a:gd name="T2" fmla="*/ 48 w 671"/>
                <a:gd name="T3" fmla="*/ 637 h 671"/>
                <a:gd name="T4" fmla="*/ 72 w 671"/>
                <a:gd name="T5" fmla="*/ 599 h 671"/>
                <a:gd name="T6" fmla="*/ 105 w 671"/>
                <a:gd name="T7" fmla="*/ 550 h 671"/>
                <a:gd name="T8" fmla="*/ 124 w 671"/>
                <a:gd name="T9" fmla="*/ 522 h 671"/>
                <a:gd name="T10" fmla="*/ 135 w 671"/>
                <a:gd name="T11" fmla="*/ 508 h 671"/>
                <a:gd name="T12" fmla="*/ 145 w 671"/>
                <a:gd name="T13" fmla="*/ 493 h 671"/>
                <a:gd name="T14" fmla="*/ 193 w 671"/>
                <a:gd name="T15" fmla="*/ 432 h 671"/>
                <a:gd name="T16" fmla="*/ 248 w 671"/>
                <a:gd name="T17" fmla="*/ 369 h 671"/>
                <a:gd name="T18" fmla="*/ 307 w 671"/>
                <a:gd name="T19" fmla="*/ 307 h 671"/>
                <a:gd name="T20" fmla="*/ 369 w 671"/>
                <a:gd name="T21" fmla="*/ 248 h 671"/>
                <a:gd name="T22" fmla="*/ 432 w 671"/>
                <a:gd name="T23" fmla="*/ 193 h 671"/>
                <a:gd name="T24" fmla="*/ 493 w 671"/>
                <a:gd name="T25" fmla="*/ 145 h 671"/>
                <a:gd name="T26" fmla="*/ 508 w 671"/>
                <a:gd name="T27" fmla="*/ 135 h 671"/>
                <a:gd name="T28" fmla="*/ 522 w 671"/>
                <a:gd name="T29" fmla="*/ 124 h 671"/>
                <a:gd name="T30" fmla="*/ 550 w 671"/>
                <a:gd name="T31" fmla="*/ 105 h 671"/>
                <a:gd name="T32" fmla="*/ 599 w 671"/>
                <a:gd name="T33" fmla="*/ 72 h 671"/>
                <a:gd name="T34" fmla="*/ 637 w 671"/>
                <a:gd name="T35" fmla="*/ 48 h 671"/>
                <a:gd name="T36" fmla="*/ 671 w 671"/>
                <a:gd name="T37" fmla="*/ 28 h 671"/>
                <a:gd name="T38" fmla="*/ 655 w 671"/>
                <a:gd name="T39" fmla="*/ 0 h 671"/>
                <a:gd name="T40" fmla="*/ 620 w 671"/>
                <a:gd name="T41" fmla="*/ 20 h 671"/>
                <a:gd name="T42" fmla="*/ 581 w 671"/>
                <a:gd name="T43" fmla="*/ 45 h 671"/>
                <a:gd name="T44" fmla="*/ 531 w 671"/>
                <a:gd name="T45" fmla="*/ 79 h 671"/>
                <a:gd name="T46" fmla="*/ 504 w 671"/>
                <a:gd name="T47" fmla="*/ 98 h 671"/>
                <a:gd name="T48" fmla="*/ 489 w 671"/>
                <a:gd name="T49" fmla="*/ 109 h 671"/>
                <a:gd name="T50" fmla="*/ 474 w 671"/>
                <a:gd name="T51" fmla="*/ 120 h 671"/>
                <a:gd name="T52" fmla="*/ 412 w 671"/>
                <a:gd name="T53" fmla="*/ 169 h 671"/>
                <a:gd name="T54" fmla="*/ 348 w 671"/>
                <a:gd name="T55" fmla="*/ 224 h 671"/>
                <a:gd name="T56" fmla="*/ 284 w 671"/>
                <a:gd name="T57" fmla="*/ 284 h 671"/>
                <a:gd name="T58" fmla="*/ 224 w 671"/>
                <a:gd name="T59" fmla="*/ 348 h 671"/>
                <a:gd name="T60" fmla="*/ 169 w 671"/>
                <a:gd name="T61" fmla="*/ 412 h 671"/>
                <a:gd name="T62" fmla="*/ 120 w 671"/>
                <a:gd name="T63" fmla="*/ 474 h 671"/>
                <a:gd name="T64" fmla="*/ 109 w 671"/>
                <a:gd name="T65" fmla="*/ 489 h 671"/>
                <a:gd name="T66" fmla="*/ 98 w 671"/>
                <a:gd name="T67" fmla="*/ 504 h 671"/>
                <a:gd name="T68" fmla="*/ 79 w 671"/>
                <a:gd name="T69" fmla="*/ 531 h 671"/>
                <a:gd name="T70" fmla="*/ 45 w 671"/>
                <a:gd name="T71" fmla="*/ 581 h 671"/>
                <a:gd name="T72" fmla="*/ 20 w 671"/>
                <a:gd name="T73" fmla="*/ 620 h 671"/>
                <a:gd name="T74" fmla="*/ 0 w 671"/>
                <a:gd name="T75" fmla="*/ 655 h 671"/>
                <a:gd name="T76" fmla="*/ 28 w 671"/>
                <a:gd name="T77" fmla="*/ 671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1" h="671">
                  <a:moveTo>
                    <a:pt x="28" y="671"/>
                  </a:moveTo>
                  <a:cubicBezTo>
                    <a:pt x="28" y="671"/>
                    <a:pt x="35" y="659"/>
                    <a:pt x="48" y="637"/>
                  </a:cubicBezTo>
                  <a:cubicBezTo>
                    <a:pt x="55" y="626"/>
                    <a:pt x="63" y="613"/>
                    <a:pt x="72" y="599"/>
                  </a:cubicBezTo>
                  <a:cubicBezTo>
                    <a:pt x="82" y="584"/>
                    <a:pt x="92" y="567"/>
                    <a:pt x="105" y="550"/>
                  </a:cubicBezTo>
                  <a:cubicBezTo>
                    <a:pt x="111" y="541"/>
                    <a:pt x="118" y="532"/>
                    <a:pt x="124" y="522"/>
                  </a:cubicBezTo>
                  <a:cubicBezTo>
                    <a:pt x="128" y="518"/>
                    <a:pt x="131" y="513"/>
                    <a:pt x="135" y="508"/>
                  </a:cubicBezTo>
                  <a:cubicBezTo>
                    <a:pt x="138" y="503"/>
                    <a:pt x="142" y="498"/>
                    <a:pt x="145" y="493"/>
                  </a:cubicBezTo>
                  <a:cubicBezTo>
                    <a:pt x="161" y="474"/>
                    <a:pt x="177" y="453"/>
                    <a:pt x="193" y="432"/>
                  </a:cubicBezTo>
                  <a:cubicBezTo>
                    <a:pt x="211" y="412"/>
                    <a:pt x="229" y="391"/>
                    <a:pt x="248" y="369"/>
                  </a:cubicBezTo>
                  <a:cubicBezTo>
                    <a:pt x="267" y="349"/>
                    <a:pt x="287" y="328"/>
                    <a:pt x="307" y="307"/>
                  </a:cubicBezTo>
                  <a:cubicBezTo>
                    <a:pt x="328" y="287"/>
                    <a:pt x="349" y="267"/>
                    <a:pt x="369" y="248"/>
                  </a:cubicBezTo>
                  <a:cubicBezTo>
                    <a:pt x="391" y="229"/>
                    <a:pt x="412" y="211"/>
                    <a:pt x="432" y="193"/>
                  </a:cubicBezTo>
                  <a:cubicBezTo>
                    <a:pt x="453" y="177"/>
                    <a:pt x="474" y="161"/>
                    <a:pt x="493" y="145"/>
                  </a:cubicBezTo>
                  <a:cubicBezTo>
                    <a:pt x="498" y="142"/>
                    <a:pt x="503" y="138"/>
                    <a:pt x="508" y="135"/>
                  </a:cubicBezTo>
                  <a:cubicBezTo>
                    <a:pt x="513" y="131"/>
                    <a:pt x="518" y="128"/>
                    <a:pt x="522" y="124"/>
                  </a:cubicBezTo>
                  <a:cubicBezTo>
                    <a:pt x="532" y="118"/>
                    <a:pt x="541" y="111"/>
                    <a:pt x="550" y="105"/>
                  </a:cubicBezTo>
                  <a:cubicBezTo>
                    <a:pt x="567" y="92"/>
                    <a:pt x="584" y="82"/>
                    <a:pt x="599" y="72"/>
                  </a:cubicBezTo>
                  <a:cubicBezTo>
                    <a:pt x="613" y="63"/>
                    <a:pt x="626" y="55"/>
                    <a:pt x="637" y="48"/>
                  </a:cubicBezTo>
                  <a:cubicBezTo>
                    <a:pt x="659" y="35"/>
                    <a:pt x="671" y="28"/>
                    <a:pt x="671" y="28"/>
                  </a:cubicBezTo>
                  <a:cubicBezTo>
                    <a:pt x="655" y="0"/>
                    <a:pt x="655" y="0"/>
                    <a:pt x="655" y="0"/>
                  </a:cubicBezTo>
                  <a:cubicBezTo>
                    <a:pt x="655" y="0"/>
                    <a:pt x="642" y="8"/>
                    <a:pt x="620" y="20"/>
                  </a:cubicBezTo>
                  <a:cubicBezTo>
                    <a:pt x="609" y="27"/>
                    <a:pt x="596" y="36"/>
                    <a:pt x="581" y="45"/>
                  </a:cubicBezTo>
                  <a:cubicBezTo>
                    <a:pt x="566" y="55"/>
                    <a:pt x="549" y="65"/>
                    <a:pt x="531" y="79"/>
                  </a:cubicBezTo>
                  <a:cubicBezTo>
                    <a:pt x="522" y="85"/>
                    <a:pt x="513" y="92"/>
                    <a:pt x="504" y="98"/>
                  </a:cubicBezTo>
                  <a:cubicBezTo>
                    <a:pt x="499" y="102"/>
                    <a:pt x="494" y="105"/>
                    <a:pt x="489" y="109"/>
                  </a:cubicBezTo>
                  <a:cubicBezTo>
                    <a:pt x="484" y="112"/>
                    <a:pt x="479" y="116"/>
                    <a:pt x="474" y="120"/>
                  </a:cubicBezTo>
                  <a:cubicBezTo>
                    <a:pt x="454" y="135"/>
                    <a:pt x="433" y="152"/>
                    <a:pt x="412" y="169"/>
                  </a:cubicBezTo>
                  <a:cubicBezTo>
                    <a:pt x="391" y="187"/>
                    <a:pt x="369" y="205"/>
                    <a:pt x="348" y="224"/>
                  </a:cubicBezTo>
                  <a:cubicBezTo>
                    <a:pt x="327" y="244"/>
                    <a:pt x="306" y="264"/>
                    <a:pt x="284" y="284"/>
                  </a:cubicBezTo>
                  <a:cubicBezTo>
                    <a:pt x="264" y="306"/>
                    <a:pt x="244" y="327"/>
                    <a:pt x="224" y="348"/>
                  </a:cubicBezTo>
                  <a:cubicBezTo>
                    <a:pt x="205" y="369"/>
                    <a:pt x="187" y="391"/>
                    <a:pt x="169" y="412"/>
                  </a:cubicBezTo>
                  <a:cubicBezTo>
                    <a:pt x="152" y="433"/>
                    <a:pt x="135" y="454"/>
                    <a:pt x="120" y="474"/>
                  </a:cubicBezTo>
                  <a:cubicBezTo>
                    <a:pt x="116" y="479"/>
                    <a:pt x="112" y="484"/>
                    <a:pt x="109" y="489"/>
                  </a:cubicBezTo>
                  <a:cubicBezTo>
                    <a:pt x="105" y="494"/>
                    <a:pt x="102" y="499"/>
                    <a:pt x="98" y="504"/>
                  </a:cubicBezTo>
                  <a:cubicBezTo>
                    <a:pt x="92" y="513"/>
                    <a:pt x="85" y="522"/>
                    <a:pt x="79" y="531"/>
                  </a:cubicBezTo>
                  <a:cubicBezTo>
                    <a:pt x="65" y="549"/>
                    <a:pt x="55" y="566"/>
                    <a:pt x="45" y="581"/>
                  </a:cubicBezTo>
                  <a:cubicBezTo>
                    <a:pt x="36" y="596"/>
                    <a:pt x="27" y="609"/>
                    <a:pt x="20" y="620"/>
                  </a:cubicBezTo>
                  <a:cubicBezTo>
                    <a:pt x="8" y="642"/>
                    <a:pt x="0" y="655"/>
                    <a:pt x="0" y="655"/>
                  </a:cubicBezTo>
                  <a:lnTo>
                    <a:pt x="28" y="67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>
                <a:solidFill>
                  <a:srgbClr val="F8F8F8"/>
                </a:solidFill>
              </a:endParaRPr>
            </a:p>
          </p:txBody>
        </p:sp>
        <p:sp>
          <p:nvSpPr>
            <p:cNvPr id="74" name="Freeform 24"/>
            <p:cNvSpPr>
              <a:spLocks/>
            </p:cNvSpPr>
            <p:nvPr/>
          </p:nvSpPr>
          <p:spPr bwMode="auto">
            <a:xfrm rot="5400000">
              <a:off x="1445273" y="1766200"/>
              <a:ext cx="1169277" cy="330555"/>
            </a:xfrm>
            <a:custGeom>
              <a:avLst/>
              <a:gdLst>
                <a:gd name="T0" fmla="*/ 893 w 893"/>
                <a:gd name="T1" fmla="*/ 32 h 268"/>
                <a:gd name="T2" fmla="*/ 854 w 893"/>
                <a:gd name="T3" fmla="*/ 33 h 268"/>
                <a:gd name="T4" fmla="*/ 809 w 893"/>
                <a:gd name="T5" fmla="*/ 35 h 268"/>
                <a:gd name="T6" fmla="*/ 796 w 893"/>
                <a:gd name="T7" fmla="*/ 35 h 268"/>
                <a:gd name="T8" fmla="*/ 782 w 893"/>
                <a:gd name="T9" fmla="*/ 36 h 268"/>
                <a:gd name="T10" fmla="*/ 751 w 893"/>
                <a:gd name="T11" fmla="*/ 39 h 268"/>
                <a:gd name="T12" fmla="*/ 717 w 893"/>
                <a:gd name="T13" fmla="*/ 41 h 268"/>
                <a:gd name="T14" fmla="*/ 682 w 893"/>
                <a:gd name="T15" fmla="*/ 46 h 268"/>
                <a:gd name="T16" fmla="*/ 644 w 893"/>
                <a:gd name="T17" fmla="*/ 51 h 268"/>
                <a:gd name="T18" fmla="*/ 624 w 893"/>
                <a:gd name="T19" fmla="*/ 53 h 268"/>
                <a:gd name="T20" fmla="*/ 605 w 893"/>
                <a:gd name="T21" fmla="*/ 57 h 268"/>
                <a:gd name="T22" fmla="*/ 564 w 893"/>
                <a:gd name="T23" fmla="*/ 64 h 268"/>
                <a:gd name="T24" fmla="*/ 544 w 893"/>
                <a:gd name="T25" fmla="*/ 68 h 268"/>
                <a:gd name="T26" fmla="*/ 523 w 893"/>
                <a:gd name="T27" fmla="*/ 72 h 268"/>
                <a:gd name="T28" fmla="*/ 481 w 893"/>
                <a:gd name="T29" fmla="*/ 82 h 268"/>
                <a:gd name="T30" fmla="*/ 460 w 893"/>
                <a:gd name="T31" fmla="*/ 87 h 268"/>
                <a:gd name="T32" fmla="*/ 455 w 893"/>
                <a:gd name="T33" fmla="*/ 88 h 268"/>
                <a:gd name="T34" fmla="*/ 450 w 893"/>
                <a:gd name="T35" fmla="*/ 89 h 268"/>
                <a:gd name="T36" fmla="*/ 440 w 893"/>
                <a:gd name="T37" fmla="*/ 92 h 268"/>
                <a:gd name="T38" fmla="*/ 143 w 893"/>
                <a:gd name="T39" fmla="*/ 201 h 268"/>
                <a:gd name="T40" fmla="*/ 115 w 893"/>
                <a:gd name="T41" fmla="*/ 215 h 268"/>
                <a:gd name="T42" fmla="*/ 91 w 893"/>
                <a:gd name="T43" fmla="*/ 227 h 268"/>
                <a:gd name="T44" fmla="*/ 69 w 893"/>
                <a:gd name="T45" fmla="*/ 238 h 268"/>
                <a:gd name="T46" fmla="*/ 50 w 893"/>
                <a:gd name="T47" fmla="*/ 248 h 268"/>
                <a:gd name="T48" fmla="*/ 16 w 893"/>
                <a:gd name="T49" fmla="*/ 268 h 268"/>
                <a:gd name="T50" fmla="*/ 0 w 893"/>
                <a:gd name="T51" fmla="*/ 240 h 268"/>
                <a:gd name="T52" fmla="*/ 35 w 893"/>
                <a:gd name="T53" fmla="*/ 220 h 268"/>
                <a:gd name="T54" fmla="*/ 54 w 893"/>
                <a:gd name="T55" fmla="*/ 210 h 268"/>
                <a:gd name="T56" fmla="*/ 76 w 893"/>
                <a:gd name="T57" fmla="*/ 199 h 268"/>
                <a:gd name="T58" fmla="*/ 101 w 893"/>
                <a:gd name="T59" fmla="*/ 186 h 268"/>
                <a:gd name="T60" fmla="*/ 129 w 893"/>
                <a:gd name="T61" fmla="*/ 172 h 268"/>
                <a:gd name="T62" fmla="*/ 431 w 893"/>
                <a:gd name="T63" fmla="*/ 61 h 268"/>
                <a:gd name="T64" fmla="*/ 442 w 893"/>
                <a:gd name="T65" fmla="*/ 58 h 268"/>
                <a:gd name="T66" fmla="*/ 447 w 893"/>
                <a:gd name="T67" fmla="*/ 57 h 268"/>
                <a:gd name="T68" fmla="*/ 452 w 893"/>
                <a:gd name="T69" fmla="*/ 56 h 268"/>
                <a:gd name="T70" fmla="*/ 474 w 893"/>
                <a:gd name="T71" fmla="*/ 51 h 268"/>
                <a:gd name="T72" fmla="*/ 516 w 893"/>
                <a:gd name="T73" fmla="*/ 41 h 268"/>
                <a:gd name="T74" fmla="*/ 537 w 893"/>
                <a:gd name="T75" fmla="*/ 36 h 268"/>
                <a:gd name="T76" fmla="*/ 558 w 893"/>
                <a:gd name="T77" fmla="*/ 32 h 268"/>
                <a:gd name="T78" fmla="*/ 599 w 893"/>
                <a:gd name="T79" fmla="*/ 25 h 268"/>
                <a:gd name="T80" fmla="*/ 619 w 893"/>
                <a:gd name="T81" fmla="*/ 21 h 268"/>
                <a:gd name="T82" fmla="*/ 639 w 893"/>
                <a:gd name="T83" fmla="*/ 19 h 268"/>
                <a:gd name="T84" fmla="*/ 678 w 893"/>
                <a:gd name="T85" fmla="*/ 14 h 268"/>
                <a:gd name="T86" fmla="*/ 714 w 893"/>
                <a:gd name="T87" fmla="*/ 9 h 268"/>
                <a:gd name="T88" fmla="*/ 748 w 893"/>
                <a:gd name="T89" fmla="*/ 7 h 268"/>
                <a:gd name="T90" fmla="*/ 780 w 893"/>
                <a:gd name="T91" fmla="*/ 4 h 268"/>
                <a:gd name="T92" fmla="*/ 794 w 893"/>
                <a:gd name="T93" fmla="*/ 3 h 268"/>
                <a:gd name="T94" fmla="*/ 808 w 893"/>
                <a:gd name="T95" fmla="*/ 3 h 268"/>
                <a:gd name="T96" fmla="*/ 853 w 893"/>
                <a:gd name="T97" fmla="*/ 1 h 268"/>
                <a:gd name="T98" fmla="*/ 893 w 893"/>
                <a:gd name="T99" fmla="*/ 0 h 268"/>
                <a:gd name="T100" fmla="*/ 893 w 893"/>
                <a:gd name="T101" fmla="*/ 3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93" h="268">
                  <a:moveTo>
                    <a:pt x="893" y="32"/>
                  </a:moveTo>
                  <a:cubicBezTo>
                    <a:pt x="893" y="32"/>
                    <a:pt x="879" y="33"/>
                    <a:pt x="854" y="33"/>
                  </a:cubicBezTo>
                  <a:cubicBezTo>
                    <a:pt x="842" y="34"/>
                    <a:pt x="827" y="34"/>
                    <a:pt x="809" y="35"/>
                  </a:cubicBezTo>
                  <a:cubicBezTo>
                    <a:pt x="805" y="35"/>
                    <a:pt x="800" y="35"/>
                    <a:pt x="796" y="35"/>
                  </a:cubicBezTo>
                  <a:cubicBezTo>
                    <a:pt x="791" y="36"/>
                    <a:pt x="786" y="36"/>
                    <a:pt x="782" y="36"/>
                  </a:cubicBezTo>
                  <a:cubicBezTo>
                    <a:pt x="772" y="37"/>
                    <a:pt x="761" y="38"/>
                    <a:pt x="751" y="39"/>
                  </a:cubicBezTo>
                  <a:cubicBezTo>
                    <a:pt x="740" y="40"/>
                    <a:pt x="729" y="40"/>
                    <a:pt x="717" y="41"/>
                  </a:cubicBezTo>
                  <a:cubicBezTo>
                    <a:pt x="706" y="43"/>
                    <a:pt x="694" y="44"/>
                    <a:pt x="682" y="46"/>
                  </a:cubicBezTo>
                  <a:cubicBezTo>
                    <a:pt x="669" y="47"/>
                    <a:pt x="657" y="49"/>
                    <a:pt x="644" y="51"/>
                  </a:cubicBezTo>
                  <a:cubicBezTo>
                    <a:pt x="637" y="51"/>
                    <a:pt x="631" y="52"/>
                    <a:pt x="624" y="53"/>
                  </a:cubicBezTo>
                  <a:cubicBezTo>
                    <a:pt x="618" y="54"/>
                    <a:pt x="611" y="55"/>
                    <a:pt x="605" y="57"/>
                  </a:cubicBezTo>
                  <a:cubicBezTo>
                    <a:pt x="591" y="59"/>
                    <a:pt x="578" y="61"/>
                    <a:pt x="564" y="64"/>
                  </a:cubicBezTo>
                  <a:cubicBezTo>
                    <a:pt x="557" y="65"/>
                    <a:pt x="550" y="66"/>
                    <a:pt x="544" y="68"/>
                  </a:cubicBezTo>
                  <a:cubicBezTo>
                    <a:pt x="537" y="69"/>
                    <a:pt x="530" y="71"/>
                    <a:pt x="523" y="72"/>
                  </a:cubicBezTo>
                  <a:cubicBezTo>
                    <a:pt x="509" y="75"/>
                    <a:pt x="495" y="79"/>
                    <a:pt x="481" y="82"/>
                  </a:cubicBezTo>
                  <a:cubicBezTo>
                    <a:pt x="474" y="83"/>
                    <a:pt x="467" y="85"/>
                    <a:pt x="460" y="87"/>
                  </a:cubicBezTo>
                  <a:cubicBezTo>
                    <a:pt x="455" y="88"/>
                    <a:pt x="455" y="88"/>
                    <a:pt x="455" y="88"/>
                  </a:cubicBezTo>
                  <a:cubicBezTo>
                    <a:pt x="450" y="89"/>
                    <a:pt x="450" y="89"/>
                    <a:pt x="450" y="89"/>
                  </a:cubicBezTo>
                  <a:cubicBezTo>
                    <a:pt x="440" y="92"/>
                    <a:pt x="440" y="92"/>
                    <a:pt x="440" y="92"/>
                  </a:cubicBezTo>
                  <a:cubicBezTo>
                    <a:pt x="328" y="122"/>
                    <a:pt x="221" y="163"/>
                    <a:pt x="143" y="201"/>
                  </a:cubicBezTo>
                  <a:cubicBezTo>
                    <a:pt x="133" y="205"/>
                    <a:pt x="124" y="210"/>
                    <a:pt x="115" y="215"/>
                  </a:cubicBezTo>
                  <a:cubicBezTo>
                    <a:pt x="107" y="219"/>
                    <a:pt x="98" y="223"/>
                    <a:pt x="91" y="227"/>
                  </a:cubicBezTo>
                  <a:cubicBezTo>
                    <a:pt x="83" y="231"/>
                    <a:pt x="75" y="235"/>
                    <a:pt x="69" y="238"/>
                  </a:cubicBezTo>
                  <a:cubicBezTo>
                    <a:pt x="62" y="242"/>
                    <a:pt x="56" y="245"/>
                    <a:pt x="50" y="248"/>
                  </a:cubicBezTo>
                  <a:cubicBezTo>
                    <a:pt x="29" y="261"/>
                    <a:pt x="16" y="268"/>
                    <a:pt x="16" y="268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40"/>
                    <a:pt x="13" y="233"/>
                    <a:pt x="35" y="220"/>
                  </a:cubicBezTo>
                  <a:cubicBezTo>
                    <a:pt x="40" y="217"/>
                    <a:pt x="47" y="214"/>
                    <a:pt x="54" y="210"/>
                  </a:cubicBezTo>
                  <a:cubicBezTo>
                    <a:pt x="60" y="207"/>
                    <a:pt x="68" y="203"/>
                    <a:pt x="76" y="199"/>
                  </a:cubicBezTo>
                  <a:cubicBezTo>
                    <a:pt x="84" y="195"/>
                    <a:pt x="92" y="190"/>
                    <a:pt x="101" y="186"/>
                  </a:cubicBezTo>
                  <a:cubicBezTo>
                    <a:pt x="110" y="181"/>
                    <a:pt x="119" y="176"/>
                    <a:pt x="129" y="172"/>
                  </a:cubicBezTo>
                  <a:cubicBezTo>
                    <a:pt x="208" y="134"/>
                    <a:pt x="318" y="91"/>
                    <a:pt x="431" y="61"/>
                  </a:cubicBezTo>
                  <a:cubicBezTo>
                    <a:pt x="442" y="58"/>
                    <a:pt x="442" y="58"/>
                    <a:pt x="442" y="58"/>
                  </a:cubicBezTo>
                  <a:cubicBezTo>
                    <a:pt x="447" y="57"/>
                    <a:pt x="447" y="57"/>
                    <a:pt x="447" y="57"/>
                  </a:cubicBezTo>
                  <a:cubicBezTo>
                    <a:pt x="452" y="56"/>
                    <a:pt x="452" y="56"/>
                    <a:pt x="452" y="56"/>
                  </a:cubicBezTo>
                  <a:cubicBezTo>
                    <a:pt x="460" y="54"/>
                    <a:pt x="467" y="52"/>
                    <a:pt x="474" y="51"/>
                  </a:cubicBezTo>
                  <a:cubicBezTo>
                    <a:pt x="488" y="47"/>
                    <a:pt x="502" y="44"/>
                    <a:pt x="516" y="41"/>
                  </a:cubicBezTo>
                  <a:cubicBezTo>
                    <a:pt x="523" y="39"/>
                    <a:pt x="530" y="37"/>
                    <a:pt x="537" y="36"/>
                  </a:cubicBezTo>
                  <a:cubicBezTo>
                    <a:pt x="544" y="35"/>
                    <a:pt x="551" y="34"/>
                    <a:pt x="558" y="32"/>
                  </a:cubicBezTo>
                  <a:cubicBezTo>
                    <a:pt x="572" y="30"/>
                    <a:pt x="586" y="27"/>
                    <a:pt x="599" y="25"/>
                  </a:cubicBezTo>
                  <a:cubicBezTo>
                    <a:pt x="606" y="24"/>
                    <a:pt x="613" y="23"/>
                    <a:pt x="619" y="21"/>
                  </a:cubicBezTo>
                  <a:cubicBezTo>
                    <a:pt x="626" y="20"/>
                    <a:pt x="633" y="20"/>
                    <a:pt x="639" y="19"/>
                  </a:cubicBezTo>
                  <a:cubicBezTo>
                    <a:pt x="652" y="17"/>
                    <a:pt x="665" y="16"/>
                    <a:pt x="678" y="14"/>
                  </a:cubicBezTo>
                  <a:cubicBezTo>
                    <a:pt x="690" y="12"/>
                    <a:pt x="702" y="11"/>
                    <a:pt x="714" y="9"/>
                  </a:cubicBezTo>
                  <a:cubicBezTo>
                    <a:pt x="726" y="9"/>
                    <a:pt x="737" y="8"/>
                    <a:pt x="748" y="7"/>
                  </a:cubicBezTo>
                  <a:cubicBezTo>
                    <a:pt x="759" y="6"/>
                    <a:pt x="770" y="5"/>
                    <a:pt x="780" y="4"/>
                  </a:cubicBezTo>
                  <a:cubicBezTo>
                    <a:pt x="785" y="4"/>
                    <a:pt x="789" y="4"/>
                    <a:pt x="794" y="3"/>
                  </a:cubicBezTo>
                  <a:cubicBezTo>
                    <a:pt x="799" y="3"/>
                    <a:pt x="803" y="3"/>
                    <a:pt x="808" y="3"/>
                  </a:cubicBezTo>
                  <a:cubicBezTo>
                    <a:pt x="826" y="2"/>
                    <a:pt x="841" y="2"/>
                    <a:pt x="853" y="1"/>
                  </a:cubicBezTo>
                  <a:cubicBezTo>
                    <a:pt x="879" y="1"/>
                    <a:pt x="893" y="0"/>
                    <a:pt x="893" y="0"/>
                  </a:cubicBezTo>
                  <a:lnTo>
                    <a:pt x="893" y="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endParaRPr lang="en-US">
                <a:solidFill>
                  <a:srgbClr val="F8F8F8"/>
                </a:solidFill>
              </a:endParaRPr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 rot="5400000">
              <a:off x="1443733" y="2937017"/>
              <a:ext cx="1172358" cy="330555"/>
            </a:xfrm>
            <a:custGeom>
              <a:avLst/>
              <a:gdLst>
                <a:gd name="T0" fmla="*/ 0 w 896"/>
                <a:gd name="T1" fmla="*/ 32 h 268"/>
                <a:gd name="T2" fmla="*/ 40 w 896"/>
                <a:gd name="T3" fmla="*/ 33 h 268"/>
                <a:gd name="T4" fmla="*/ 86 w 896"/>
                <a:gd name="T5" fmla="*/ 35 h 268"/>
                <a:gd name="T6" fmla="*/ 100 w 896"/>
                <a:gd name="T7" fmla="*/ 35 h 268"/>
                <a:gd name="T8" fmla="*/ 114 w 896"/>
                <a:gd name="T9" fmla="*/ 36 h 268"/>
                <a:gd name="T10" fmla="*/ 145 w 896"/>
                <a:gd name="T11" fmla="*/ 39 h 268"/>
                <a:gd name="T12" fmla="*/ 178 w 896"/>
                <a:gd name="T13" fmla="*/ 41 h 268"/>
                <a:gd name="T14" fmla="*/ 214 w 896"/>
                <a:gd name="T15" fmla="*/ 46 h 268"/>
                <a:gd name="T16" fmla="*/ 252 w 896"/>
                <a:gd name="T17" fmla="*/ 51 h 268"/>
                <a:gd name="T18" fmla="*/ 271 w 896"/>
                <a:gd name="T19" fmla="*/ 53 h 268"/>
                <a:gd name="T20" fmla="*/ 291 w 896"/>
                <a:gd name="T21" fmla="*/ 57 h 268"/>
                <a:gd name="T22" fmla="*/ 332 w 896"/>
                <a:gd name="T23" fmla="*/ 64 h 268"/>
                <a:gd name="T24" fmla="*/ 352 w 896"/>
                <a:gd name="T25" fmla="*/ 68 h 268"/>
                <a:gd name="T26" fmla="*/ 373 w 896"/>
                <a:gd name="T27" fmla="*/ 72 h 268"/>
                <a:gd name="T28" fmla="*/ 414 w 896"/>
                <a:gd name="T29" fmla="*/ 82 h 268"/>
                <a:gd name="T30" fmla="*/ 435 w 896"/>
                <a:gd name="T31" fmla="*/ 87 h 268"/>
                <a:gd name="T32" fmla="*/ 441 w 896"/>
                <a:gd name="T33" fmla="*/ 88 h 268"/>
                <a:gd name="T34" fmla="*/ 446 w 896"/>
                <a:gd name="T35" fmla="*/ 89 h 268"/>
                <a:gd name="T36" fmla="*/ 456 w 896"/>
                <a:gd name="T37" fmla="*/ 92 h 268"/>
                <a:gd name="T38" fmla="*/ 753 w 896"/>
                <a:gd name="T39" fmla="*/ 201 h 268"/>
                <a:gd name="T40" fmla="*/ 780 w 896"/>
                <a:gd name="T41" fmla="*/ 215 h 268"/>
                <a:gd name="T42" fmla="*/ 805 w 896"/>
                <a:gd name="T43" fmla="*/ 227 h 268"/>
                <a:gd name="T44" fmla="*/ 827 w 896"/>
                <a:gd name="T45" fmla="*/ 238 h 268"/>
                <a:gd name="T46" fmla="*/ 845 w 896"/>
                <a:gd name="T47" fmla="*/ 248 h 268"/>
                <a:gd name="T48" fmla="*/ 880 w 896"/>
                <a:gd name="T49" fmla="*/ 268 h 268"/>
                <a:gd name="T50" fmla="*/ 896 w 896"/>
                <a:gd name="T51" fmla="*/ 240 h 268"/>
                <a:gd name="T52" fmla="*/ 861 w 896"/>
                <a:gd name="T53" fmla="*/ 220 h 268"/>
                <a:gd name="T54" fmla="*/ 842 w 896"/>
                <a:gd name="T55" fmla="*/ 210 h 268"/>
                <a:gd name="T56" fmla="*/ 820 w 896"/>
                <a:gd name="T57" fmla="*/ 199 h 268"/>
                <a:gd name="T58" fmla="*/ 795 w 896"/>
                <a:gd name="T59" fmla="*/ 186 h 268"/>
                <a:gd name="T60" fmla="*/ 766 w 896"/>
                <a:gd name="T61" fmla="*/ 172 h 268"/>
                <a:gd name="T62" fmla="*/ 464 w 896"/>
                <a:gd name="T63" fmla="*/ 61 h 268"/>
                <a:gd name="T64" fmla="*/ 454 w 896"/>
                <a:gd name="T65" fmla="*/ 58 h 268"/>
                <a:gd name="T66" fmla="*/ 449 w 896"/>
                <a:gd name="T67" fmla="*/ 57 h 268"/>
                <a:gd name="T68" fmla="*/ 443 w 896"/>
                <a:gd name="T69" fmla="*/ 56 h 268"/>
                <a:gd name="T70" fmla="*/ 422 w 896"/>
                <a:gd name="T71" fmla="*/ 51 h 268"/>
                <a:gd name="T72" fmla="*/ 379 w 896"/>
                <a:gd name="T73" fmla="*/ 41 h 268"/>
                <a:gd name="T74" fmla="*/ 358 w 896"/>
                <a:gd name="T75" fmla="*/ 36 h 268"/>
                <a:gd name="T76" fmla="*/ 337 w 896"/>
                <a:gd name="T77" fmla="*/ 32 h 268"/>
                <a:gd name="T78" fmla="*/ 296 w 896"/>
                <a:gd name="T79" fmla="*/ 25 h 268"/>
                <a:gd name="T80" fmla="*/ 276 w 896"/>
                <a:gd name="T81" fmla="*/ 21 h 268"/>
                <a:gd name="T82" fmla="*/ 256 w 896"/>
                <a:gd name="T83" fmla="*/ 19 h 268"/>
                <a:gd name="T84" fmla="*/ 218 w 896"/>
                <a:gd name="T85" fmla="*/ 14 h 268"/>
                <a:gd name="T86" fmla="*/ 182 w 896"/>
                <a:gd name="T87" fmla="*/ 9 h 268"/>
                <a:gd name="T88" fmla="*/ 148 w 896"/>
                <a:gd name="T89" fmla="*/ 7 h 268"/>
                <a:gd name="T90" fmla="*/ 116 w 896"/>
                <a:gd name="T91" fmla="*/ 4 h 268"/>
                <a:gd name="T92" fmla="*/ 102 w 896"/>
                <a:gd name="T93" fmla="*/ 3 h 268"/>
                <a:gd name="T94" fmla="*/ 88 w 896"/>
                <a:gd name="T95" fmla="*/ 3 h 268"/>
                <a:gd name="T96" fmla="*/ 41 w 896"/>
                <a:gd name="T97" fmla="*/ 1 h 268"/>
                <a:gd name="T98" fmla="*/ 0 w 896"/>
                <a:gd name="T99" fmla="*/ 0 h 268"/>
                <a:gd name="T100" fmla="*/ 0 w 896"/>
                <a:gd name="T101" fmla="*/ 3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96" h="268">
                  <a:moveTo>
                    <a:pt x="0" y="32"/>
                  </a:moveTo>
                  <a:cubicBezTo>
                    <a:pt x="0" y="32"/>
                    <a:pt x="15" y="33"/>
                    <a:pt x="40" y="33"/>
                  </a:cubicBezTo>
                  <a:cubicBezTo>
                    <a:pt x="53" y="34"/>
                    <a:pt x="68" y="34"/>
                    <a:pt x="86" y="35"/>
                  </a:cubicBezTo>
                  <a:cubicBezTo>
                    <a:pt x="90" y="35"/>
                    <a:pt x="95" y="35"/>
                    <a:pt x="100" y="35"/>
                  </a:cubicBezTo>
                  <a:cubicBezTo>
                    <a:pt x="104" y="36"/>
                    <a:pt x="109" y="36"/>
                    <a:pt x="114" y="36"/>
                  </a:cubicBezTo>
                  <a:cubicBezTo>
                    <a:pt x="124" y="37"/>
                    <a:pt x="134" y="38"/>
                    <a:pt x="145" y="39"/>
                  </a:cubicBezTo>
                  <a:cubicBezTo>
                    <a:pt x="156" y="40"/>
                    <a:pt x="167" y="40"/>
                    <a:pt x="178" y="41"/>
                  </a:cubicBezTo>
                  <a:cubicBezTo>
                    <a:pt x="190" y="43"/>
                    <a:pt x="202" y="44"/>
                    <a:pt x="214" y="46"/>
                  </a:cubicBezTo>
                  <a:cubicBezTo>
                    <a:pt x="226" y="47"/>
                    <a:pt x="239" y="49"/>
                    <a:pt x="252" y="51"/>
                  </a:cubicBezTo>
                  <a:cubicBezTo>
                    <a:pt x="258" y="51"/>
                    <a:pt x="265" y="52"/>
                    <a:pt x="271" y="53"/>
                  </a:cubicBezTo>
                  <a:cubicBezTo>
                    <a:pt x="278" y="54"/>
                    <a:pt x="284" y="55"/>
                    <a:pt x="291" y="57"/>
                  </a:cubicBezTo>
                  <a:cubicBezTo>
                    <a:pt x="304" y="59"/>
                    <a:pt x="318" y="61"/>
                    <a:pt x="332" y="64"/>
                  </a:cubicBezTo>
                  <a:cubicBezTo>
                    <a:pt x="338" y="65"/>
                    <a:pt x="345" y="66"/>
                    <a:pt x="352" y="68"/>
                  </a:cubicBezTo>
                  <a:cubicBezTo>
                    <a:pt x="359" y="69"/>
                    <a:pt x="366" y="71"/>
                    <a:pt x="373" y="72"/>
                  </a:cubicBezTo>
                  <a:cubicBezTo>
                    <a:pt x="387" y="75"/>
                    <a:pt x="400" y="79"/>
                    <a:pt x="414" y="82"/>
                  </a:cubicBezTo>
                  <a:cubicBezTo>
                    <a:pt x="421" y="83"/>
                    <a:pt x="428" y="85"/>
                    <a:pt x="435" y="87"/>
                  </a:cubicBezTo>
                  <a:cubicBezTo>
                    <a:pt x="441" y="88"/>
                    <a:pt x="441" y="88"/>
                    <a:pt x="441" y="88"/>
                  </a:cubicBezTo>
                  <a:cubicBezTo>
                    <a:pt x="446" y="89"/>
                    <a:pt x="446" y="89"/>
                    <a:pt x="446" y="89"/>
                  </a:cubicBezTo>
                  <a:cubicBezTo>
                    <a:pt x="456" y="92"/>
                    <a:pt x="456" y="92"/>
                    <a:pt x="456" y="92"/>
                  </a:cubicBezTo>
                  <a:cubicBezTo>
                    <a:pt x="567" y="122"/>
                    <a:pt x="675" y="163"/>
                    <a:pt x="753" y="201"/>
                  </a:cubicBezTo>
                  <a:cubicBezTo>
                    <a:pt x="762" y="205"/>
                    <a:pt x="772" y="210"/>
                    <a:pt x="780" y="215"/>
                  </a:cubicBezTo>
                  <a:cubicBezTo>
                    <a:pt x="789" y="219"/>
                    <a:pt x="797" y="223"/>
                    <a:pt x="805" y="227"/>
                  </a:cubicBezTo>
                  <a:cubicBezTo>
                    <a:pt x="813" y="231"/>
                    <a:pt x="820" y="235"/>
                    <a:pt x="827" y="238"/>
                  </a:cubicBezTo>
                  <a:cubicBezTo>
                    <a:pt x="834" y="242"/>
                    <a:pt x="840" y="245"/>
                    <a:pt x="845" y="248"/>
                  </a:cubicBezTo>
                  <a:cubicBezTo>
                    <a:pt x="867" y="261"/>
                    <a:pt x="880" y="268"/>
                    <a:pt x="880" y="268"/>
                  </a:cubicBezTo>
                  <a:cubicBezTo>
                    <a:pt x="896" y="240"/>
                    <a:pt x="896" y="240"/>
                    <a:pt x="896" y="240"/>
                  </a:cubicBezTo>
                  <a:cubicBezTo>
                    <a:pt x="896" y="240"/>
                    <a:pt x="883" y="233"/>
                    <a:pt x="861" y="220"/>
                  </a:cubicBezTo>
                  <a:cubicBezTo>
                    <a:pt x="855" y="217"/>
                    <a:pt x="849" y="214"/>
                    <a:pt x="842" y="210"/>
                  </a:cubicBezTo>
                  <a:cubicBezTo>
                    <a:pt x="835" y="207"/>
                    <a:pt x="828" y="203"/>
                    <a:pt x="820" y="199"/>
                  </a:cubicBezTo>
                  <a:cubicBezTo>
                    <a:pt x="812" y="195"/>
                    <a:pt x="803" y="190"/>
                    <a:pt x="795" y="186"/>
                  </a:cubicBezTo>
                  <a:cubicBezTo>
                    <a:pt x="786" y="181"/>
                    <a:pt x="776" y="176"/>
                    <a:pt x="766" y="172"/>
                  </a:cubicBezTo>
                  <a:cubicBezTo>
                    <a:pt x="687" y="134"/>
                    <a:pt x="578" y="91"/>
                    <a:pt x="464" y="61"/>
                  </a:cubicBezTo>
                  <a:cubicBezTo>
                    <a:pt x="454" y="58"/>
                    <a:pt x="454" y="58"/>
                    <a:pt x="454" y="58"/>
                  </a:cubicBezTo>
                  <a:cubicBezTo>
                    <a:pt x="449" y="57"/>
                    <a:pt x="449" y="57"/>
                    <a:pt x="449" y="57"/>
                  </a:cubicBezTo>
                  <a:cubicBezTo>
                    <a:pt x="443" y="56"/>
                    <a:pt x="443" y="56"/>
                    <a:pt x="443" y="56"/>
                  </a:cubicBezTo>
                  <a:cubicBezTo>
                    <a:pt x="436" y="54"/>
                    <a:pt x="429" y="52"/>
                    <a:pt x="422" y="51"/>
                  </a:cubicBezTo>
                  <a:cubicBezTo>
                    <a:pt x="408" y="47"/>
                    <a:pt x="394" y="44"/>
                    <a:pt x="379" y="41"/>
                  </a:cubicBezTo>
                  <a:cubicBezTo>
                    <a:pt x="372" y="39"/>
                    <a:pt x="365" y="37"/>
                    <a:pt x="358" y="36"/>
                  </a:cubicBezTo>
                  <a:cubicBezTo>
                    <a:pt x="351" y="35"/>
                    <a:pt x="344" y="34"/>
                    <a:pt x="337" y="32"/>
                  </a:cubicBezTo>
                  <a:cubicBezTo>
                    <a:pt x="324" y="30"/>
                    <a:pt x="310" y="27"/>
                    <a:pt x="296" y="25"/>
                  </a:cubicBezTo>
                  <a:cubicBezTo>
                    <a:pt x="290" y="24"/>
                    <a:pt x="283" y="23"/>
                    <a:pt x="276" y="21"/>
                  </a:cubicBezTo>
                  <a:cubicBezTo>
                    <a:pt x="270" y="20"/>
                    <a:pt x="263" y="20"/>
                    <a:pt x="256" y="19"/>
                  </a:cubicBezTo>
                  <a:cubicBezTo>
                    <a:pt x="243" y="17"/>
                    <a:pt x="231" y="16"/>
                    <a:pt x="218" y="14"/>
                  </a:cubicBezTo>
                  <a:cubicBezTo>
                    <a:pt x="206" y="12"/>
                    <a:pt x="193" y="11"/>
                    <a:pt x="182" y="9"/>
                  </a:cubicBezTo>
                  <a:cubicBezTo>
                    <a:pt x="170" y="9"/>
                    <a:pt x="158" y="8"/>
                    <a:pt x="148" y="7"/>
                  </a:cubicBezTo>
                  <a:cubicBezTo>
                    <a:pt x="137" y="6"/>
                    <a:pt x="126" y="5"/>
                    <a:pt x="116" y="4"/>
                  </a:cubicBezTo>
                  <a:cubicBezTo>
                    <a:pt x="111" y="4"/>
                    <a:pt x="106" y="4"/>
                    <a:pt x="102" y="3"/>
                  </a:cubicBezTo>
                  <a:cubicBezTo>
                    <a:pt x="97" y="3"/>
                    <a:pt x="92" y="3"/>
                    <a:pt x="88" y="3"/>
                  </a:cubicBezTo>
                  <a:cubicBezTo>
                    <a:pt x="70" y="2"/>
                    <a:pt x="54" y="2"/>
                    <a:pt x="41" y="1"/>
                  </a:cubicBezTo>
                  <a:cubicBezTo>
                    <a:pt x="15" y="1"/>
                    <a:pt x="0" y="0"/>
                    <a:pt x="0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endParaRPr lang="en-US">
                <a:solidFill>
                  <a:srgbClr val="F8F8F8"/>
                </a:solidFill>
              </a:endParaRPr>
            </a:p>
          </p:txBody>
        </p:sp>
        <p:sp>
          <p:nvSpPr>
            <p:cNvPr id="82" name="Freeform 26"/>
            <p:cNvSpPr>
              <a:spLocks/>
            </p:cNvSpPr>
            <p:nvPr/>
          </p:nvSpPr>
          <p:spPr bwMode="auto">
            <a:xfrm rot="5400000">
              <a:off x="1047949" y="3691998"/>
              <a:ext cx="876573" cy="826388"/>
            </a:xfrm>
            <a:custGeom>
              <a:avLst/>
              <a:gdLst>
                <a:gd name="T0" fmla="*/ 643 w 670"/>
                <a:gd name="T1" fmla="*/ 671 h 671"/>
                <a:gd name="T2" fmla="*/ 623 w 670"/>
                <a:gd name="T3" fmla="*/ 637 h 671"/>
                <a:gd name="T4" fmla="*/ 598 w 670"/>
                <a:gd name="T5" fmla="*/ 599 h 671"/>
                <a:gd name="T6" fmla="*/ 566 w 670"/>
                <a:gd name="T7" fmla="*/ 550 h 671"/>
                <a:gd name="T8" fmla="*/ 546 w 670"/>
                <a:gd name="T9" fmla="*/ 522 h 671"/>
                <a:gd name="T10" fmla="*/ 536 w 670"/>
                <a:gd name="T11" fmla="*/ 508 h 671"/>
                <a:gd name="T12" fmla="*/ 525 w 670"/>
                <a:gd name="T13" fmla="*/ 493 h 671"/>
                <a:gd name="T14" fmla="*/ 477 w 670"/>
                <a:gd name="T15" fmla="*/ 432 h 671"/>
                <a:gd name="T16" fmla="*/ 423 w 670"/>
                <a:gd name="T17" fmla="*/ 369 h 671"/>
                <a:gd name="T18" fmla="*/ 364 w 670"/>
                <a:gd name="T19" fmla="*/ 307 h 671"/>
                <a:gd name="T20" fmla="*/ 302 w 670"/>
                <a:gd name="T21" fmla="*/ 248 h 671"/>
                <a:gd name="T22" fmla="*/ 239 w 670"/>
                <a:gd name="T23" fmla="*/ 193 h 671"/>
                <a:gd name="T24" fmla="*/ 178 w 670"/>
                <a:gd name="T25" fmla="*/ 145 h 671"/>
                <a:gd name="T26" fmla="*/ 163 w 670"/>
                <a:gd name="T27" fmla="*/ 135 h 671"/>
                <a:gd name="T28" fmla="*/ 148 w 670"/>
                <a:gd name="T29" fmla="*/ 124 h 671"/>
                <a:gd name="T30" fmla="*/ 121 w 670"/>
                <a:gd name="T31" fmla="*/ 105 h 671"/>
                <a:gd name="T32" fmla="*/ 72 w 670"/>
                <a:gd name="T33" fmla="*/ 72 h 671"/>
                <a:gd name="T34" fmla="*/ 34 w 670"/>
                <a:gd name="T35" fmla="*/ 48 h 671"/>
                <a:gd name="T36" fmla="*/ 0 w 670"/>
                <a:gd name="T37" fmla="*/ 28 h 671"/>
                <a:gd name="T38" fmla="*/ 16 w 670"/>
                <a:gd name="T39" fmla="*/ 0 h 671"/>
                <a:gd name="T40" fmla="*/ 51 w 670"/>
                <a:gd name="T41" fmla="*/ 20 h 671"/>
                <a:gd name="T42" fmla="*/ 89 w 670"/>
                <a:gd name="T43" fmla="*/ 45 h 671"/>
                <a:gd name="T44" fmla="*/ 139 w 670"/>
                <a:gd name="T45" fmla="*/ 79 h 671"/>
                <a:gd name="T46" fmla="*/ 167 w 670"/>
                <a:gd name="T47" fmla="*/ 98 h 671"/>
                <a:gd name="T48" fmla="*/ 182 w 670"/>
                <a:gd name="T49" fmla="*/ 109 h 671"/>
                <a:gd name="T50" fmla="*/ 197 w 670"/>
                <a:gd name="T51" fmla="*/ 120 h 671"/>
                <a:gd name="T52" fmla="*/ 259 w 670"/>
                <a:gd name="T53" fmla="*/ 169 h 671"/>
                <a:gd name="T54" fmla="*/ 323 w 670"/>
                <a:gd name="T55" fmla="*/ 224 h 671"/>
                <a:gd name="T56" fmla="*/ 386 w 670"/>
                <a:gd name="T57" fmla="*/ 284 h 671"/>
                <a:gd name="T58" fmla="*/ 447 w 670"/>
                <a:gd name="T59" fmla="*/ 348 h 671"/>
                <a:gd name="T60" fmla="*/ 502 w 670"/>
                <a:gd name="T61" fmla="*/ 412 h 671"/>
                <a:gd name="T62" fmla="*/ 551 w 670"/>
                <a:gd name="T63" fmla="*/ 474 h 671"/>
                <a:gd name="T64" fmla="*/ 562 w 670"/>
                <a:gd name="T65" fmla="*/ 489 h 671"/>
                <a:gd name="T66" fmla="*/ 572 w 670"/>
                <a:gd name="T67" fmla="*/ 504 h 671"/>
                <a:gd name="T68" fmla="*/ 592 w 670"/>
                <a:gd name="T69" fmla="*/ 531 h 671"/>
                <a:gd name="T70" fmla="*/ 625 w 670"/>
                <a:gd name="T71" fmla="*/ 581 h 671"/>
                <a:gd name="T72" fmla="*/ 650 w 670"/>
                <a:gd name="T73" fmla="*/ 620 h 671"/>
                <a:gd name="T74" fmla="*/ 670 w 670"/>
                <a:gd name="T75" fmla="*/ 655 h 671"/>
                <a:gd name="T76" fmla="*/ 643 w 670"/>
                <a:gd name="T77" fmla="*/ 671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0" h="671">
                  <a:moveTo>
                    <a:pt x="643" y="671"/>
                  </a:moveTo>
                  <a:cubicBezTo>
                    <a:pt x="643" y="671"/>
                    <a:pt x="636" y="659"/>
                    <a:pt x="623" y="637"/>
                  </a:cubicBezTo>
                  <a:cubicBezTo>
                    <a:pt x="616" y="626"/>
                    <a:pt x="608" y="613"/>
                    <a:pt x="598" y="599"/>
                  </a:cubicBezTo>
                  <a:cubicBezTo>
                    <a:pt x="589" y="584"/>
                    <a:pt x="579" y="567"/>
                    <a:pt x="566" y="550"/>
                  </a:cubicBezTo>
                  <a:cubicBezTo>
                    <a:pt x="560" y="541"/>
                    <a:pt x="553" y="532"/>
                    <a:pt x="546" y="522"/>
                  </a:cubicBezTo>
                  <a:cubicBezTo>
                    <a:pt x="543" y="518"/>
                    <a:pt x="540" y="513"/>
                    <a:pt x="536" y="508"/>
                  </a:cubicBezTo>
                  <a:cubicBezTo>
                    <a:pt x="533" y="503"/>
                    <a:pt x="529" y="498"/>
                    <a:pt x="525" y="493"/>
                  </a:cubicBezTo>
                  <a:cubicBezTo>
                    <a:pt x="510" y="474"/>
                    <a:pt x="494" y="453"/>
                    <a:pt x="477" y="432"/>
                  </a:cubicBezTo>
                  <a:cubicBezTo>
                    <a:pt x="460" y="412"/>
                    <a:pt x="441" y="391"/>
                    <a:pt x="423" y="369"/>
                  </a:cubicBezTo>
                  <a:cubicBezTo>
                    <a:pt x="403" y="349"/>
                    <a:pt x="383" y="328"/>
                    <a:pt x="364" y="307"/>
                  </a:cubicBezTo>
                  <a:cubicBezTo>
                    <a:pt x="343" y="287"/>
                    <a:pt x="322" y="267"/>
                    <a:pt x="302" y="248"/>
                  </a:cubicBezTo>
                  <a:cubicBezTo>
                    <a:pt x="280" y="229"/>
                    <a:pt x="259" y="211"/>
                    <a:pt x="239" y="193"/>
                  </a:cubicBezTo>
                  <a:cubicBezTo>
                    <a:pt x="218" y="177"/>
                    <a:pt x="197" y="161"/>
                    <a:pt x="178" y="145"/>
                  </a:cubicBezTo>
                  <a:cubicBezTo>
                    <a:pt x="173" y="142"/>
                    <a:pt x="168" y="138"/>
                    <a:pt x="163" y="135"/>
                  </a:cubicBezTo>
                  <a:cubicBezTo>
                    <a:pt x="158" y="131"/>
                    <a:pt x="153" y="128"/>
                    <a:pt x="148" y="124"/>
                  </a:cubicBezTo>
                  <a:cubicBezTo>
                    <a:pt x="139" y="118"/>
                    <a:pt x="130" y="111"/>
                    <a:pt x="121" y="105"/>
                  </a:cubicBezTo>
                  <a:cubicBezTo>
                    <a:pt x="104" y="92"/>
                    <a:pt x="87" y="82"/>
                    <a:pt x="72" y="72"/>
                  </a:cubicBezTo>
                  <a:cubicBezTo>
                    <a:pt x="57" y="63"/>
                    <a:pt x="44" y="55"/>
                    <a:pt x="34" y="48"/>
                  </a:cubicBezTo>
                  <a:cubicBezTo>
                    <a:pt x="12" y="35"/>
                    <a:pt x="0" y="28"/>
                    <a:pt x="0" y="28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28" y="8"/>
                    <a:pt x="51" y="20"/>
                  </a:cubicBezTo>
                  <a:cubicBezTo>
                    <a:pt x="61" y="27"/>
                    <a:pt x="74" y="36"/>
                    <a:pt x="89" y="45"/>
                  </a:cubicBezTo>
                  <a:cubicBezTo>
                    <a:pt x="104" y="55"/>
                    <a:pt x="122" y="65"/>
                    <a:pt x="139" y="79"/>
                  </a:cubicBezTo>
                  <a:cubicBezTo>
                    <a:pt x="148" y="85"/>
                    <a:pt x="158" y="92"/>
                    <a:pt x="167" y="98"/>
                  </a:cubicBezTo>
                  <a:cubicBezTo>
                    <a:pt x="172" y="102"/>
                    <a:pt x="177" y="105"/>
                    <a:pt x="182" y="109"/>
                  </a:cubicBezTo>
                  <a:cubicBezTo>
                    <a:pt x="187" y="112"/>
                    <a:pt x="192" y="116"/>
                    <a:pt x="197" y="120"/>
                  </a:cubicBezTo>
                  <a:cubicBezTo>
                    <a:pt x="217" y="135"/>
                    <a:pt x="237" y="152"/>
                    <a:pt x="259" y="169"/>
                  </a:cubicBezTo>
                  <a:cubicBezTo>
                    <a:pt x="280" y="187"/>
                    <a:pt x="301" y="205"/>
                    <a:pt x="323" y="224"/>
                  </a:cubicBezTo>
                  <a:cubicBezTo>
                    <a:pt x="344" y="244"/>
                    <a:pt x="365" y="264"/>
                    <a:pt x="386" y="284"/>
                  </a:cubicBezTo>
                  <a:cubicBezTo>
                    <a:pt x="406" y="306"/>
                    <a:pt x="427" y="327"/>
                    <a:pt x="447" y="348"/>
                  </a:cubicBezTo>
                  <a:cubicBezTo>
                    <a:pt x="465" y="369"/>
                    <a:pt x="484" y="391"/>
                    <a:pt x="502" y="412"/>
                  </a:cubicBezTo>
                  <a:cubicBezTo>
                    <a:pt x="519" y="433"/>
                    <a:pt x="535" y="454"/>
                    <a:pt x="551" y="474"/>
                  </a:cubicBezTo>
                  <a:cubicBezTo>
                    <a:pt x="555" y="479"/>
                    <a:pt x="558" y="484"/>
                    <a:pt x="562" y="489"/>
                  </a:cubicBezTo>
                  <a:cubicBezTo>
                    <a:pt x="565" y="494"/>
                    <a:pt x="569" y="499"/>
                    <a:pt x="572" y="504"/>
                  </a:cubicBezTo>
                  <a:cubicBezTo>
                    <a:pt x="579" y="513"/>
                    <a:pt x="586" y="522"/>
                    <a:pt x="592" y="531"/>
                  </a:cubicBezTo>
                  <a:cubicBezTo>
                    <a:pt x="605" y="549"/>
                    <a:pt x="616" y="566"/>
                    <a:pt x="625" y="581"/>
                  </a:cubicBezTo>
                  <a:cubicBezTo>
                    <a:pt x="635" y="596"/>
                    <a:pt x="643" y="609"/>
                    <a:pt x="650" y="620"/>
                  </a:cubicBezTo>
                  <a:cubicBezTo>
                    <a:pt x="663" y="642"/>
                    <a:pt x="670" y="655"/>
                    <a:pt x="670" y="655"/>
                  </a:cubicBezTo>
                  <a:lnTo>
                    <a:pt x="643" y="67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>
                <a:solidFill>
                  <a:srgbClr val="F8F8F8"/>
                </a:solidFill>
              </a:endParaRPr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 rot="5400000">
              <a:off x="366835" y="4132696"/>
              <a:ext cx="349705" cy="1100402"/>
            </a:xfrm>
            <a:custGeom>
              <a:avLst/>
              <a:gdLst>
                <a:gd name="T0" fmla="*/ 0 w 267"/>
                <a:gd name="T1" fmla="*/ 16 h 893"/>
                <a:gd name="T2" fmla="*/ 19 w 267"/>
                <a:gd name="T3" fmla="*/ 50 h 893"/>
                <a:gd name="T4" fmla="*/ 29 w 267"/>
                <a:gd name="T5" fmla="*/ 69 h 893"/>
                <a:gd name="T6" fmla="*/ 40 w 267"/>
                <a:gd name="T7" fmla="*/ 91 h 893"/>
                <a:gd name="T8" fmla="*/ 53 w 267"/>
                <a:gd name="T9" fmla="*/ 115 h 893"/>
                <a:gd name="T10" fmla="*/ 67 w 267"/>
                <a:gd name="T11" fmla="*/ 143 h 893"/>
                <a:gd name="T12" fmla="*/ 175 w 267"/>
                <a:gd name="T13" fmla="*/ 440 h 893"/>
                <a:gd name="T14" fmla="*/ 178 w 267"/>
                <a:gd name="T15" fmla="*/ 450 h 893"/>
                <a:gd name="T16" fmla="*/ 180 w 267"/>
                <a:gd name="T17" fmla="*/ 455 h 893"/>
                <a:gd name="T18" fmla="*/ 181 w 267"/>
                <a:gd name="T19" fmla="*/ 460 h 893"/>
                <a:gd name="T20" fmla="*/ 186 w 267"/>
                <a:gd name="T21" fmla="*/ 481 h 893"/>
                <a:gd name="T22" fmla="*/ 196 w 267"/>
                <a:gd name="T23" fmla="*/ 523 h 893"/>
                <a:gd name="T24" fmla="*/ 200 w 267"/>
                <a:gd name="T25" fmla="*/ 544 h 893"/>
                <a:gd name="T26" fmla="*/ 204 w 267"/>
                <a:gd name="T27" fmla="*/ 564 h 893"/>
                <a:gd name="T28" fmla="*/ 211 w 267"/>
                <a:gd name="T29" fmla="*/ 605 h 893"/>
                <a:gd name="T30" fmla="*/ 215 w 267"/>
                <a:gd name="T31" fmla="*/ 624 h 893"/>
                <a:gd name="T32" fmla="*/ 217 w 267"/>
                <a:gd name="T33" fmla="*/ 644 h 893"/>
                <a:gd name="T34" fmla="*/ 222 w 267"/>
                <a:gd name="T35" fmla="*/ 682 h 893"/>
                <a:gd name="T36" fmla="*/ 226 w 267"/>
                <a:gd name="T37" fmla="*/ 717 h 893"/>
                <a:gd name="T38" fmla="*/ 229 w 267"/>
                <a:gd name="T39" fmla="*/ 751 h 893"/>
                <a:gd name="T40" fmla="*/ 231 w 267"/>
                <a:gd name="T41" fmla="*/ 782 h 893"/>
                <a:gd name="T42" fmla="*/ 232 w 267"/>
                <a:gd name="T43" fmla="*/ 796 h 893"/>
                <a:gd name="T44" fmla="*/ 233 w 267"/>
                <a:gd name="T45" fmla="*/ 809 h 893"/>
                <a:gd name="T46" fmla="*/ 234 w 267"/>
                <a:gd name="T47" fmla="*/ 854 h 893"/>
                <a:gd name="T48" fmla="*/ 235 w 267"/>
                <a:gd name="T49" fmla="*/ 893 h 893"/>
                <a:gd name="T50" fmla="*/ 267 w 267"/>
                <a:gd name="T51" fmla="*/ 893 h 893"/>
                <a:gd name="T52" fmla="*/ 266 w 267"/>
                <a:gd name="T53" fmla="*/ 853 h 893"/>
                <a:gd name="T54" fmla="*/ 265 w 267"/>
                <a:gd name="T55" fmla="*/ 808 h 893"/>
                <a:gd name="T56" fmla="*/ 264 w 267"/>
                <a:gd name="T57" fmla="*/ 794 h 893"/>
                <a:gd name="T58" fmla="*/ 263 w 267"/>
                <a:gd name="T59" fmla="*/ 780 h 893"/>
                <a:gd name="T60" fmla="*/ 261 w 267"/>
                <a:gd name="T61" fmla="*/ 748 h 893"/>
                <a:gd name="T62" fmla="*/ 258 w 267"/>
                <a:gd name="T63" fmla="*/ 714 h 893"/>
                <a:gd name="T64" fmla="*/ 254 w 267"/>
                <a:gd name="T65" fmla="*/ 678 h 893"/>
                <a:gd name="T66" fmla="*/ 249 w 267"/>
                <a:gd name="T67" fmla="*/ 639 h 893"/>
                <a:gd name="T68" fmla="*/ 246 w 267"/>
                <a:gd name="T69" fmla="*/ 619 h 893"/>
                <a:gd name="T70" fmla="*/ 243 w 267"/>
                <a:gd name="T71" fmla="*/ 599 h 893"/>
                <a:gd name="T72" fmla="*/ 235 w 267"/>
                <a:gd name="T73" fmla="*/ 558 h 893"/>
                <a:gd name="T74" fmla="*/ 232 w 267"/>
                <a:gd name="T75" fmla="*/ 537 h 893"/>
                <a:gd name="T76" fmla="*/ 227 w 267"/>
                <a:gd name="T77" fmla="*/ 516 h 893"/>
                <a:gd name="T78" fmla="*/ 217 w 267"/>
                <a:gd name="T79" fmla="*/ 474 h 893"/>
                <a:gd name="T80" fmla="*/ 212 w 267"/>
                <a:gd name="T81" fmla="*/ 452 h 893"/>
                <a:gd name="T82" fmla="*/ 211 w 267"/>
                <a:gd name="T83" fmla="*/ 447 h 893"/>
                <a:gd name="T84" fmla="*/ 209 w 267"/>
                <a:gd name="T85" fmla="*/ 442 h 893"/>
                <a:gd name="T86" fmla="*/ 206 w 267"/>
                <a:gd name="T87" fmla="*/ 431 h 893"/>
                <a:gd name="T88" fmla="*/ 96 w 267"/>
                <a:gd name="T89" fmla="*/ 129 h 893"/>
                <a:gd name="T90" fmla="*/ 82 w 267"/>
                <a:gd name="T91" fmla="*/ 101 h 893"/>
                <a:gd name="T92" fmla="*/ 69 w 267"/>
                <a:gd name="T93" fmla="*/ 76 h 893"/>
                <a:gd name="T94" fmla="*/ 57 w 267"/>
                <a:gd name="T95" fmla="*/ 54 h 893"/>
                <a:gd name="T96" fmla="*/ 47 w 267"/>
                <a:gd name="T97" fmla="*/ 35 h 893"/>
                <a:gd name="T98" fmla="*/ 27 w 267"/>
                <a:gd name="T99" fmla="*/ 0 h 893"/>
                <a:gd name="T100" fmla="*/ 0 w 267"/>
                <a:gd name="T101" fmla="*/ 1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7" h="893">
                  <a:moveTo>
                    <a:pt x="0" y="16"/>
                  </a:moveTo>
                  <a:cubicBezTo>
                    <a:pt x="0" y="16"/>
                    <a:pt x="7" y="28"/>
                    <a:pt x="19" y="50"/>
                  </a:cubicBezTo>
                  <a:cubicBezTo>
                    <a:pt x="23" y="56"/>
                    <a:pt x="26" y="62"/>
                    <a:pt x="29" y="69"/>
                  </a:cubicBezTo>
                  <a:cubicBezTo>
                    <a:pt x="33" y="75"/>
                    <a:pt x="36" y="83"/>
                    <a:pt x="40" y="91"/>
                  </a:cubicBezTo>
                  <a:cubicBezTo>
                    <a:pt x="44" y="98"/>
                    <a:pt x="49" y="107"/>
                    <a:pt x="53" y="115"/>
                  </a:cubicBezTo>
                  <a:cubicBezTo>
                    <a:pt x="58" y="124"/>
                    <a:pt x="63" y="133"/>
                    <a:pt x="67" y="143"/>
                  </a:cubicBezTo>
                  <a:cubicBezTo>
                    <a:pt x="104" y="221"/>
                    <a:pt x="146" y="328"/>
                    <a:pt x="175" y="440"/>
                  </a:cubicBezTo>
                  <a:cubicBezTo>
                    <a:pt x="178" y="450"/>
                    <a:pt x="178" y="450"/>
                    <a:pt x="178" y="450"/>
                  </a:cubicBezTo>
                  <a:cubicBezTo>
                    <a:pt x="180" y="455"/>
                    <a:pt x="180" y="455"/>
                    <a:pt x="180" y="455"/>
                  </a:cubicBezTo>
                  <a:cubicBezTo>
                    <a:pt x="181" y="460"/>
                    <a:pt x="181" y="460"/>
                    <a:pt x="181" y="460"/>
                  </a:cubicBezTo>
                  <a:cubicBezTo>
                    <a:pt x="183" y="467"/>
                    <a:pt x="184" y="474"/>
                    <a:pt x="186" y="481"/>
                  </a:cubicBezTo>
                  <a:cubicBezTo>
                    <a:pt x="189" y="495"/>
                    <a:pt x="192" y="509"/>
                    <a:pt x="196" y="523"/>
                  </a:cubicBezTo>
                  <a:cubicBezTo>
                    <a:pt x="197" y="530"/>
                    <a:pt x="199" y="537"/>
                    <a:pt x="200" y="544"/>
                  </a:cubicBezTo>
                  <a:cubicBezTo>
                    <a:pt x="201" y="550"/>
                    <a:pt x="203" y="557"/>
                    <a:pt x="204" y="564"/>
                  </a:cubicBezTo>
                  <a:cubicBezTo>
                    <a:pt x="206" y="578"/>
                    <a:pt x="209" y="591"/>
                    <a:pt x="211" y="605"/>
                  </a:cubicBezTo>
                  <a:cubicBezTo>
                    <a:pt x="212" y="611"/>
                    <a:pt x="213" y="618"/>
                    <a:pt x="215" y="624"/>
                  </a:cubicBezTo>
                  <a:cubicBezTo>
                    <a:pt x="216" y="631"/>
                    <a:pt x="216" y="637"/>
                    <a:pt x="217" y="644"/>
                  </a:cubicBezTo>
                  <a:cubicBezTo>
                    <a:pt x="219" y="657"/>
                    <a:pt x="220" y="669"/>
                    <a:pt x="222" y="682"/>
                  </a:cubicBezTo>
                  <a:cubicBezTo>
                    <a:pt x="223" y="694"/>
                    <a:pt x="225" y="706"/>
                    <a:pt x="226" y="717"/>
                  </a:cubicBezTo>
                  <a:cubicBezTo>
                    <a:pt x="227" y="729"/>
                    <a:pt x="228" y="740"/>
                    <a:pt x="229" y="751"/>
                  </a:cubicBezTo>
                  <a:cubicBezTo>
                    <a:pt x="230" y="762"/>
                    <a:pt x="231" y="772"/>
                    <a:pt x="231" y="782"/>
                  </a:cubicBezTo>
                  <a:cubicBezTo>
                    <a:pt x="232" y="787"/>
                    <a:pt x="232" y="791"/>
                    <a:pt x="232" y="796"/>
                  </a:cubicBezTo>
                  <a:cubicBezTo>
                    <a:pt x="233" y="801"/>
                    <a:pt x="233" y="805"/>
                    <a:pt x="233" y="809"/>
                  </a:cubicBezTo>
                  <a:cubicBezTo>
                    <a:pt x="234" y="827"/>
                    <a:pt x="234" y="842"/>
                    <a:pt x="234" y="854"/>
                  </a:cubicBezTo>
                  <a:cubicBezTo>
                    <a:pt x="235" y="879"/>
                    <a:pt x="235" y="893"/>
                    <a:pt x="235" y="893"/>
                  </a:cubicBezTo>
                  <a:cubicBezTo>
                    <a:pt x="267" y="893"/>
                    <a:pt x="267" y="893"/>
                    <a:pt x="267" y="893"/>
                  </a:cubicBezTo>
                  <a:cubicBezTo>
                    <a:pt x="267" y="893"/>
                    <a:pt x="267" y="879"/>
                    <a:pt x="266" y="853"/>
                  </a:cubicBezTo>
                  <a:cubicBezTo>
                    <a:pt x="266" y="841"/>
                    <a:pt x="266" y="825"/>
                    <a:pt x="265" y="808"/>
                  </a:cubicBezTo>
                  <a:cubicBezTo>
                    <a:pt x="265" y="803"/>
                    <a:pt x="265" y="799"/>
                    <a:pt x="264" y="794"/>
                  </a:cubicBezTo>
                  <a:cubicBezTo>
                    <a:pt x="264" y="789"/>
                    <a:pt x="264" y="784"/>
                    <a:pt x="263" y="780"/>
                  </a:cubicBezTo>
                  <a:cubicBezTo>
                    <a:pt x="262" y="770"/>
                    <a:pt x="262" y="759"/>
                    <a:pt x="261" y="748"/>
                  </a:cubicBezTo>
                  <a:cubicBezTo>
                    <a:pt x="260" y="737"/>
                    <a:pt x="259" y="726"/>
                    <a:pt x="258" y="714"/>
                  </a:cubicBezTo>
                  <a:cubicBezTo>
                    <a:pt x="257" y="702"/>
                    <a:pt x="255" y="690"/>
                    <a:pt x="254" y="678"/>
                  </a:cubicBezTo>
                  <a:cubicBezTo>
                    <a:pt x="252" y="665"/>
                    <a:pt x="251" y="652"/>
                    <a:pt x="249" y="639"/>
                  </a:cubicBezTo>
                  <a:cubicBezTo>
                    <a:pt x="248" y="633"/>
                    <a:pt x="247" y="626"/>
                    <a:pt x="246" y="619"/>
                  </a:cubicBezTo>
                  <a:cubicBezTo>
                    <a:pt x="245" y="613"/>
                    <a:pt x="244" y="606"/>
                    <a:pt x="243" y="599"/>
                  </a:cubicBezTo>
                  <a:cubicBezTo>
                    <a:pt x="240" y="586"/>
                    <a:pt x="238" y="572"/>
                    <a:pt x="235" y="558"/>
                  </a:cubicBezTo>
                  <a:cubicBezTo>
                    <a:pt x="234" y="551"/>
                    <a:pt x="233" y="544"/>
                    <a:pt x="232" y="537"/>
                  </a:cubicBezTo>
                  <a:cubicBezTo>
                    <a:pt x="230" y="530"/>
                    <a:pt x="228" y="523"/>
                    <a:pt x="227" y="516"/>
                  </a:cubicBezTo>
                  <a:cubicBezTo>
                    <a:pt x="224" y="502"/>
                    <a:pt x="220" y="488"/>
                    <a:pt x="217" y="474"/>
                  </a:cubicBezTo>
                  <a:cubicBezTo>
                    <a:pt x="215" y="467"/>
                    <a:pt x="214" y="460"/>
                    <a:pt x="212" y="452"/>
                  </a:cubicBezTo>
                  <a:cubicBezTo>
                    <a:pt x="211" y="447"/>
                    <a:pt x="211" y="447"/>
                    <a:pt x="211" y="447"/>
                  </a:cubicBezTo>
                  <a:cubicBezTo>
                    <a:pt x="209" y="442"/>
                    <a:pt x="209" y="442"/>
                    <a:pt x="209" y="442"/>
                  </a:cubicBezTo>
                  <a:cubicBezTo>
                    <a:pt x="206" y="431"/>
                    <a:pt x="206" y="431"/>
                    <a:pt x="206" y="431"/>
                  </a:cubicBezTo>
                  <a:cubicBezTo>
                    <a:pt x="176" y="318"/>
                    <a:pt x="134" y="208"/>
                    <a:pt x="96" y="129"/>
                  </a:cubicBezTo>
                  <a:cubicBezTo>
                    <a:pt x="91" y="119"/>
                    <a:pt x="86" y="110"/>
                    <a:pt x="82" y="101"/>
                  </a:cubicBezTo>
                  <a:cubicBezTo>
                    <a:pt x="77" y="92"/>
                    <a:pt x="73" y="84"/>
                    <a:pt x="69" y="76"/>
                  </a:cubicBezTo>
                  <a:cubicBezTo>
                    <a:pt x="65" y="68"/>
                    <a:pt x="61" y="60"/>
                    <a:pt x="57" y="54"/>
                  </a:cubicBezTo>
                  <a:cubicBezTo>
                    <a:pt x="54" y="47"/>
                    <a:pt x="51" y="40"/>
                    <a:pt x="47" y="35"/>
                  </a:cubicBezTo>
                  <a:cubicBezTo>
                    <a:pt x="35" y="13"/>
                    <a:pt x="27" y="0"/>
                    <a:pt x="27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>
                <a:solidFill>
                  <a:srgbClr val="F8F8F8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 rot="5400000">
              <a:off x="994972" y="412226"/>
              <a:ext cx="156136" cy="15613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>
                <a:solidFill>
                  <a:srgbClr val="F8F8F8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 rot="5400000">
              <a:off x="1799161" y="1268771"/>
              <a:ext cx="156136" cy="15613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>
                <a:solidFill>
                  <a:srgbClr val="F8F8F8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 rot="5400000">
              <a:off x="2091932" y="2437164"/>
              <a:ext cx="156136" cy="1561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>
                <a:solidFill>
                  <a:srgbClr val="F8F8F8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 rot="5400000">
              <a:off x="1799161" y="3588837"/>
              <a:ext cx="156136" cy="1561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>
                <a:solidFill>
                  <a:srgbClr val="F8F8F8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 rot="5400000">
              <a:off x="994972" y="4459112"/>
              <a:ext cx="156136" cy="1561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>
                <a:solidFill>
                  <a:srgbClr val="F8F8F8"/>
                </a:solidFill>
              </a:endParaRPr>
            </a:p>
          </p:txBody>
        </p:sp>
      </p:grpSp>
      <p:sp>
        <p:nvSpPr>
          <p:cNvPr id="90" name="Shape 29"/>
          <p:cNvSpPr/>
          <p:nvPr/>
        </p:nvSpPr>
        <p:spPr>
          <a:xfrm rot="2700000">
            <a:off x="2537318" y="1040819"/>
            <a:ext cx="68580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solidFill>
                <a:srgbClr val="F8F8F8"/>
              </a:solidFill>
            </a:endParaRPr>
          </a:p>
        </p:txBody>
      </p:sp>
      <p:sp>
        <p:nvSpPr>
          <p:cNvPr id="95" name="Shape 53"/>
          <p:cNvSpPr/>
          <p:nvPr/>
        </p:nvSpPr>
        <p:spPr>
          <a:xfrm rot="2700000">
            <a:off x="3581400" y="3020921"/>
            <a:ext cx="685800" cy="6858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solidFill>
                <a:srgbClr val="F8F8F8"/>
              </a:solidFill>
            </a:endParaRPr>
          </a:p>
        </p:txBody>
      </p:sp>
      <p:sp>
        <p:nvSpPr>
          <p:cNvPr id="97" name="Shape 56"/>
          <p:cNvSpPr/>
          <p:nvPr/>
        </p:nvSpPr>
        <p:spPr>
          <a:xfrm rot="2700000">
            <a:off x="3263439" y="4171710"/>
            <a:ext cx="685800" cy="685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solidFill>
                <a:srgbClr val="F8F8F8"/>
              </a:solidFill>
            </a:endParaRPr>
          </a:p>
        </p:txBody>
      </p:sp>
      <p:sp>
        <p:nvSpPr>
          <p:cNvPr id="98" name="Shape 57"/>
          <p:cNvSpPr/>
          <p:nvPr/>
        </p:nvSpPr>
        <p:spPr>
          <a:xfrm rot="2700000">
            <a:off x="3116941" y="4177070"/>
            <a:ext cx="685800" cy="685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solidFill>
                <a:srgbClr val="F8F8F8"/>
              </a:solidFill>
            </a:endParaRPr>
          </a:p>
        </p:txBody>
      </p:sp>
      <p:sp>
        <p:nvSpPr>
          <p:cNvPr id="99" name="Shape 59"/>
          <p:cNvSpPr/>
          <p:nvPr/>
        </p:nvSpPr>
        <p:spPr>
          <a:xfrm rot="2700000">
            <a:off x="2478099" y="5095227"/>
            <a:ext cx="685800" cy="68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solidFill>
                <a:srgbClr val="F8F8F8"/>
              </a:solidFill>
            </a:endParaRPr>
          </a:p>
        </p:txBody>
      </p:sp>
      <p:sp>
        <p:nvSpPr>
          <p:cNvPr id="100" name="Shape 60"/>
          <p:cNvSpPr/>
          <p:nvPr/>
        </p:nvSpPr>
        <p:spPr>
          <a:xfrm rot="2700000">
            <a:off x="2331601" y="5100587"/>
            <a:ext cx="685800" cy="685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solidFill>
                <a:srgbClr val="F8F8F8"/>
              </a:solidFill>
            </a:endParaRPr>
          </a:p>
        </p:txBody>
      </p:sp>
      <p:cxnSp>
        <p:nvCxnSpPr>
          <p:cNvPr id="101" name="Line74"/>
          <p:cNvCxnSpPr>
            <a:stCxn id="85" idx="0"/>
          </p:cNvCxnSpPr>
          <p:nvPr/>
        </p:nvCxnSpPr>
        <p:spPr>
          <a:xfrm>
            <a:off x="1151109" y="1393921"/>
            <a:ext cx="113760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Line 83"/>
          <p:cNvCxnSpPr>
            <a:stCxn id="86" idx="0"/>
          </p:cNvCxnSpPr>
          <p:nvPr/>
        </p:nvCxnSpPr>
        <p:spPr>
          <a:xfrm flipV="1">
            <a:off x="1955298" y="2250466"/>
            <a:ext cx="1092703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Shape 50"/>
          <p:cNvSpPr/>
          <p:nvPr/>
        </p:nvSpPr>
        <p:spPr>
          <a:xfrm rot="2700000">
            <a:off x="3285640" y="1873211"/>
            <a:ext cx="685800" cy="6858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solidFill>
                <a:srgbClr val="F8F8F8"/>
              </a:solidFill>
            </a:endParaRPr>
          </a:p>
        </p:txBody>
      </p:sp>
      <p:cxnSp>
        <p:nvCxnSpPr>
          <p:cNvPr id="105" name="Line 90"/>
          <p:cNvCxnSpPr/>
          <p:nvPr/>
        </p:nvCxnSpPr>
        <p:spPr>
          <a:xfrm flipV="1">
            <a:off x="2248069" y="3397322"/>
            <a:ext cx="1092703" cy="1"/>
          </a:xfrm>
          <a:prstGeom prst="line">
            <a:avLst/>
          </a:prstGeom>
          <a:ln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Line92"/>
          <p:cNvCxnSpPr/>
          <p:nvPr/>
        </p:nvCxnSpPr>
        <p:spPr>
          <a:xfrm flipV="1">
            <a:off x="1926418" y="4568644"/>
            <a:ext cx="1092703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Line 93"/>
          <p:cNvCxnSpPr/>
          <p:nvPr/>
        </p:nvCxnSpPr>
        <p:spPr>
          <a:xfrm flipV="1">
            <a:off x="1143001" y="5447107"/>
            <a:ext cx="1092703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 133"/>
          <p:cNvSpPr txBox="1"/>
          <p:nvPr/>
        </p:nvSpPr>
        <p:spPr>
          <a:xfrm>
            <a:off x="3436980" y="932271"/>
            <a:ext cx="2743200" cy="30777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dirty="0" err="1">
                <a:solidFill>
                  <a:srgbClr val="F8F8F8">
                    <a:lumMod val="65000"/>
                    <a:lumOff val="35000"/>
                  </a:srgbClr>
                </a:solidFill>
              </a:rPr>
              <a:t>Program.cs</a:t>
            </a:r>
            <a:endParaRPr lang="en-US" dirty="0">
              <a:solidFill>
                <a:srgbClr val="F8F8F8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09" name="Text 134"/>
          <p:cNvSpPr txBox="1"/>
          <p:nvPr/>
        </p:nvSpPr>
        <p:spPr>
          <a:xfrm>
            <a:off x="3436980" y="1150086"/>
            <a:ext cx="2743200" cy="553998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2500" lnSpcReduction="20000"/>
          </a:bodyPr>
          <a:lstStyle/>
          <a:p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Démarrage</a:t>
            </a:r>
            <a:endParaRPr lang="en-US" sz="1000" dirty="0">
              <a:solidFill>
                <a:srgbClr val="F8F8F8">
                  <a:lumMod val="75000"/>
                  <a:lumOff val="25000"/>
                </a:srgbClr>
              </a:solidFill>
            </a:endParaRPr>
          </a:p>
          <a:p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Démarre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 </a:t>
            </a:r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tous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 les services </a:t>
            </a:r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requis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.</a:t>
            </a:r>
          </a:p>
          <a:p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Dependency Injection Container</a:t>
            </a:r>
          </a:p>
          <a:p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ATTENTION </a:t>
            </a:r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ordre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 important! </a:t>
            </a:r>
          </a:p>
          <a:p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Pipelines, rooting</a:t>
            </a:r>
          </a:p>
          <a:p>
            <a:endParaRPr lang="en-US" sz="1000" dirty="0">
              <a:solidFill>
                <a:srgbClr val="F8F8F8">
                  <a:lumMod val="75000"/>
                  <a:lumOff val="25000"/>
                </a:srgbClr>
              </a:solidFill>
            </a:endParaRPr>
          </a:p>
          <a:p>
            <a:endParaRPr lang="en-US" sz="1000" dirty="0">
              <a:solidFill>
                <a:srgbClr val="F8F8F8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10" name="Text 135"/>
          <p:cNvSpPr txBox="1"/>
          <p:nvPr/>
        </p:nvSpPr>
        <p:spPr>
          <a:xfrm>
            <a:off x="4091273" y="1821873"/>
            <a:ext cx="2743200" cy="30777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dirty="0" err="1">
                <a:solidFill>
                  <a:srgbClr val="F8F8F8">
                    <a:lumMod val="65000"/>
                    <a:lumOff val="35000"/>
                  </a:srgbClr>
                </a:solidFill>
              </a:rPr>
              <a:t>wwwroot</a:t>
            </a:r>
            <a:endParaRPr lang="en-US" dirty="0">
              <a:solidFill>
                <a:srgbClr val="F8F8F8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11" name="Text 136"/>
          <p:cNvSpPr txBox="1"/>
          <p:nvPr/>
        </p:nvSpPr>
        <p:spPr>
          <a:xfrm>
            <a:off x="4091273" y="2064402"/>
            <a:ext cx="2743200" cy="55399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Fichiers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 </a:t>
            </a:r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statiques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 du site</a:t>
            </a:r>
          </a:p>
          <a:p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CSS, JS, Images, etc..</a:t>
            </a:r>
          </a:p>
          <a:p>
            <a:endParaRPr lang="en-US" sz="1000" dirty="0">
              <a:solidFill>
                <a:srgbClr val="F8F8F8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12" name="Text 137"/>
          <p:cNvSpPr txBox="1"/>
          <p:nvPr/>
        </p:nvSpPr>
        <p:spPr>
          <a:xfrm>
            <a:off x="4409234" y="3002113"/>
            <a:ext cx="2743200" cy="30777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dirty="0">
                <a:solidFill>
                  <a:srgbClr val="F8F8F8">
                    <a:lumMod val="65000"/>
                    <a:lumOff val="35000"/>
                  </a:srgbClr>
                </a:solidFill>
              </a:rPr>
              <a:t>_</a:t>
            </a:r>
            <a:r>
              <a:rPr lang="en-US" dirty="0" err="1">
                <a:solidFill>
                  <a:srgbClr val="F8F8F8">
                    <a:lumMod val="65000"/>
                    <a:lumOff val="35000"/>
                  </a:srgbClr>
                </a:solidFill>
              </a:rPr>
              <a:t>Layout.cshtml</a:t>
            </a:r>
            <a:endParaRPr lang="en-US" dirty="0">
              <a:solidFill>
                <a:srgbClr val="F8F8F8">
                  <a:lumMod val="65000"/>
                  <a:lumOff val="35000"/>
                </a:srgbClr>
              </a:solidFill>
            </a:endParaRPr>
          </a:p>
          <a:p>
            <a:endParaRPr lang="en-US" dirty="0">
              <a:solidFill>
                <a:srgbClr val="F8F8F8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13" name="Text 138"/>
          <p:cNvSpPr txBox="1"/>
          <p:nvPr/>
        </p:nvSpPr>
        <p:spPr>
          <a:xfrm>
            <a:off x="4409234" y="3256999"/>
            <a:ext cx="2743200" cy="55399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Mise </a:t>
            </a:r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en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 page de base</a:t>
            </a:r>
          </a:p>
          <a:p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Link stylesheet </a:t>
            </a:r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css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. Library (Bootstrap, …)</a:t>
            </a:r>
          </a:p>
          <a:p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Script (bootstrap, </a:t>
            </a:r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jquery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, </a:t>
            </a:r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thirdParty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…)</a:t>
            </a:r>
          </a:p>
          <a:p>
            <a:endParaRPr lang="en-US" sz="1000" dirty="0">
              <a:solidFill>
                <a:srgbClr val="F8F8F8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14" name="Text 139"/>
          <p:cNvSpPr txBox="1"/>
          <p:nvPr/>
        </p:nvSpPr>
        <p:spPr>
          <a:xfrm>
            <a:off x="4113474" y="4186740"/>
            <a:ext cx="2743200" cy="30777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dirty="0" err="1">
                <a:solidFill>
                  <a:srgbClr val="F8F8F8">
                    <a:lumMod val="65000"/>
                    <a:lumOff val="35000"/>
                  </a:srgbClr>
                </a:solidFill>
              </a:rPr>
              <a:t>DbContext.cs</a:t>
            </a:r>
            <a:endParaRPr lang="en-US" dirty="0">
              <a:solidFill>
                <a:srgbClr val="F8F8F8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15" name="Text 140"/>
          <p:cNvSpPr txBox="1"/>
          <p:nvPr/>
        </p:nvSpPr>
        <p:spPr>
          <a:xfrm>
            <a:off x="4113474" y="4432221"/>
            <a:ext cx="2743200" cy="526331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endParaRPr lang="en-US" sz="1000" dirty="0">
              <a:solidFill>
                <a:srgbClr val="F8F8F8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16" name="Text 141"/>
          <p:cNvSpPr txBox="1"/>
          <p:nvPr/>
        </p:nvSpPr>
        <p:spPr>
          <a:xfrm>
            <a:off x="3436980" y="5140872"/>
            <a:ext cx="2743200" cy="30777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dirty="0" err="1">
                <a:solidFill>
                  <a:srgbClr val="F8F8F8">
                    <a:lumMod val="65000"/>
                    <a:lumOff val="35000"/>
                  </a:srgbClr>
                </a:solidFill>
              </a:rPr>
              <a:t>appsettings.json</a:t>
            </a:r>
            <a:endParaRPr lang="en-US" dirty="0">
              <a:solidFill>
                <a:srgbClr val="F8F8F8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17" name="Text 142"/>
          <p:cNvSpPr txBox="1"/>
          <p:nvPr/>
        </p:nvSpPr>
        <p:spPr>
          <a:xfrm>
            <a:off x="3436980" y="5422885"/>
            <a:ext cx="2743200" cy="55399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Chaines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 de </a:t>
            </a:r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connexion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.</a:t>
            </a:r>
          </a:p>
          <a:p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Clés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 </a:t>
            </a:r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d'API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 </a:t>
            </a:r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ou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 de </a:t>
            </a:r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ThirdParty</a:t>
            </a:r>
            <a:endParaRPr lang="en-US" sz="1000" dirty="0">
              <a:solidFill>
                <a:srgbClr val="F8F8F8">
                  <a:lumMod val="75000"/>
                  <a:lumOff val="25000"/>
                </a:srgbClr>
              </a:solidFill>
            </a:endParaRPr>
          </a:p>
          <a:p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Etc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… </a:t>
            </a:r>
          </a:p>
          <a:p>
            <a:endParaRPr lang="en-US" sz="1000" dirty="0">
              <a:solidFill>
                <a:srgbClr val="F8F8F8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776" y="4364498"/>
            <a:ext cx="390112" cy="310870"/>
          </a:xfrm>
          <a:prstGeom prst="rect">
            <a:avLst/>
          </a:prstGeom>
          <a:effectLst>
            <a:innerShdw blurRad="25400" dist="19050" dir="15480000">
              <a:prstClr val="black">
                <a:alpha val="29000"/>
              </a:prstClr>
            </a:innerShdw>
          </a:effectLst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5273075"/>
            <a:ext cx="377921" cy="377921"/>
          </a:xfrm>
          <a:prstGeom prst="rect">
            <a:avLst/>
          </a:prstGeom>
          <a:effectLst>
            <a:innerShdw blurRad="25400" dist="19050" dir="15480000">
              <a:prstClr val="black">
                <a:alpha val="29000"/>
              </a:prstClr>
            </a:innerShdw>
          </a:effectLst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C18E6E8A-5D3A-47F0-8CDD-F06690DAC700}"/>
              </a:ext>
            </a:extLst>
          </p:cNvPr>
          <p:cNvGrpSpPr/>
          <p:nvPr/>
        </p:nvGrpSpPr>
        <p:grpSpPr>
          <a:xfrm>
            <a:off x="2390820" y="1046179"/>
            <a:ext cx="685800" cy="685800"/>
            <a:chOff x="2390820" y="1046179"/>
            <a:chExt cx="685800" cy="685800"/>
          </a:xfrm>
        </p:grpSpPr>
        <p:sp>
          <p:nvSpPr>
            <p:cNvPr id="92" name="Shape 43"/>
            <p:cNvSpPr/>
            <p:nvPr/>
          </p:nvSpPr>
          <p:spPr>
            <a:xfrm rot="2700000">
              <a:off x="2390820" y="1046179"/>
              <a:ext cx="685800" cy="685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38" tIns="45719" rIns="91438" bIns="45719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>
                <a:solidFill>
                  <a:srgbClr val="F8F8F8"/>
                </a:solidFill>
              </a:endParaRPr>
            </a:p>
          </p:txBody>
        </p:sp>
        <p:pic>
          <p:nvPicPr>
            <p:cNvPr id="5" name="Image 4" descr="Une image contenant matériel&#10;&#10;Description générée automatiquement">
              <a:extLst>
                <a:ext uri="{FF2B5EF4-FFF2-40B4-BE49-F238E27FC236}">
                  <a16:creationId xmlns:a16="http://schemas.microsoft.com/office/drawing/2014/main" id="{446AD4A5-D1AA-4ED6-AB20-77D484BF8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186" y="1150086"/>
              <a:ext cx="366905" cy="430968"/>
            </a:xfrm>
            <a:prstGeom prst="rect">
              <a:avLst/>
            </a:prstGeom>
          </p:spPr>
        </p:pic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6A5C576-0776-4176-B9A4-A5CAEE6EFBB0}"/>
              </a:ext>
            </a:extLst>
          </p:cNvPr>
          <p:cNvGrpSpPr/>
          <p:nvPr/>
        </p:nvGrpSpPr>
        <p:grpSpPr>
          <a:xfrm>
            <a:off x="3139142" y="1878571"/>
            <a:ext cx="685800" cy="685800"/>
            <a:chOff x="3139142" y="1878571"/>
            <a:chExt cx="685800" cy="685800"/>
          </a:xfrm>
        </p:grpSpPr>
        <p:sp>
          <p:nvSpPr>
            <p:cNvPr id="104" name="Shape 51"/>
            <p:cNvSpPr/>
            <p:nvPr/>
          </p:nvSpPr>
          <p:spPr>
            <a:xfrm rot="2700000">
              <a:off x="3139142" y="1878571"/>
              <a:ext cx="685800" cy="685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38" tIns="45719" rIns="91438" bIns="45719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>
                <a:solidFill>
                  <a:srgbClr val="F8F8F8"/>
                </a:solidFill>
              </a:endParaRPr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5036ECE7-5638-4FF6-94CB-3D4280E9F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191" y="1975992"/>
              <a:ext cx="473751" cy="473751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FD0CF44-5D34-474C-99DE-C59EC1B9C54E}"/>
              </a:ext>
            </a:extLst>
          </p:cNvPr>
          <p:cNvGrpSpPr/>
          <p:nvPr/>
        </p:nvGrpSpPr>
        <p:grpSpPr>
          <a:xfrm>
            <a:off x="3434902" y="3026281"/>
            <a:ext cx="685800" cy="685800"/>
            <a:chOff x="3434902" y="3026281"/>
            <a:chExt cx="685800" cy="685800"/>
          </a:xfrm>
        </p:grpSpPr>
        <p:sp>
          <p:nvSpPr>
            <p:cNvPr id="96" name="Shape 54"/>
            <p:cNvSpPr/>
            <p:nvPr/>
          </p:nvSpPr>
          <p:spPr>
            <a:xfrm rot="2700000">
              <a:off x="3434902" y="3026281"/>
              <a:ext cx="685800" cy="685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38" tIns="45719" rIns="91438" bIns="45719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>
                <a:solidFill>
                  <a:srgbClr val="F8F8F8"/>
                </a:solidFill>
              </a:endParaRPr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DEE2FABF-1ACA-4591-A32E-1B936A64E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3334" y="3160913"/>
              <a:ext cx="415015" cy="415015"/>
            </a:xfrm>
            <a:prstGeom prst="rect">
              <a:avLst/>
            </a:prstGeom>
          </p:spPr>
        </p:pic>
      </p:grpSp>
      <p:sp>
        <p:nvSpPr>
          <p:cNvPr id="60" name="Text 138">
            <a:extLst>
              <a:ext uri="{FF2B5EF4-FFF2-40B4-BE49-F238E27FC236}">
                <a16:creationId xmlns:a16="http://schemas.microsoft.com/office/drawing/2014/main" id="{49FCDC38-D4B7-4AEB-ADB3-791040D696BA}"/>
              </a:ext>
            </a:extLst>
          </p:cNvPr>
          <p:cNvSpPr txBox="1"/>
          <p:nvPr/>
        </p:nvSpPr>
        <p:spPr>
          <a:xfrm>
            <a:off x="4125808" y="4444219"/>
            <a:ext cx="2743200" cy="55399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DbSet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 =&gt; lien </a:t>
            </a:r>
            <a:r>
              <a:rPr lang="en-US" sz="1000">
                <a:solidFill>
                  <a:srgbClr val="F8F8F8">
                    <a:lumMod val="75000"/>
                    <a:lumOff val="25000"/>
                  </a:srgbClr>
                </a:solidFill>
              </a:rPr>
              <a:t>CRUD avec les tables DB</a:t>
            </a:r>
            <a:endParaRPr lang="en-US" sz="1000" dirty="0">
              <a:solidFill>
                <a:srgbClr val="F8F8F8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16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76" grpId="0"/>
      <p:bldP spid="77" grpId="0"/>
      <p:bldP spid="78" grpId="0"/>
      <p:bldP spid="79" grpId="0"/>
      <p:bldP spid="67" grpId="0" animBg="1"/>
      <p:bldP spid="68" grpId="0" animBg="1"/>
      <p:bldP spid="69" grpId="0" animBg="1"/>
      <p:bldP spid="70" grpId="0" animBg="1"/>
      <p:bldP spid="90" grpId="0" animBg="1"/>
      <p:bldP spid="95" grpId="0" animBg="1"/>
      <p:bldP spid="97" grpId="0" animBg="1"/>
      <p:bldP spid="98" grpId="0" animBg="1"/>
      <p:bldP spid="99" grpId="0" animBg="1"/>
      <p:bldP spid="100" grpId="0" animBg="1"/>
      <p:bldP spid="103" grpId="0" animBg="1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7434013" y="13382"/>
            <a:ext cx="1731086" cy="6840158"/>
            <a:chOff x="9912017" y="1638416"/>
            <a:chExt cx="2308114" cy="3505321"/>
          </a:xfrm>
        </p:grpSpPr>
        <p:sp>
          <p:nvSpPr>
            <p:cNvPr id="58" name="Flowchart: Data 41"/>
            <p:cNvSpPr/>
            <p:nvPr/>
          </p:nvSpPr>
          <p:spPr>
            <a:xfrm flipH="1">
              <a:off x="9913764" y="3418025"/>
              <a:ext cx="2298379" cy="172571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953"/>
                <a:gd name="connsiteY0" fmla="*/ 10000 h 10000"/>
                <a:gd name="connsiteX1" fmla="*/ 2000 w 9953"/>
                <a:gd name="connsiteY1" fmla="*/ 0 h 10000"/>
                <a:gd name="connsiteX2" fmla="*/ 9953 w 9953"/>
                <a:gd name="connsiteY2" fmla="*/ 0 h 10000"/>
                <a:gd name="connsiteX3" fmla="*/ 8000 w 9953"/>
                <a:gd name="connsiteY3" fmla="*/ 10000 h 10000"/>
                <a:gd name="connsiteX4" fmla="*/ 0 w 9953"/>
                <a:gd name="connsiteY4" fmla="*/ 10000 h 10000"/>
                <a:gd name="connsiteX0" fmla="*/ 0 w 9858"/>
                <a:gd name="connsiteY0" fmla="*/ 10000 h 10000"/>
                <a:gd name="connsiteX1" fmla="*/ 2009 w 9858"/>
                <a:gd name="connsiteY1" fmla="*/ 0 h 10000"/>
                <a:gd name="connsiteX2" fmla="*/ 9858 w 9858"/>
                <a:gd name="connsiteY2" fmla="*/ 0 h 10000"/>
                <a:gd name="connsiteX3" fmla="*/ 8038 w 9858"/>
                <a:gd name="connsiteY3" fmla="*/ 10000 h 10000"/>
                <a:gd name="connsiteX4" fmla="*/ 0 w 9858"/>
                <a:gd name="connsiteY4" fmla="*/ 10000 h 10000"/>
                <a:gd name="connsiteX0" fmla="*/ 0 w 10000"/>
                <a:gd name="connsiteY0" fmla="*/ 10032 h 10032"/>
                <a:gd name="connsiteX1" fmla="*/ 2038 w 10000"/>
                <a:gd name="connsiteY1" fmla="*/ 32 h 10032"/>
                <a:gd name="connsiteX2" fmla="*/ 10000 w 10000"/>
                <a:gd name="connsiteY2" fmla="*/ 0 h 10032"/>
                <a:gd name="connsiteX3" fmla="*/ 8154 w 10000"/>
                <a:gd name="connsiteY3" fmla="*/ 10032 h 10032"/>
                <a:gd name="connsiteX4" fmla="*/ 0 w 10000"/>
                <a:gd name="connsiteY4" fmla="*/ 10032 h 10032"/>
                <a:gd name="connsiteX0" fmla="*/ 0 w 10048"/>
                <a:gd name="connsiteY0" fmla="*/ 10064 h 10064"/>
                <a:gd name="connsiteX1" fmla="*/ 2038 w 10048"/>
                <a:gd name="connsiteY1" fmla="*/ 64 h 10064"/>
                <a:gd name="connsiteX2" fmla="*/ 10048 w 10048"/>
                <a:gd name="connsiteY2" fmla="*/ 0 h 10064"/>
                <a:gd name="connsiteX3" fmla="*/ 8154 w 10048"/>
                <a:gd name="connsiteY3" fmla="*/ 10064 h 10064"/>
                <a:gd name="connsiteX4" fmla="*/ 0 w 10048"/>
                <a:gd name="connsiteY4" fmla="*/ 10064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8" h="10064">
                  <a:moveTo>
                    <a:pt x="0" y="10064"/>
                  </a:moveTo>
                  <a:lnTo>
                    <a:pt x="2038" y="64"/>
                  </a:lnTo>
                  <a:lnTo>
                    <a:pt x="10048" y="0"/>
                  </a:lnTo>
                  <a:lnTo>
                    <a:pt x="8154" y="10064"/>
                  </a:lnTo>
                  <a:lnTo>
                    <a:pt x="0" y="1006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8F8F8"/>
                </a:solidFill>
              </a:endParaRPr>
            </a:p>
          </p:txBody>
        </p:sp>
        <p:sp>
          <p:nvSpPr>
            <p:cNvPr id="59" name="Flowchart: Data 58"/>
            <p:cNvSpPr/>
            <p:nvPr/>
          </p:nvSpPr>
          <p:spPr>
            <a:xfrm>
              <a:off x="9912017" y="1638416"/>
              <a:ext cx="2308114" cy="1790584"/>
            </a:xfrm>
            <a:prstGeom prst="flowChartInputOutpu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8F8F8"/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0" y="207580"/>
            <a:ext cx="9144000" cy="6442840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8F8F8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778947" y="0"/>
            <a:ext cx="1379294" cy="6858000"/>
            <a:chOff x="10371927" y="1629274"/>
            <a:chExt cx="1839059" cy="3514464"/>
          </a:xfrm>
        </p:grpSpPr>
        <p:sp>
          <p:nvSpPr>
            <p:cNvPr id="61" name="Right Triangle 60"/>
            <p:cNvSpPr/>
            <p:nvPr/>
          </p:nvSpPr>
          <p:spPr>
            <a:xfrm flipH="1">
              <a:off x="10371927" y="2414016"/>
              <a:ext cx="1828543" cy="2729722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2667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8F8F8"/>
                </a:solidFill>
              </a:endParaRPr>
            </a:p>
          </p:txBody>
        </p:sp>
        <p:sp>
          <p:nvSpPr>
            <p:cNvPr id="62" name="Right Triangle 61"/>
            <p:cNvSpPr/>
            <p:nvPr/>
          </p:nvSpPr>
          <p:spPr>
            <a:xfrm rot="10800000">
              <a:off x="10388282" y="1629274"/>
              <a:ext cx="1822704" cy="2763827"/>
            </a:xfrm>
            <a:prstGeom prst="rtTriangle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524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8F8F8"/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5679335-77F9-4513-B911-F8BE5D699F3D}"/>
              </a:ext>
            </a:extLst>
          </p:cNvPr>
          <p:cNvSpPr/>
          <p:nvPr/>
        </p:nvSpPr>
        <p:spPr>
          <a:xfrm>
            <a:off x="713394" y="469898"/>
            <a:ext cx="6784102" cy="833562"/>
          </a:xfrm>
          <a:prstGeom prst="rect">
            <a:avLst/>
          </a:prstGeom>
        </p:spPr>
        <p:txBody>
          <a:bodyPr wrap="square" lIns="0" tIns="0" rIns="0" bIns="0">
            <a:normAutofit fontScale="92500"/>
          </a:bodyPr>
          <a:lstStyle/>
          <a:p>
            <a:pPr algn="ctr">
              <a:lnSpc>
                <a:spcPts val="6500"/>
              </a:lnSpc>
            </a:pPr>
            <a:r>
              <a:rPr lang="en-US" sz="6600" dirty="0" err="1">
                <a:ln w="0"/>
                <a:solidFill>
                  <a:srgbClr val="F8F8F8"/>
                </a:solidFill>
                <a:effectLst>
                  <a:outerShdw blurRad="38100" dist="19050" dir="2700000" algn="tl" rotWithShape="0">
                    <a:srgbClr val="F8F8F8">
                      <a:alpha val="40000"/>
                    </a:srgbClr>
                  </a:outerShdw>
                </a:effectLst>
                <a:ea typeface="Roboto Light" panose="02000000000000000000" pitchFamily="2" charset="0"/>
                <a:cs typeface="Source Sans Pro ExtraLight" charset="0"/>
              </a:rPr>
              <a:t>Bootswatch</a:t>
            </a:r>
            <a:endParaRPr lang="en-US" sz="6600" dirty="0">
              <a:ln w="0"/>
              <a:solidFill>
                <a:srgbClr val="F8F8F8"/>
              </a:solidFill>
              <a:effectLst>
                <a:outerShdw blurRad="38100" dist="19050" dir="2700000" algn="tl" rotWithShape="0">
                  <a:srgbClr val="F8F8F8">
                    <a:alpha val="40000"/>
                  </a:srgbClr>
                </a:outerShdw>
              </a:effectLst>
              <a:ea typeface="Roboto Light" panose="02000000000000000000" pitchFamily="2" charset="0"/>
              <a:cs typeface="Source Sans Pro ExtraLight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0AEFCBE-E7D5-4616-89B8-D2EBAB1B6B5C}"/>
              </a:ext>
            </a:extLst>
          </p:cNvPr>
          <p:cNvSpPr txBox="1"/>
          <p:nvPr/>
        </p:nvSpPr>
        <p:spPr>
          <a:xfrm>
            <a:off x="419677" y="1174188"/>
            <a:ext cx="290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>
                <a:hlinkClick r:id="rId2"/>
              </a:rPr>
              <a:t>Bootswatch</a:t>
            </a:r>
            <a:endParaRPr lang="en-CA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E3C660F-A0E1-47A9-8FDB-B73F6504E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25" y="1760423"/>
            <a:ext cx="6616557" cy="44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1_PresenterMedia.com Animated Theme">
  <a:themeElements>
    <a:clrScheme name="shield_fire">
      <a:dk1>
        <a:sysClr val="windowText" lastClr="000000"/>
      </a:dk1>
      <a:lt1>
        <a:sysClr val="window" lastClr="FFFFFF"/>
      </a:lt1>
      <a:dk2>
        <a:srgbClr val="11118D"/>
      </a:dk2>
      <a:lt2>
        <a:srgbClr val="EEECE1"/>
      </a:lt2>
      <a:accent1>
        <a:srgbClr val="3A96D0"/>
      </a:accent1>
      <a:accent2>
        <a:srgbClr val="F7291E"/>
      </a:accent2>
      <a:accent3>
        <a:srgbClr val="149FBE"/>
      </a:accent3>
      <a:accent4>
        <a:srgbClr val="81BF14"/>
      </a:accent4>
      <a:accent5>
        <a:srgbClr val="FF9933"/>
      </a:accent5>
      <a:accent6>
        <a:srgbClr val="62251F"/>
      </a:accent6>
      <a:hlink>
        <a:srgbClr val="FDFD88"/>
      </a:hlink>
      <a:folHlink>
        <a:srgbClr val="800080"/>
      </a:folHlink>
    </a:clrScheme>
    <a:fontScheme name="reflective ball">
      <a:majorFont>
        <a:latin typeface="Franklin Gothic Heavy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1941</TotalTime>
  <Words>234</Words>
  <Application>Microsoft Office PowerPoint</Application>
  <PresentationFormat>Affichage à l'écran (4:3)</PresentationFormat>
  <Paragraphs>70</Paragraphs>
  <Slides>7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9" baseType="lpstr">
      <vt:lpstr>1_PresenterMedia.com Animated Theme</vt:lpstr>
      <vt:lpstr>Rétrospective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Nadia Yadallee</dc:creator>
  <cp:lastModifiedBy>Turgeon Valérie</cp:lastModifiedBy>
  <cp:revision>112</cp:revision>
  <dcterms:created xsi:type="dcterms:W3CDTF">2018-03-16T21:39:01Z</dcterms:created>
  <dcterms:modified xsi:type="dcterms:W3CDTF">2023-09-12T20:03:03Z</dcterms:modified>
</cp:coreProperties>
</file>