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6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1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9/10/2024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4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4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7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9/10/2024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9/10/2024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83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3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71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9/10/2024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076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1345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0"/>
            <a:ext cx="10268712" cy="1345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1561381"/>
            <a:ext cx="10268712" cy="4619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9/10/2024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A58A0D-E2F0-A751-93F3-CBD3529D2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fr-CA" dirty="0"/>
              <a:t>Cours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4E2C04-358C-000C-5B46-818340C81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r>
              <a:rPr lang="fr-CA" dirty="0"/>
              <a:t>5W5 Programmation Web Avancée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A1158-D85E-5C12-7C9E-A8B4D2A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70" r="19898" b="-1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2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05B8C-8B44-7D3F-8C77-0599903A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CA231-1199-E7C7-70D1-19B9101A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fr-CA" dirty="0"/>
              <a:t>Présentation sur le routage </a:t>
            </a:r>
            <a:r>
              <a:rPr lang="fr-CA" dirty="0" err="1"/>
              <a:t>Angular</a:t>
            </a:r>
            <a:r>
              <a:rPr lang="fr-CA" dirty="0"/>
              <a:t> et les </a:t>
            </a:r>
            <a:r>
              <a:rPr lang="fr-CA" dirty="0" err="1"/>
              <a:t>guards</a:t>
            </a:r>
            <a:endParaRPr lang="fr-CA" dirty="0"/>
          </a:p>
          <a:p>
            <a:pPr marL="457200" indent="-457200">
              <a:buFontTx/>
              <a:buChar char="-"/>
            </a:pPr>
            <a:r>
              <a:rPr lang="fr-CA" dirty="0"/>
              <a:t>Présentation sur les </a:t>
            </a:r>
            <a:r>
              <a:rPr lang="fr-CA" dirty="0" err="1"/>
              <a:t>ReactiveForms</a:t>
            </a:r>
            <a:endParaRPr lang="fr-CA" dirty="0"/>
          </a:p>
          <a:p>
            <a:pPr marL="457200" indent="-457200">
              <a:buFontTx/>
              <a:buChar char="-"/>
            </a:pPr>
            <a:r>
              <a:rPr lang="fr-CA" dirty="0"/>
              <a:t>Exercice de routage </a:t>
            </a:r>
            <a:r>
              <a:rPr lang="fr-CA" dirty="0" err="1"/>
              <a:t>Angular</a:t>
            </a:r>
            <a:r>
              <a:rPr lang="fr-CA" dirty="0"/>
              <a:t> et </a:t>
            </a:r>
            <a:r>
              <a:rPr lang="fr-CA" dirty="0" err="1"/>
              <a:t>guards</a:t>
            </a:r>
            <a:endParaRPr lang="fr-CA" dirty="0"/>
          </a:p>
          <a:p>
            <a:pPr marL="457200" indent="-457200">
              <a:buFontTx/>
              <a:buChar char="-"/>
            </a:pPr>
            <a:r>
              <a:rPr lang="fr-CA" dirty="0"/>
              <a:t>Exercice de </a:t>
            </a:r>
            <a:r>
              <a:rPr lang="fr-CA"/>
              <a:t>ReactiveForms</a:t>
            </a:r>
            <a:endParaRPr lang="fr-CA" dirty="0"/>
          </a:p>
          <a:p>
            <a:pPr marL="457200" indent="-457200">
              <a:buFontTx/>
              <a:buChar char="-"/>
            </a:pPr>
            <a:endParaRPr lang="fr-CA" dirty="0"/>
          </a:p>
          <a:p>
            <a:pPr marL="457200" indent="-457200">
              <a:buFontTx/>
              <a:buChar char="-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4311253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RegularSeedLeftStep">
      <a:dk1>
        <a:srgbClr val="000000"/>
      </a:dk1>
      <a:lt1>
        <a:srgbClr val="FFFFFF"/>
      </a:lt1>
      <a:dk2>
        <a:srgbClr val="1B2F30"/>
      </a:dk2>
      <a:lt2>
        <a:srgbClr val="F0F0F3"/>
      </a:lt2>
      <a:accent1>
        <a:srgbClr val="9FA71E"/>
      </a:accent1>
      <a:accent2>
        <a:srgbClr val="D59117"/>
      </a:accent2>
      <a:accent3>
        <a:srgbClr val="E75429"/>
      </a:accent3>
      <a:accent4>
        <a:srgbClr val="D5173B"/>
      </a:accent4>
      <a:accent5>
        <a:srgbClr val="E7299C"/>
      </a:accent5>
      <a:accent6>
        <a:srgbClr val="D017D5"/>
      </a:accent6>
      <a:hlink>
        <a:srgbClr val="706ACD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9c87f9a-1c0f-4990-8e5b-857ced55592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89D753B46B3649845684EB0C70D14D" ma:contentTypeVersion="9" ma:contentTypeDescription="Crée un document." ma:contentTypeScope="" ma:versionID="f21b4994885d9be187979d151a036ac7">
  <xsd:schema xmlns:xsd="http://www.w3.org/2001/XMLSchema" xmlns:xs="http://www.w3.org/2001/XMLSchema" xmlns:p="http://schemas.microsoft.com/office/2006/metadata/properties" xmlns:ns2="b9c87f9a-1c0f-4990-8e5b-857ced555923" targetNamespace="http://schemas.microsoft.com/office/2006/metadata/properties" ma:root="true" ma:fieldsID="b1d5707602d62fc0b39a2e53bd3c3b13" ns2:_="">
    <xsd:import namespace="b9c87f9a-1c0f-4990-8e5b-857ced5559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87f9a-1c0f-4990-8e5b-857ced5559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dfb2dd4e-b800-4980-8ab2-0e279c9552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1D0DBE-15A3-4749-B999-BBCDB2454A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8C0C98-72D3-4137-A6DC-EB667D9AEC70}">
  <ds:schemaRefs>
    <ds:schemaRef ds:uri="http://schemas.microsoft.com/office/2006/metadata/properties"/>
    <ds:schemaRef ds:uri="http://schemas.microsoft.com/office/infopath/2007/PartnerControls"/>
    <ds:schemaRef ds:uri="b9c87f9a-1c0f-4990-8e5b-857ced555923"/>
  </ds:schemaRefs>
</ds:datastoreItem>
</file>

<file path=customXml/itemProps3.xml><?xml version="1.0" encoding="utf-8"?>
<ds:datastoreItem xmlns:ds="http://schemas.openxmlformats.org/officeDocument/2006/customXml" ds:itemID="{D411108A-C85A-4FB5-A4D6-297FAD887C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c87f9a-1c0f-4990-8e5b-857ced5559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28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JuxtaposeVTI</vt:lpstr>
      <vt:lpstr>Cours 6</vt:lpstr>
      <vt:lpstr>Résumé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1</dc:title>
  <dc:creator>Briau Mathieu</dc:creator>
  <cp:lastModifiedBy>Briau Mathieu</cp:lastModifiedBy>
  <cp:revision>2</cp:revision>
  <dcterms:created xsi:type="dcterms:W3CDTF">2023-08-22T20:54:08Z</dcterms:created>
  <dcterms:modified xsi:type="dcterms:W3CDTF">2024-09-10T15:47:00Z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0x010100E589D753B46B3649845684EB0C70D14D</vt:lpwstr>
  </property>
</Properties>
</file>