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A342-DAF0-0AA7-2D49-7D336079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C4FE9-9551-636E-5424-51E95005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977C-F116-1DAC-8F8E-29AF28B2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7821-B284-AABC-D2DE-41E43003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1355-0657-24D2-535F-0C6CA9F6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1FE-8588-4CD1-9201-87F80AA7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318A0-81BA-4F05-A122-C5068B0C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3C0E-BF7A-9708-71E8-3B24E7F3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854E-5A7F-DB23-B585-24B7BF8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F179-A205-064D-48A6-7E1D0038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CF82B-8542-A023-2928-E72E015A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1E21-728C-BEE0-D4B2-B6B242BD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9B9B-2F2C-6429-5E1A-64388BA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B632-4406-7A32-97A3-12432A68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1685-5E4D-109F-1E88-F1C0496A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81D-E326-4274-66E3-2810290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9C24-1C35-30A5-5DD8-FFE4654A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85D6-7A7F-0BDC-75A5-D9E2B2D3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7F15-50C0-D177-9F18-2E673A02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BD11-E5E9-D873-02DB-34261B13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7875-FF4A-9213-B795-2A06045B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8C77-FB76-DE9D-2E94-249526B9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C4FA-138D-56F2-0CF5-58D05D4E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CC35-A067-D2A5-FF96-220B185E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3543-BDB7-7414-000B-48049A3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BE2-9091-4ADC-E8B6-F951CB7F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DD76-E042-3847-0A0B-C45172C8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7558C-2A21-6129-D30E-7675BB09F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3292-11E7-52B9-D63B-8959FA3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6810F-5D78-B0F7-0345-34D8DE3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9A91-33C3-F3B4-4408-92B9DD17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E01-281E-A1F6-4C11-6409A45B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410B-6265-7D25-C204-DEE687FD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7F155-1905-6D71-FB82-8068EC27B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D8048-2079-4731-618F-3383AC5F8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540D-8038-618A-6E35-178BF01DA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851E2-05B2-48E0-34BC-439D870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77F22-4904-F1C5-20EC-E657EAF0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FF9DB-88C6-82A4-3D92-DD35A0AB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ACFE-AE30-1C47-FFE0-8E130C74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227E3-268B-A1C3-4E39-474AFDC7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23076-3CD2-B118-F515-6871F2A2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FE78-FB12-6C1F-45EC-0FBBAD9D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406FD-BB9C-F871-F91F-56E83249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4D46C-D365-8F8E-097E-9BCEEFE2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CB475-BBB4-E8B6-08B7-E8D44878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790E-BCAB-CDB4-91C2-4AF87570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05C6-EEE3-7702-7739-D9479662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BE3B0-C942-8413-D72B-6F6812CC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9AF9-EA77-B9E1-9F06-9C691504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73FA-CEFE-5818-0092-0D229BD6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576-34BE-2D5A-FA2A-30E7B307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31B1-B179-D097-23DE-9807EFB9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541E4-B6D3-CBB3-78E3-C49BCEBD6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BA43-32EA-F67A-6258-414EA7CC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AC9D-8B17-AC6A-50CA-187FD986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6434-A087-FCE6-6332-2A78CFA9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9EAD-2159-BE03-120E-D76137C6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8CE1A-68C5-B5C7-AE34-D274F878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E2C1-5B40-6750-FA05-B163303B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2EEF-3DEA-DBCC-567B-0D5AB89F2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1DD7-285C-41EC-BA47-1B27988E285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F2AB-E0CC-E07C-BABF-5923A879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0C72-72AA-929D-530E-1D8881A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8761-4058-4A53-87EA-1C6596B7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0684-9A56-09A0-3E9E-C895DDE57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1" y="1122363"/>
            <a:ext cx="10224654" cy="2387600"/>
          </a:xfrm>
        </p:spPr>
        <p:txBody>
          <a:bodyPr/>
          <a:lstStyle/>
          <a:p>
            <a:r>
              <a:rPr lang="en-US" dirty="0"/>
              <a:t>If you build it, will they 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908B-3DBD-BA31-8A3B-0C95C88F0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shop???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Insights into the relationship between sessions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1790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4EF5-45CE-F58F-1FF5-A1386B04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for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7E18-04FF-96CF-B0DA-2D07EFFF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 1 year (July 2012 – June 2013)</a:t>
            </a:r>
          </a:p>
          <a:p>
            <a:r>
              <a:rPr lang="en-US" dirty="0"/>
              <a:t>Monthly counts of:</a:t>
            </a:r>
          </a:p>
          <a:p>
            <a:pPr lvl="1"/>
            <a:r>
              <a:rPr lang="en-US" dirty="0"/>
              <a:t>Number of sessions</a:t>
            </a:r>
          </a:p>
          <a:p>
            <a:pPr lvl="1"/>
            <a:r>
              <a:rPr lang="en-US" dirty="0"/>
              <a:t>Number of transactions</a:t>
            </a:r>
          </a:p>
          <a:p>
            <a:r>
              <a:rPr lang="en-US" dirty="0"/>
              <a:t>Grouped by the type of device:</a:t>
            </a:r>
          </a:p>
          <a:p>
            <a:pPr lvl="1"/>
            <a:r>
              <a:rPr lang="en-US" dirty="0"/>
              <a:t>Desktops</a:t>
            </a:r>
          </a:p>
          <a:p>
            <a:pPr lvl="1"/>
            <a:r>
              <a:rPr lang="en-US" dirty="0"/>
              <a:t>Tablets</a:t>
            </a:r>
          </a:p>
          <a:p>
            <a:pPr lvl="1"/>
            <a:r>
              <a:rPr lang="en-US" dirty="0"/>
              <a:t>Mobiles</a:t>
            </a:r>
          </a:p>
        </p:txBody>
      </p:sp>
    </p:spTree>
    <p:extLst>
      <p:ext uri="{BB962C8B-B14F-4D97-AF65-F5344CB8AC3E}">
        <p14:creationId xmlns:p14="http://schemas.microsoft.com/office/powerpoint/2010/main" val="15975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3B65-6D2E-F006-0A8A-0141D843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10194" cy="1600200"/>
          </a:xfrm>
        </p:spPr>
        <p:txBody>
          <a:bodyPr/>
          <a:lstStyle/>
          <a:p>
            <a:r>
              <a:rPr lang="en-US" dirty="0"/>
              <a:t>Sessions vs Transactions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5151CD-F02A-AC2F-BD3F-DA6DE1E3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number of transactions is positively associated with the number of sessions.</a:t>
            </a:r>
          </a:p>
          <a:p>
            <a:r>
              <a:rPr lang="en-US" dirty="0"/>
              <a:t>The observed rate of increase is slightly less for mobile devices.</a:t>
            </a:r>
          </a:p>
          <a:p>
            <a:r>
              <a:rPr lang="en-US" dirty="0"/>
              <a:t>Among devices, Desktops and Tablets offer a greater number of transactions than Mobiles for the same number of sessions.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22085E8-130E-30B1-1A9F-1B043E90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71" y="2057400"/>
            <a:ext cx="6098541" cy="3811588"/>
          </a:xfrm>
        </p:spPr>
      </p:pic>
    </p:spTree>
    <p:extLst>
      <p:ext uri="{BB962C8B-B14F-4D97-AF65-F5344CB8AC3E}">
        <p14:creationId xmlns:p14="http://schemas.microsoft.com/office/powerpoint/2010/main" val="331196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416-0C72-FD6C-D236-38D1F0C5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68630" cy="1600200"/>
          </a:xfrm>
        </p:spPr>
        <p:txBody>
          <a:bodyPr/>
          <a:lstStyle/>
          <a:p>
            <a:r>
              <a:rPr lang="en-US" dirty="0"/>
              <a:t>Impact of device on ECR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32F18E-D8AA-2C29-191B-D0BD3802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Overall increase in the ratio of transactions to sessions for Desktops and Mobiles</a:t>
            </a:r>
          </a:p>
          <a:p>
            <a:r>
              <a:rPr lang="en-US" dirty="0"/>
              <a:t>Increase observed in Mobiles may not offset the loss associated with the decline in ECR for Tablets.</a:t>
            </a:r>
          </a:p>
          <a:p>
            <a:endParaRPr lang="en-US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00242C0-2764-3D77-E27C-A2556857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95425"/>
            <a:ext cx="6172200" cy="3857625"/>
          </a:xfrm>
        </p:spPr>
      </p:pic>
    </p:spTree>
    <p:extLst>
      <p:ext uri="{BB962C8B-B14F-4D97-AF65-F5344CB8AC3E}">
        <p14:creationId xmlns:p14="http://schemas.microsoft.com/office/powerpoint/2010/main" val="40990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2725-30A8-5205-2FA1-F27E6E04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8590-F6AF-12F9-82D0-F9293BE3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ECR with additional investigations into:</a:t>
            </a:r>
          </a:p>
          <a:p>
            <a:pPr lvl="1"/>
            <a:r>
              <a:rPr lang="en-US" dirty="0"/>
              <a:t>Sessions with transactions to find what works</a:t>
            </a:r>
          </a:p>
          <a:p>
            <a:pPr lvl="1"/>
            <a:r>
              <a:rPr lang="en-US" dirty="0"/>
              <a:t>Features of sessions without transactions to avoid in the future</a:t>
            </a:r>
          </a:p>
          <a:p>
            <a:r>
              <a:rPr lang="en-US" dirty="0"/>
              <a:t>Hierarchy of focus for developers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Desktops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Tablets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Mobiles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1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If you build it, will they come?</vt:lpstr>
      <vt:lpstr>Evidence for insights</vt:lpstr>
      <vt:lpstr>Sessions vs Transactions</vt:lpstr>
      <vt:lpstr>Impact of device on ECR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Aylsworth</dc:creator>
  <cp:lastModifiedBy>Erin Aylsworth</cp:lastModifiedBy>
  <cp:revision>4</cp:revision>
  <dcterms:created xsi:type="dcterms:W3CDTF">2022-08-22T20:56:11Z</dcterms:created>
  <dcterms:modified xsi:type="dcterms:W3CDTF">2022-08-23T01:41:21Z</dcterms:modified>
</cp:coreProperties>
</file>