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609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78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9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3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98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458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32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9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47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26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85FC-D0C2-4B9F-80D5-EDCD9ACBB6B5}" type="datetimeFigureOut">
              <a:rPr lang="fr-BE" smtClean="0"/>
              <a:t>31-03-21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5DD5-CED2-4193-BBC3-63614D30E8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80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2333896" y="1109481"/>
            <a:ext cx="6704421" cy="5748519"/>
            <a:chOff x="2245632" y="192994"/>
            <a:chExt cx="7620000" cy="6496051"/>
          </a:xfrm>
        </p:grpSpPr>
        <p:pic>
          <p:nvPicPr>
            <p:cNvPr id="1026" name="Picture 2" descr="EPHYRAN] Le dragon, l'hydre et la vidéo... - Actualités - Tric Tra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632" y="192994"/>
              <a:ext cx="7620000" cy="649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8255726" y="319360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Cassandra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67052" y="219647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SQL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527074" y="192994"/>
              <a:ext cx="748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Redis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053840" y="308500"/>
              <a:ext cx="1248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MongoDB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861226" y="776979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Neo4j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055632" y="4356984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sto MT" panose="02040603050505030304" pitchFamily="18" charset="0"/>
                </a:rPr>
                <a:t>ER</a:t>
              </a:r>
              <a:endParaRPr lang="fr-B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4772298" y="348342"/>
            <a:ext cx="182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anose="02040603050505030304" pitchFamily="18" charset="0"/>
              </a:rPr>
              <a:t>HYDRe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5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Calisto MT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Loup Meurice</dc:creator>
  <cp:lastModifiedBy>Loup Meurice</cp:lastModifiedBy>
  <cp:revision>2</cp:revision>
  <dcterms:created xsi:type="dcterms:W3CDTF">2021-03-31T13:53:35Z</dcterms:created>
  <dcterms:modified xsi:type="dcterms:W3CDTF">2021-03-31T13:54:19Z</dcterms:modified>
</cp:coreProperties>
</file>