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274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37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8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26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51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4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5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23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64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36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9D72-8E21-4178-8D0B-39073E4172F6}" type="datetimeFigureOut">
              <a:rPr lang="fr-BE" smtClean="0"/>
              <a:t>23-10-20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1775-419E-4138-A61F-DE0A22AE2A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38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1"/>
            <a:ext cx="7712665" cy="61028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5" y="1806048"/>
            <a:ext cx="5325835" cy="26593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POJOs</a:t>
            </a: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571355"/>
            <a:ext cx="7286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DAOs</a:t>
            </a:r>
            <a:r>
              <a:rPr lang="fr-BE" dirty="0" smtClean="0"/>
              <a:t> conceptuels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93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Génération des </a:t>
            </a:r>
            <a:r>
              <a:rPr lang="fr-BE" dirty="0" err="1" smtClean="0"/>
              <a:t>DAOs</a:t>
            </a:r>
            <a:r>
              <a:rPr lang="fr-BE" dirty="0" smtClean="0"/>
              <a:t> conceptuels - Sélection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3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de base</a:t>
            </a:r>
            <a:endParaRPr lang="fr-BE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1153144"/>
            <a:ext cx="8058013" cy="57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« simples »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94" y="1070313"/>
            <a:ext cx="5561372" cy="58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avec attributs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49" y="1230296"/>
            <a:ext cx="6943861" cy="56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binaires avec attributs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6" y="1202308"/>
            <a:ext cx="6983728" cy="56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009775"/>
            <a:ext cx="4991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74" y="1131025"/>
            <a:ext cx="7701235" cy="5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sz="3600" dirty="0" smtClean="0"/>
              <a:t>Génération des </a:t>
            </a:r>
            <a:r>
              <a:rPr lang="fr-BE" sz="3600" dirty="0" err="1" smtClean="0"/>
              <a:t>DAOs</a:t>
            </a:r>
            <a:r>
              <a:rPr lang="fr-BE" sz="3600" dirty="0" smtClean="0"/>
              <a:t> conceptuels – Sélection</a:t>
            </a:r>
            <a:br>
              <a:rPr lang="fr-BE" sz="3600" dirty="0" smtClean="0"/>
            </a:br>
            <a:r>
              <a:rPr lang="fr-BE" sz="3600" dirty="0" smtClean="0"/>
              <a:t>Méthodes liées aux TA </a:t>
            </a:r>
            <a:r>
              <a:rPr lang="fr-BE" sz="3600" dirty="0" err="1" smtClean="0"/>
              <a:t>n-aires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6" y="1215387"/>
            <a:ext cx="7887787" cy="57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57500"/>
            <a:ext cx="6553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09700"/>
            <a:ext cx="8277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30337"/>
            <a:ext cx="703897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0"/>
            <a:ext cx="998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5" y="0"/>
            <a:ext cx="9649642" cy="68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752725"/>
            <a:ext cx="3600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809875"/>
            <a:ext cx="9648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Use Case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581275"/>
            <a:ext cx="7286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106</Words>
  <Application>Microsoft Office PowerPoint</Application>
  <PresentationFormat>Grand écran</PresentationFormat>
  <Paragraphs>11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Case</vt:lpstr>
      <vt:lpstr>Génération des POJOs</vt:lpstr>
      <vt:lpstr>Génération des DAOs conceptuels</vt:lpstr>
      <vt:lpstr>Génération des DAOs conceptuels - Sélection</vt:lpstr>
      <vt:lpstr>Génération des DAOs conceptuels – Sélection Méthodes de base</vt:lpstr>
      <vt:lpstr>Génération des DAOs conceptuels – Sélection Méthodes liées aux TA binaires « simples »</vt:lpstr>
      <vt:lpstr>Génération des DAOs conceptuels – Sélection Méthodes liées aux TA binaires avec attributs</vt:lpstr>
      <vt:lpstr>Génération des DAOs conceptuels – Sélection Méthodes liées aux TA binaires avec attributs</vt:lpstr>
      <vt:lpstr>Génération des DAOs conceptuels – Sélection Méthodes liées aux TA n-aires</vt:lpstr>
      <vt:lpstr>Génération des DAOs conceptuels – Sélection Méthodes liées aux TA n-aires</vt:lpstr>
      <vt:lpstr>Génération des DAOs conceptuels – Sélection Méthodes liées aux TA n-aires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Loup Meurice</dc:creator>
  <cp:lastModifiedBy>Loup Meurice</cp:lastModifiedBy>
  <cp:revision>18</cp:revision>
  <dcterms:created xsi:type="dcterms:W3CDTF">2020-10-22T12:03:21Z</dcterms:created>
  <dcterms:modified xsi:type="dcterms:W3CDTF">2020-10-23T15:08:05Z</dcterms:modified>
</cp:coreProperties>
</file>