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2" r:id="rId16"/>
    <p:sldId id="274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372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88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268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51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34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56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94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236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643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4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236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9D72-8E21-4178-8D0B-39073E4172F6}" type="datetimeFigureOut">
              <a:rPr lang="fr-BE" smtClean="0"/>
              <a:t>27-10-20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38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11"/>
            <a:ext cx="7712665" cy="61028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65" y="1806048"/>
            <a:ext cx="5325835" cy="26593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8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Génération des </a:t>
            </a:r>
            <a:r>
              <a:rPr lang="fr-BE" dirty="0" err="1" smtClean="0"/>
              <a:t>POJOs</a:t>
            </a:r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571355"/>
            <a:ext cx="7286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Génération des </a:t>
            </a:r>
            <a:r>
              <a:rPr lang="fr-BE" dirty="0" err="1" smtClean="0"/>
              <a:t>DAOs</a:t>
            </a:r>
            <a:r>
              <a:rPr lang="fr-BE" dirty="0" smtClean="0"/>
              <a:t> conceptuels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93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Génération des </a:t>
            </a:r>
            <a:r>
              <a:rPr lang="fr-BE" dirty="0" err="1" smtClean="0"/>
              <a:t>DAOs</a:t>
            </a:r>
            <a:r>
              <a:rPr lang="fr-BE" dirty="0" smtClean="0"/>
              <a:t> conceptuels - Sélection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13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de base</a:t>
            </a:r>
            <a:endParaRPr lang="fr-BE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2" y="1153144"/>
            <a:ext cx="8058013" cy="57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binaires « simples »</a:t>
            </a:r>
            <a:endParaRPr lang="fr-BE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94" y="1070313"/>
            <a:ext cx="5561372" cy="58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binaires avec attributs</a:t>
            </a:r>
            <a:endParaRPr lang="fr-BE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49" y="1230296"/>
            <a:ext cx="6943861" cy="56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binaires avec attributs</a:t>
            </a: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96" y="1202308"/>
            <a:ext cx="6983728" cy="56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</a:t>
            </a:r>
            <a:r>
              <a:rPr lang="fr-BE" sz="3600" dirty="0" err="1" smtClean="0"/>
              <a:t>n-aires</a:t>
            </a: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009775"/>
            <a:ext cx="4991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</a:t>
            </a:r>
            <a:r>
              <a:rPr lang="fr-BE" sz="3600" dirty="0" err="1" smtClean="0"/>
              <a:t>n-aires</a:t>
            </a: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74" y="1131025"/>
            <a:ext cx="7701235" cy="58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</a:t>
            </a:r>
            <a:r>
              <a:rPr lang="fr-BE" sz="3600" dirty="0" err="1" smtClean="0"/>
              <a:t>n-aires</a:t>
            </a:r>
            <a:endParaRPr lang="fr-BE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86" y="1215387"/>
            <a:ext cx="7887787" cy="57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57500"/>
            <a:ext cx="6553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</a:t>
            </a:r>
            <a:r>
              <a:rPr lang="fr-BE" sz="3600" dirty="0" smtClean="0"/>
              <a:t>Insertion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1151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</a:t>
            </a:r>
            <a:r>
              <a:rPr lang="fr-BE" sz="3600" dirty="0" smtClean="0"/>
              <a:t>Insertion</a:t>
            </a:r>
            <a:endParaRPr lang="fr-BE" sz="3600" dirty="0"/>
          </a:p>
        </p:txBody>
      </p:sp>
      <p:sp>
        <p:nvSpPr>
          <p:cNvPr id="2" name="ZoneTexte 1"/>
          <p:cNvSpPr txBox="1"/>
          <p:nvPr/>
        </p:nvSpPr>
        <p:spPr>
          <a:xfrm>
            <a:off x="716280" y="2069822"/>
            <a:ext cx="102994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Quatre types d’insertions:</a:t>
            </a:r>
          </a:p>
          <a:p>
            <a:endParaRPr lang="fr-BE" dirty="0" smtClean="0"/>
          </a:p>
          <a:p>
            <a:r>
              <a:rPr lang="fr-BE" dirty="0"/>
              <a:t> </a:t>
            </a:r>
            <a:r>
              <a:rPr lang="fr-BE" dirty="0" smtClean="0"/>
              <a:t>1) Simple insertion d’un nouvel objet. Ex: j’insère un nouveau client</a:t>
            </a:r>
          </a:p>
          <a:p>
            <a:endParaRPr lang="fr-BE" dirty="0" smtClean="0"/>
          </a:p>
          <a:p>
            <a:r>
              <a:rPr lang="fr-BE" dirty="0" smtClean="0"/>
              <a:t> 2) Insertion en cascade d’un nouvel objet. Ex: j’insère un nouveau client et son adresse, et ses commandes, et les détails des commandes, … </a:t>
            </a:r>
          </a:p>
          <a:p>
            <a:endParaRPr lang="fr-BE" dirty="0" smtClean="0"/>
          </a:p>
          <a:p>
            <a:r>
              <a:rPr lang="fr-BE" dirty="0" smtClean="0"/>
              <a:t> 3) Attachement d’un nouvel objet à un existant. Ex: je rajoute une commande à un client existant</a:t>
            </a:r>
          </a:p>
          <a:p>
            <a:endParaRPr lang="fr-BE" dirty="0" smtClean="0"/>
          </a:p>
          <a:p>
            <a:r>
              <a:rPr lang="fr-BE" dirty="0"/>
              <a:t> </a:t>
            </a:r>
            <a:r>
              <a:rPr lang="fr-BE" dirty="0" smtClean="0"/>
              <a:t>4) (Attachement en cascade. Ex: je rajoute une commande, ainsi que ses détails, à un client existant) 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333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</a:t>
            </a:r>
            <a:r>
              <a:rPr lang="fr-BE" sz="3600" dirty="0" smtClean="0"/>
              <a:t>Insertion</a:t>
            </a: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145032"/>
            <a:ext cx="10731545" cy="57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</a:t>
            </a:r>
            <a:r>
              <a:rPr lang="fr-BE" sz="3600" dirty="0" smtClean="0"/>
              <a:t>Insertion</a:t>
            </a:r>
            <a:endParaRPr lang="fr-BE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902226"/>
            <a:ext cx="9952128" cy="62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</a:t>
            </a:r>
            <a:r>
              <a:rPr lang="fr-BE" sz="3600" dirty="0" smtClean="0"/>
              <a:t>Insertion</a:t>
            </a: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85" y="1117555"/>
            <a:ext cx="106965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</a:t>
            </a:r>
            <a:r>
              <a:rPr lang="fr-BE" sz="3600" dirty="0" smtClean="0"/>
              <a:t>Update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3824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</a:t>
            </a:r>
            <a:r>
              <a:rPr lang="fr-BE" sz="3600" dirty="0" smtClean="0"/>
              <a:t>Update</a:t>
            </a:r>
            <a:endParaRPr lang="fr-BE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121908"/>
            <a:ext cx="9772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</a:t>
            </a:r>
            <a:r>
              <a:rPr lang="fr-BE" sz="3600" dirty="0" smtClean="0"/>
              <a:t>Update</a:t>
            </a: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69055"/>
            <a:ext cx="10325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</a:t>
            </a:r>
            <a:r>
              <a:rPr lang="fr-BE" sz="3600" dirty="0" err="1" smtClean="0"/>
              <a:t>Delete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0516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409700"/>
            <a:ext cx="82772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30337"/>
            <a:ext cx="703897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0"/>
            <a:ext cx="998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55" y="0"/>
            <a:ext cx="9649642" cy="68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2752725"/>
            <a:ext cx="36004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809875"/>
            <a:ext cx="96488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Use Case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581275"/>
            <a:ext cx="72866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256</Words>
  <Application>Microsoft Office PowerPoint</Application>
  <PresentationFormat>Grand écran</PresentationFormat>
  <Paragraphs>29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Use Case</vt:lpstr>
      <vt:lpstr>Génération des POJOs</vt:lpstr>
      <vt:lpstr>Génération des DAOs conceptuels</vt:lpstr>
      <vt:lpstr>Génération des DAOs conceptuels - Sélection</vt:lpstr>
      <vt:lpstr>Génération des DAOs conceptuels – Sélection Méthodes de base</vt:lpstr>
      <vt:lpstr>Génération des DAOs conceptuels – Sélection Méthodes liées aux TA binaires « simples »</vt:lpstr>
      <vt:lpstr>Génération des DAOs conceptuels – Sélection Méthodes liées aux TA binaires avec attributs</vt:lpstr>
      <vt:lpstr>Génération des DAOs conceptuels – Sélection Méthodes liées aux TA binaires avec attributs</vt:lpstr>
      <vt:lpstr>Génération des DAOs conceptuels – Sélection Méthodes liées aux TA n-aires</vt:lpstr>
      <vt:lpstr>Génération des DAOs conceptuels – Sélection Méthodes liées aux TA n-aires</vt:lpstr>
      <vt:lpstr>Génération des DAOs conceptuels – Sélection Méthodes liées aux TA n-aires</vt:lpstr>
      <vt:lpstr>Génération des DAOs conceptuels – Insertion</vt:lpstr>
      <vt:lpstr>Génération des DAOs conceptuels – Insertion</vt:lpstr>
      <vt:lpstr>Génération des DAOs conceptuels – Insertion</vt:lpstr>
      <vt:lpstr>Génération des DAOs conceptuels – Insertion</vt:lpstr>
      <vt:lpstr>Génération des DAOs conceptuels – Insertion</vt:lpstr>
      <vt:lpstr>Génération des DAOs conceptuels – Update</vt:lpstr>
      <vt:lpstr>Génération des DAOs conceptuels – Update</vt:lpstr>
      <vt:lpstr>Génération des DAOs conceptuels – Update</vt:lpstr>
      <vt:lpstr>Génération des DAOs conceptuels –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Loup Meurice</dc:creator>
  <cp:lastModifiedBy>Loup Meurice</cp:lastModifiedBy>
  <cp:revision>24</cp:revision>
  <dcterms:created xsi:type="dcterms:W3CDTF">2020-10-22T12:03:21Z</dcterms:created>
  <dcterms:modified xsi:type="dcterms:W3CDTF">2020-10-28T08:56:01Z</dcterms:modified>
</cp:coreProperties>
</file>