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63BBFF-77C1-4BF1-A3B2-2505841100BA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33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41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134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489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15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40B886-74BB-4D5E-9EA9-584482FE40E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333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816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372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1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703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6B8EA14-E6AC-4B59-973C-7A06B0EDE3E3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09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538F3-4737-445E-9966-F58D9BC36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Mineria</a:t>
            </a:r>
            <a:r>
              <a:rPr lang="es-MX" dirty="0"/>
              <a:t> de datos i:</a:t>
            </a:r>
            <a:br>
              <a:rPr lang="es-MX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5AA805-ECD5-4CF8-B046-9F488F429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análisis de casos</a:t>
            </a:r>
          </a:p>
          <a:p>
            <a:endParaRPr lang="es-MX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7387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DC6D8-B885-48B7-AB92-BD7448CB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Caso 1: Walmart y el </a:t>
            </a:r>
            <a:r>
              <a:rPr lang="es-MX" dirty="0" err="1"/>
              <a:t>big</a:t>
            </a:r>
            <a:r>
              <a:rPr lang="es-MX" dirty="0"/>
              <a:t> data</a:t>
            </a:r>
            <a:endParaRPr lang="es-AR" dirty="0"/>
          </a:p>
        </p:txBody>
      </p:sp>
      <p:pic>
        <p:nvPicPr>
          <p:cNvPr id="1026" name="Picture 2" descr="Walmart 2022: Cómo convertirse en accionista - Visa Franchise">
            <a:extLst>
              <a:ext uri="{FF2B5EF4-FFF2-40B4-BE49-F238E27FC236}">
                <a16:creationId xmlns:a16="http://schemas.microsoft.com/office/drawing/2014/main" id="{B8C2B0A7-F07D-48E7-BC13-B6FD0DE25F9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66"/>
            <a:ext cx="4054124" cy="21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B5185D5-3DF8-44A9-97BD-0EA094351511}"/>
              </a:ext>
            </a:extLst>
          </p:cNvPr>
          <p:cNvSpPr/>
          <p:nvPr/>
        </p:nvSpPr>
        <p:spPr>
          <a:xfrm>
            <a:off x="4153582" y="1603916"/>
            <a:ext cx="398429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VOLUMEN</a:t>
            </a:r>
          </a:p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VELOCIDAD</a:t>
            </a:r>
          </a:p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VARIABILIDAD</a:t>
            </a:r>
          </a:p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0BAD765-F688-4B4C-B788-9AA3D6AE1092}"/>
              </a:ext>
            </a:extLst>
          </p:cNvPr>
          <p:cNvSpPr/>
          <p:nvPr/>
        </p:nvSpPr>
        <p:spPr>
          <a:xfrm>
            <a:off x="4927250" y="4106321"/>
            <a:ext cx="65027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VARIEDAD</a:t>
            </a:r>
          </a:p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VISUALIZACION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00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6FFE4-7768-44EB-81ED-9A34F5BB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Caso 2: cómo </a:t>
            </a:r>
            <a:r>
              <a:rPr lang="es-MX" dirty="0" err="1"/>
              <a:t>twitter</a:t>
            </a:r>
            <a:r>
              <a:rPr lang="es-MX" dirty="0"/>
              <a:t> usa </a:t>
            </a:r>
            <a:r>
              <a:rPr lang="es-MX" dirty="0" err="1"/>
              <a:t>big</a:t>
            </a:r>
            <a:r>
              <a:rPr lang="es-MX" dirty="0"/>
              <a:t> data e </a:t>
            </a:r>
            <a:r>
              <a:rPr lang="es-MX" dirty="0" err="1"/>
              <a:t>ia</a:t>
            </a:r>
            <a:endParaRPr lang="es-AR" dirty="0"/>
          </a:p>
        </p:txBody>
      </p:sp>
      <p:pic>
        <p:nvPicPr>
          <p:cNvPr id="2050" name="Picture 2" descr="Twitter: cómo ver las imágenes a tamaño completo en la versión web - Radio  Lost">
            <a:extLst>
              <a:ext uri="{FF2B5EF4-FFF2-40B4-BE49-F238E27FC236}">
                <a16:creationId xmlns:a16="http://schemas.microsoft.com/office/drawing/2014/main" id="{F0E5B16D-04DD-476A-AA2B-2117B753C84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r="23713"/>
          <a:stretch/>
        </p:blipFill>
        <p:spPr bwMode="auto">
          <a:xfrm>
            <a:off x="0" y="1837765"/>
            <a:ext cx="3593206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AA10D4C-8E13-4F7A-8F07-82DC43AC27E6}"/>
              </a:ext>
            </a:extLst>
          </p:cNvPr>
          <p:cNvSpPr/>
          <p:nvPr/>
        </p:nvSpPr>
        <p:spPr>
          <a:xfrm>
            <a:off x="4578585" y="1646196"/>
            <a:ext cx="2728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VOLUMEN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220694-6F76-4BE9-83FC-2947597CF4C4}"/>
              </a:ext>
            </a:extLst>
          </p:cNvPr>
          <p:cNvSpPr/>
          <p:nvPr/>
        </p:nvSpPr>
        <p:spPr>
          <a:xfrm>
            <a:off x="6625756" y="2829924"/>
            <a:ext cx="317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VELOCIDAD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D1010A-4E2E-4454-BC35-679277A3DE73}"/>
              </a:ext>
            </a:extLst>
          </p:cNvPr>
          <p:cNvSpPr/>
          <p:nvPr/>
        </p:nvSpPr>
        <p:spPr>
          <a:xfrm>
            <a:off x="8360079" y="4252597"/>
            <a:ext cx="2871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VARIEDAD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C48B38-61E7-46C0-9742-00726A9BEA20}"/>
              </a:ext>
            </a:extLst>
          </p:cNvPr>
          <p:cNvSpPr/>
          <p:nvPr/>
        </p:nvSpPr>
        <p:spPr>
          <a:xfrm>
            <a:off x="3831922" y="3590616"/>
            <a:ext cx="4281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VISUALIZACION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427A09-EF7A-40FD-B348-20AB79422975}"/>
              </a:ext>
            </a:extLst>
          </p:cNvPr>
          <p:cNvSpPr/>
          <p:nvPr/>
        </p:nvSpPr>
        <p:spPr>
          <a:xfrm>
            <a:off x="7837242" y="2189583"/>
            <a:ext cx="3917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VIRALIZACION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8CAF94-4A74-400B-A968-3C31CAA5F694}"/>
              </a:ext>
            </a:extLst>
          </p:cNvPr>
          <p:cNvSpPr/>
          <p:nvPr/>
        </p:nvSpPr>
        <p:spPr>
          <a:xfrm>
            <a:off x="3703444" y="4750139"/>
            <a:ext cx="4478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VERACIDAD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23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B0414-6391-4891-969E-A64E84A0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Caso 3: la </a:t>
            </a:r>
            <a:r>
              <a:rPr lang="es-MX" dirty="0" err="1"/>
              <a:t>nba</a:t>
            </a:r>
            <a:r>
              <a:rPr lang="es-MX" dirty="0"/>
              <a:t> y la </a:t>
            </a:r>
            <a:r>
              <a:rPr lang="es-MX" dirty="0" err="1"/>
              <a:t>nfl</a:t>
            </a:r>
            <a:r>
              <a:rPr lang="es-MX" dirty="0"/>
              <a:t> se suben a la data y la inteligencia artificial</a:t>
            </a:r>
            <a:endParaRPr lang="es-AR" dirty="0"/>
          </a:p>
        </p:txBody>
      </p:sp>
      <p:pic>
        <p:nvPicPr>
          <p:cNvPr id="3074" name="Picture 2" descr="LA NBA SIGUE BUSCANDO LA MEJOR MANERA PARA VOLVER - BASQUETBOLEANDO.com">
            <a:extLst>
              <a:ext uri="{FF2B5EF4-FFF2-40B4-BE49-F238E27FC236}">
                <a16:creationId xmlns:a16="http://schemas.microsoft.com/office/drawing/2014/main" id="{A17D8CDA-74CB-444E-A3A4-8DCC15AB298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7" r="31429"/>
          <a:stretch/>
        </p:blipFill>
        <p:spPr bwMode="auto">
          <a:xfrm>
            <a:off x="0" y="2089508"/>
            <a:ext cx="1854558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FL - Apps en Google Play">
            <a:extLst>
              <a:ext uri="{FF2B5EF4-FFF2-40B4-BE49-F238E27FC236}">
                <a16:creationId xmlns:a16="http://schemas.microsoft.com/office/drawing/2014/main" id="{BB744BE6-90EC-41EF-B953-59C8227B9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1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4440F81-546F-4B8D-9AC7-2FA2B4358CCD}"/>
              </a:ext>
            </a:extLst>
          </p:cNvPr>
          <p:cNvSpPr/>
          <p:nvPr/>
        </p:nvSpPr>
        <p:spPr>
          <a:xfrm>
            <a:off x="2052879" y="2209800"/>
            <a:ext cx="2728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VOLUMEN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A44C97-2E1E-496F-AE58-0E917F5BC644}"/>
              </a:ext>
            </a:extLst>
          </p:cNvPr>
          <p:cNvSpPr/>
          <p:nvPr/>
        </p:nvSpPr>
        <p:spPr>
          <a:xfrm>
            <a:off x="6096000" y="2703131"/>
            <a:ext cx="2871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VARIEDAD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9D2083-154B-4B2E-AEC9-8329E9B08BAF}"/>
              </a:ext>
            </a:extLst>
          </p:cNvPr>
          <p:cNvSpPr/>
          <p:nvPr/>
        </p:nvSpPr>
        <p:spPr>
          <a:xfrm>
            <a:off x="6096000" y="4491827"/>
            <a:ext cx="317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VELOCIDAD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5A3E0-F368-437F-9785-0B6DCCBA32C0}"/>
              </a:ext>
            </a:extLst>
          </p:cNvPr>
          <p:cNvSpPr/>
          <p:nvPr/>
        </p:nvSpPr>
        <p:spPr>
          <a:xfrm>
            <a:off x="2052879" y="3505165"/>
            <a:ext cx="3984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VARIABILIDAD</a:t>
            </a:r>
          </a:p>
        </p:txBody>
      </p:sp>
    </p:spTree>
    <p:extLst>
      <p:ext uri="{BB962C8B-B14F-4D97-AF65-F5344CB8AC3E}">
        <p14:creationId xmlns:p14="http://schemas.microsoft.com/office/powerpoint/2010/main" val="317835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B4531-317A-42F2-ACB0-23564A2C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Caso 4: cómo el </a:t>
            </a:r>
            <a:r>
              <a:rPr lang="es-MX" dirty="0" err="1"/>
              <a:t>big</a:t>
            </a:r>
            <a:r>
              <a:rPr lang="es-MX" dirty="0"/>
              <a:t> data predijo la cantidad de pacientes de covid-19 en una terapia intensiva</a:t>
            </a:r>
            <a:endParaRPr lang="es-AR" dirty="0"/>
          </a:p>
        </p:txBody>
      </p:sp>
      <p:pic>
        <p:nvPicPr>
          <p:cNvPr id="4098" name="Picture 2" descr="India records 1.49.394 new Covid-19 cases.">
            <a:extLst>
              <a:ext uri="{FF2B5EF4-FFF2-40B4-BE49-F238E27FC236}">
                <a16:creationId xmlns:a16="http://schemas.microsoft.com/office/drawing/2014/main" id="{2D816AEB-9B6E-4978-9E7C-4578A12B487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1855"/>
            <a:ext cx="4792125" cy="26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67B6A5C-6DA2-4580-B7DA-5F53F89E7974}"/>
              </a:ext>
            </a:extLst>
          </p:cNvPr>
          <p:cNvSpPr/>
          <p:nvPr/>
        </p:nvSpPr>
        <p:spPr>
          <a:xfrm>
            <a:off x="5015020" y="2087836"/>
            <a:ext cx="2728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VOLUMEN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047E17-6518-4EA9-AD35-1533C7C389DF}"/>
              </a:ext>
            </a:extLst>
          </p:cNvPr>
          <p:cNvSpPr/>
          <p:nvPr/>
        </p:nvSpPr>
        <p:spPr>
          <a:xfrm>
            <a:off x="8249882" y="2549501"/>
            <a:ext cx="317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VELOCIDAD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4108A8-2CB2-4EB0-8E1C-B49EFEA13FF2}"/>
              </a:ext>
            </a:extLst>
          </p:cNvPr>
          <p:cNvSpPr/>
          <p:nvPr/>
        </p:nvSpPr>
        <p:spPr>
          <a:xfrm>
            <a:off x="4888986" y="3261237"/>
            <a:ext cx="3264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VERACIDAD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0F1F75-B594-4853-BB88-7E06BCF43263}"/>
              </a:ext>
            </a:extLst>
          </p:cNvPr>
          <p:cNvSpPr/>
          <p:nvPr/>
        </p:nvSpPr>
        <p:spPr>
          <a:xfrm>
            <a:off x="7148635" y="3992509"/>
            <a:ext cx="4281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VISUALIZACION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E1BF3D-11D9-4B5A-A95C-0C1CC0A249E3}"/>
              </a:ext>
            </a:extLst>
          </p:cNvPr>
          <p:cNvSpPr/>
          <p:nvPr/>
        </p:nvSpPr>
        <p:spPr>
          <a:xfrm>
            <a:off x="4888986" y="4723780"/>
            <a:ext cx="3984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VARIABILIDAD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682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0976B-1417-491C-9C48-AC56D8EA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</a:t>
            </a:r>
            <a:endParaRPr lang="es-AR" dirty="0"/>
          </a:p>
        </p:txBody>
      </p:sp>
      <p:pic>
        <p:nvPicPr>
          <p:cNvPr id="5122" name="Picture 2" descr="Cómo usan las redes sociales el Big Data">
            <a:extLst>
              <a:ext uri="{FF2B5EF4-FFF2-40B4-BE49-F238E27FC236}">
                <a16:creationId xmlns:a16="http://schemas.microsoft.com/office/drawing/2014/main" id="{93649A8E-EEB5-4764-893D-EB9C7B79274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9631" y="2063750"/>
            <a:ext cx="4967287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7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297</TotalTime>
  <Words>83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Mineria de datos i: </vt:lpstr>
      <vt:lpstr>Caso 1: Walmart y el big data</vt:lpstr>
      <vt:lpstr>Caso 2: cómo twitter usa big data e ia</vt:lpstr>
      <vt:lpstr>Caso 3: la nba y la nfl se suben a la data y la inteligencia artificial</vt:lpstr>
      <vt:lpstr>Caso 4: cómo el big data predijo la cantidad de pacientes de covid-19 en una terapia intensiva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Mineria de datos i:</dc:title>
  <dc:creator>Usuario</dc:creator>
  <cp:lastModifiedBy>ipf2023@gmail.com</cp:lastModifiedBy>
  <cp:revision>9</cp:revision>
  <dcterms:created xsi:type="dcterms:W3CDTF">2022-09-06T14:34:45Z</dcterms:created>
  <dcterms:modified xsi:type="dcterms:W3CDTF">2023-08-29T14:43:29Z</dcterms:modified>
</cp:coreProperties>
</file>