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notesMasterIdLst>
    <p:notesMasterId r:id="rId8"/>
  </p:notesMasterIdLst>
  <p:sldIdLst>
    <p:sldId id="256" r:id="rId2"/>
    <p:sldId id="257" r:id="rId3"/>
    <p:sldId id="258" r:id="rId4"/>
    <p:sldId id="296" r:id="rId5"/>
    <p:sldId id="303" r:id="rId6"/>
    <p:sldId id="30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5049C6-F143-4044-A236-254381F50137}" v="278" dt="2024-01-26T09:40:12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man Mahmoud" userId="ad6b5dc1-1e63-4d1d-a2e5-cedeedf9db67" providerId="ADAL" clId="{975049C6-F143-4044-A236-254381F50137}"/>
    <pc:docChg chg="undo redo custSel addSld modSld">
      <pc:chgData name="Ayman Mahmoud" userId="ad6b5dc1-1e63-4d1d-a2e5-cedeedf9db67" providerId="ADAL" clId="{975049C6-F143-4044-A236-254381F50137}" dt="2024-01-26T09:40:12.349" v="277" actId="20577"/>
      <pc:docMkLst>
        <pc:docMk/>
      </pc:docMkLst>
      <pc:sldChg chg="addSp modSp mod">
        <pc:chgData name="Ayman Mahmoud" userId="ad6b5dc1-1e63-4d1d-a2e5-cedeedf9db67" providerId="ADAL" clId="{975049C6-F143-4044-A236-254381F50137}" dt="2024-01-25T15:59:35.968" v="275" actId="20577"/>
        <pc:sldMkLst>
          <pc:docMk/>
          <pc:sldMk cId="4114987346" sldId="257"/>
        </pc:sldMkLst>
        <pc:spChg chg="mod">
          <ac:chgData name="Ayman Mahmoud" userId="ad6b5dc1-1e63-4d1d-a2e5-cedeedf9db67" providerId="ADAL" clId="{975049C6-F143-4044-A236-254381F50137}" dt="2024-01-25T14:39:07.216" v="104" actId="14100"/>
          <ac:spMkLst>
            <pc:docMk/>
            <pc:sldMk cId="4114987346" sldId="257"/>
            <ac:spMk id="2" creationId="{B2D06BA8-73A6-9694-D944-8E85CE833A3F}"/>
          </ac:spMkLst>
        </pc:spChg>
        <pc:spChg chg="mod">
          <ac:chgData name="Ayman Mahmoud" userId="ad6b5dc1-1e63-4d1d-a2e5-cedeedf9db67" providerId="ADAL" clId="{975049C6-F143-4044-A236-254381F50137}" dt="2024-01-25T15:59:35.968" v="275" actId="20577"/>
          <ac:spMkLst>
            <pc:docMk/>
            <pc:sldMk cId="4114987346" sldId="257"/>
            <ac:spMk id="4" creationId="{5277C52E-62B8-A37A-BE3B-27AFE7C9B53E}"/>
          </ac:spMkLst>
        </pc:spChg>
        <pc:cxnChg chg="add mod">
          <ac:chgData name="Ayman Mahmoud" userId="ad6b5dc1-1e63-4d1d-a2e5-cedeedf9db67" providerId="ADAL" clId="{975049C6-F143-4044-A236-254381F50137}" dt="2024-01-25T14:38:46.541" v="101" actId="1036"/>
          <ac:cxnSpMkLst>
            <pc:docMk/>
            <pc:sldMk cId="4114987346" sldId="257"/>
            <ac:cxnSpMk id="5" creationId="{65E98B45-AB17-91F8-2BD7-2839326562DC}"/>
          </ac:cxnSpMkLst>
        </pc:cxnChg>
      </pc:sldChg>
      <pc:sldChg chg="addSp modSp mod">
        <pc:chgData name="Ayman Mahmoud" userId="ad6b5dc1-1e63-4d1d-a2e5-cedeedf9db67" providerId="ADAL" clId="{975049C6-F143-4044-A236-254381F50137}" dt="2024-01-26T09:40:12.349" v="277" actId="20577"/>
        <pc:sldMkLst>
          <pc:docMk/>
          <pc:sldMk cId="2828848789" sldId="258"/>
        </pc:sldMkLst>
        <pc:spChg chg="mod">
          <ac:chgData name="Ayman Mahmoud" userId="ad6b5dc1-1e63-4d1d-a2e5-cedeedf9db67" providerId="ADAL" clId="{975049C6-F143-4044-A236-254381F50137}" dt="2024-01-25T14:37:56.669" v="69" actId="14100"/>
          <ac:spMkLst>
            <pc:docMk/>
            <pc:sldMk cId="2828848789" sldId="258"/>
            <ac:spMk id="2" creationId="{961317D6-8E34-4775-22A3-32DD5DFAC90C}"/>
          </ac:spMkLst>
        </pc:spChg>
        <pc:spChg chg="mod">
          <ac:chgData name="Ayman Mahmoud" userId="ad6b5dc1-1e63-4d1d-a2e5-cedeedf9db67" providerId="ADAL" clId="{975049C6-F143-4044-A236-254381F50137}" dt="2024-01-26T09:40:12.349" v="277" actId="20577"/>
          <ac:spMkLst>
            <pc:docMk/>
            <pc:sldMk cId="2828848789" sldId="258"/>
            <ac:spMk id="3" creationId="{89B189F6-7731-31A8-1588-7517C73DC76A}"/>
          </ac:spMkLst>
        </pc:spChg>
        <pc:cxnChg chg="add mod">
          <ac:chgData name="Ayman Mahmoud" userId="ad6b5dc1-1e63-4d1d-a2e5-cedeedf9db67" providerId="ADAL" clId="{975049C6-F143-4044-A236-254381F50137}" dt="2024-01-25T14:38:36.532" v="80" actId="1035"/>
          <ac:cxnSpMkLst>
            <pc:docMk/>
            <pc:sldMk cId="2828848789" sldId="258"/>
            <ac:cxnSpMk id="5" creationId="{090A2C70-8CD6-7544-B241-57AC9B1ED7C4}"/>
          </ac:cxnSpMkLst>
        </pc:cxnChg>
      </pc:sldChg>
      <pc:sldChg chg="addSp modSp mod">
        <pc:chgData name="Ayman Mahmoud" userId="ad6b5dc1-1e63-4d1d-a2e5-cedeedf9db67" providerId="ADAL" clId="{975049C6-F143-4044-A236-254381F50137}" dt="2024-01-25T15:20:53.153" v="232" actId="20577"/>
        <pc:sldMkLst>
          <pc:docMk/>
          <pc:sldMk cId="1278305476" sldId="296"/>
        </pc:sldMkLst>
        <pc:spChg chg="mod">
          <ac:chgData name="Ayman Mahmoud" userId="ad6b5dc1-1e63-4d1d-a2e5-cedeedf9db67" providerId="ADAL" clId="{975049C6-F143-4044-A236-254381F50137}" dt="2024-01-25T15:20:53.153" v="232" actId="20577"/>
          <ac:spMkLst>
            <pc:docMk/>
            <pc:sldMk cId="1278305476" sldId="296"/>
            <ac:spMk id="2" creationId="{E7C84FA6-E808-7DE7-C03D-3C9B801C1BCF}"/>
          </ac:spMkLst>
        </pc:spChg>
        <pc:cxnChg chg="add mod">
          <ac:chgData name="Ayman Mahmoud" userId="ad6b5dc1-1e63-4d1d-a2e5-cedeedf9db67" providerId="ADAL" clId="{975049C6-F143-4044-A236-254381F50137}" dt="2024-01-25T15:20:45.956" v="227" actId="1076"/>
          <ac:cxnSpMkLst>
            <pc:docMk/>
            <pc:sldMk cId="1278305476" sldId="296"/>
            <ac:cxnSpMk id="8" creationId="{61AA50FC-5AFD-9C8C-3581-33AB68EF7828}"/>
          </ac:cxnSpMkLst>
        </pc:cxnChg>
      </pc:sldChg>
      <pc:sldChg chg="delSp modSp mod">
        <pc:chgData name="Ayman Mahmoud" userId="ad6b5dc1-1e63-4d1d-a2e5-cedeedf9db67" providerId="ADAL" clId="{975049C6-F143-4044-A236-254381F50137}" dt="2024-01-25T15:27:07.527" v="234" actId="478"/>
        <pc:sldMkLst>
          <pc:docMk/>
          <pc:sldMk cId="4196846143" sldId="303"/>
        </pc:sldMkLst>
        <pc:spChg chg="mod">
          <ac:chgData name="Ayman Mahmoud" userId="ad6b5dc1-1e63-4d1d-a2e5-cedeedf9db67" providerId="ADAL" clId="{975049C6-F143-4044-A236-254381F50137}" dt="2024-01-25T14:16:35.942" v="6" actId="20577"/>
          <ac:spMkLst>
            <pc:docMk/>
            <pc:sldMk cId="4196846143" sldId="303"/>
            <ac:spMk id="2" creationId="{E7C84FA6-E808-7DE7-C03D-3C9B801C1BCF}"/>
          </ac:spMkLst>
        </pc:spChg>
        <pc:picChg chg="del">
          <ac:chgData name="Ayman Mahmoud" userId="ad6b5dc1-1e63-4d1d-a2e5-cedeedf9db67" providerId="ADAL" clId="{975049C6-F143-4044-A236-254381F50137}" dt="2024-01-25T15:27:07.527" v="234" actId="478"/>
          <ac:picMkLst>
            <pc:docMk/>
            <pc:sldMk cId="4196846143" sldId="303"/>
            <ac:picMk id="7" creationId="{7761AE24-1CEA-C46F-B254-9D143C594AB9}"/>
          </ac:picMkLst>
        </pc:picChg>
        <pc:picChg chg="del">
          <ac:chgData name="Ayman Mahmoud" userId="ad6b5dc1-1e63-4d1d-a2e5-cedeedf9db67" providerId="ADAL" clId="{975049C6-F143-4044-A236-254381F50137}" dt="2024-01-25T15:27:06.561" v="233" actId="478"/>
          <ac:picMkLst>
            <pc:docMk/>
            <pc:sldMk cId="4196846143" sldId="303"/>
            <ac:picMk id="9" creationId="{D2279DD5-8249-2A29-98E5-04E4DA26F130}"/>
          </ac:picMkLst>
        </pc:picChg>
      </pc:sldChg>
      <pc:sldChg chg="addSp delSp modSp new mod modClrScheme chgLayout">
        <pc:chgData name="Ayman Mahmoud" userId="ad6b5dc1-1e63-4d1d-a2e5-cedeedf9db67" providerId="ADAL" clId="{975049C6-F143-4044-A236-254381F50137}" dt="2024-01-25T16:11:19.980" v="276" actId="1076"/>
        <pc:sldMkLst>
          <pc:docMk/>
          <pc:sldMk cId="3509376091" sldId="304"/>
        </pc:sldMkLst>
        <pc:spChg chg="add del mod">
          <ac:chgData name="Ayman Mahmoud" userId="ad6b5dc1-1e63-4d1d-a2e5-cedeedf9db67" providerId="ADAL" clId="{975049C6-F143-4044-A236-254381F50137}" dt="2024-01-25T15:27:30.347" v="241" actId="478"/>
          <ac:spMkLst>
            <pc:docMk/>
            <pc:sldMk cId="3509376091" sldId="304"/>
            <ac:spMk id="2" creationId="{FFE662E0-D5DE-3077-D451-1975EE9CF0DB}"/>
          </ac:spMkLst>
        </pc:spChg>
        <pc:spChg chg="add mod">
          <ac:chgData name="Ayman Mahmoud" userId="ad6b5dc1-1e63-4d1d-a2e5-cedeedf9db67" providerId="ADAL" clId="{975049C6-F143-4044-A236-254381F50137}" dt="2024-01-25T16:11:19.980" v="276" actId="1076"/>
          <ac:spMkLst>
            <pc:docMk/>
            <pc:sldMk cId="3509376091" sldId="304"/>
            <ac:spMk id="3" creationId="{DB90D595-5BF8-5D2E-EED4-FE57ED8D1D2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834A6-FBBD-4984-B8FC-D9E21E695179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EBF00-12FA-4590-9927-C4C5DCF3A6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859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recognizes system bottlenecks under high-volume user stress circumstances before they take place in a production environment and establishes trust in a system's reliability and 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89BCD-FE26-4FFA-A3F6-9E2D1689E73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898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recognizes system bottlenecks under high-volume user stress circumstances before they take place in a production environment and establishes trust in a system's reliability and 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89BCD-FE26-4FFA-A3F6-9E2D1689E73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410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2BD02-3217-AADD-50B3-4870770FE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8B771-BC72-E834-A2CC-892F1D12E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3C88A-49EF-0C7B-238A-1F029C2E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C2C7A-4C05-1EA0-04C5-1CBAA548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0FCC8-F020-FCF1-1EC7-1226782D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9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F066-922A-12EA-F052-A7EF7C75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A5937-E481-1A25-670C-8AE62D438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9230D-D07E-4620-7CF6-AF907DB6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FDEF9-94C1-159F-DC7F-F433626A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A2661-DDF4-5C1E-B7A4-7C74DE91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9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1190F4-C69B-CB84-78C7-95F70758B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6699F-58FE-6056-5521-F0C217E3F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12640-AB91-27C0-F419-5E15F81D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096C-64ED-4153-A483-5C02E44AD5C3}" type="datetime1">
              <a:rPr lang="en-US" smtClean="0"/>
              <a:t>1/26/2024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1444C-CBA7-ACB0-18F9-B60D4578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81E1E-61D0-50FE-E6F8-E1DC3634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3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FB8A6-8084-1E5A-3940-554AE48AF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944C8-5B6E-8CFF-E5B0-B6CF8B7FF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5A0FF-3540-E632-511C-258B1C1B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7D9C5-EDA1-B6EC-ECC3-ED7DD4D2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A3942-4975-EB6A-81B4-3230C4E8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1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63DFA-1055-F58D-27AC-C340BF3F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E5C20-60DC-734D-7AF8-1DD53FF65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939D3-64E3-5144-8349-89FE69B0C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87A91-C1F8-B580-3AF2-26A181530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1481C-E9B8-54B4-1FD9-892D4EFD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4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3273-B1ED-9BA7-94AC-CDB775F0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F43C1-C2CF-0021-70ED-0F9C62502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DEAD8-7DB3-9E16-E077-7043C13D7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324B3-54FE-60D1-0A3D-F1C0937B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D941E-4EEA-643A-A1D5-EE442C01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50F48-821A-FBCC-A07F-0AE740FC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9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EEA8-6727-7C4C-FEE5-F8656066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4A6A6-0BBF-305B-C743-345A5E1C2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0BBF3-039F-D532-E106-DCD95578A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E3AD2-CC9A-0E8E-68A6-007EB4F6C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9FE0CE-1FBC-E777-7602-EA1272F06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BB527-7FF5-3F43-014A-6F7002DDE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09DE4F-95FB-A2CB-09E0-E6A7E550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3BB26E-3B27-BDBA-CAFA-4EDCDCC1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8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C3CB0-8CCB-C223-E5BF-E7DAC948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046A13-DB5D-A488-78D4-B2964E34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42134-9977-E26B-9DAA-B33B124E2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5896-3F28-B3E0-AE2D-446F5626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9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011BE8-DF3E-46BA-ECC0-58531284C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181216-09A0-090B-3A1B-FBFEEDF9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91095-7916-E416-4753-07486B3D3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A687-EF46-1A62-D8A3-1B4F8AAD2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D7245-F3E1-2DC1-76C0-FF65ADD6B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63B71-11D6-721D-591B-D36136CCD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A6D2B-681B-32FC-713D-F63A5708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621FE-5A15-81BC-4995-B5BAB382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DE99D-9BEE-0CB9-AB08-9BA9472D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0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8A4DD-FBEB-6C66-2F0C-8888B8F88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0ADFBD-0865-BC39-9D76-1B2FCF49F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2F7DA-C37B-D0AF-F4D4-3B50507B7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D5E6E-B48F-3BA8-5411-2AA1479E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54846-918F-E049-FF7F-9F10D135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4FBFE-542A-A742-3E5F-1638E3E2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7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B3CAA0-E5C9-645B-223C-73504E9D3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39C3F-EA6A-15BD-946E-0D27F1525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8756E-36F8-FE4D-7E4F-4F6410BB0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F6651-2E18-8D65-989F-4E5FE688C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0B5C5-278B-AE8F-A715-108108E95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5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AF93-F4EE-D14E-3F77-E181BCA8C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FSI Demo Day</a:t>
            </a:r>
            <a:endParaRPr lang="en-GB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BAEA3-F989-2D83-FC29-6B2B01AD1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512762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tx2">
                    <a:alpha val="80000"/>
                  </a:schemeClr>
                </a:solidFill>
                <a:latin typeface="Arial Black" panose="020B0A04020102020204" pitchFamily="34" charset="0"/>
              </a:rPr>
              <a:t>API Load Testing using K6</a:t>
            </a:r>
            <a:endParaRPr lang="en-GB" b="1" dirty="0">
              <a:solidFill>
                <a:schemeClr val="tx2">
                  <a:alpha val="8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DBB056-C611-23FF-731D-7D13AB225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5" r="-2" b="6866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6A292197-29F7-05B3-B4EA-2CF9E7B0289E}"/>
              </a:ext>
            </a:extLst>
          </p:cNvPr>
          <p:cNvSpPr txBox="1">
            <a:spLocks/>
          </p:cNvSpPr>
          <p:nvPr/>
        </p:nvSpPr>
        <p:spPr>
          <a:xfrm>
            <a:off x="453141" y="4138751"/>
            <a:ext cx="5414255" cy="51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>
                <a:solidFill>
                  <a:schemeClr val="tx2">
                    <a:alpha val="80000"/>
                  </a:schemeClr>
                </a:solidFill>
                <a:latin typeface="Arial Black" panose="020B0A04020102020204" pitchFamily="34" charset="0"/>
              </a:rPr>
              <a:t>25-1-2024</a:t>
            </a:r>
            <a:endParaRPr lang="en-GB" sz="1600" b="1" dirty="0">
              <a:solidFill>
                <a:schemeClr val="tx2">
                  <a:alpha val="8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0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06BA8-73A6-9694-D944-8E85CE83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0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Load Testing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7C52E-62B8-A37A-BE3B-27AFE7C9B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4772233"/>
          </a:xfrm>
        </p:spPr>
        <p:txBody>
          <a:bodyPr/>
          <a:lstStyle/>
          <a:p>
            <a:r>
              <a:rPr lang="en-US" sz="2000" b="1" dirty="0">
                <a:latin typeface="Calibri_MSFontService"/>
                <a:ea typeface="Calibri" panose="020F0502020204030204" pitchFamily="34" charset="0"/>
                <a:cs typeface="Calibri" panose="020F0502020204030204" pitchFamily="34" charset="0"/>
              </a:rPr>
              <a:t>Load testing </a:t>
            </a:r>
            <a:r>
              <a:rPr lang="en-US" sz="2000" dirty="0">
                <a:latin typeface="Calibri_MSFontService"/>
                <a:ea typeface="Calibri" panose="020F0502020204030204" pitchFamily="34" charset="0"/>
                <a:cs typeface="Calibri" panose="020F0502020204030204" pitchFamily="34" charset="0"/>
              </a:rPr>
              <a:t>is a type of performance testing that tests how the system behaves under varying load conditions, including the impact on responsiveness, throughput and resource utilization.</a:t>
            </a:r>
          </a:p>
          <a:p>
            <a:r>
              <a:rPr lang="en-US" sz="2000" b="1" dirty="0">
                <a:latin typeface="Calibri_MSFontService"/>
                <a:ea typeface="Calibri" panose="020F0502020204030204" pitchFamily="34" charset="0"/>
                <a:cs typeface="Calibri" panose="020F0502020204030204" pitchFamily="34" charset="0"/>
              </a:rPr>
              <a:t>Why</a:t>
            </a:r>
            <a:r>
              <a:rPr lang="en-US" sz="2000" dirty="0">
                <a:latin typeface="Calibri_MSFontService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Calibri_MSFontService"/>
                <a:ea typeface="Calibri" panose="020F0502020204030204" pitchFamily="34" charset="0"/>
                <a:cs typeface="Calibri" panose="020F0502020204030204" pitchFamily="34" charset="0"/>
              </a:rPr>
              <a:t>Validate reliability under expected traffic.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Calibri_MSFontService"/>
                <a:ea typeface="Calibri" panose="020F0502020204030204" pitchFamily="34" charset="0"/>
                <a:cs typeface="Calibri" panose="020F0502020204030204" pitchFamily="34" charset="0"/>
              </a:rPr>
              <a:t>Discover bottlenecks and system limits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Calibri_MSFontService"/>
                <a:ea typeface="Calibri" panose="020F0502020204030204" pitchFamily="34" charset="0"/>
                <a:cs typeface="Calibri" panose="020F0502020204030204" pitchFamily="34" charset="0"/>
              </a:rPr>
              <a:t>Improve reliability. Release with confidence</a:t>
            </a:r>
          </a:p>
          <a:p>
            <a:r>
              <a:rPr lang="en-US" sz="2000" b="1" dirty="0">
                <a:latin typeface="Calibri_MSFontService"/>
                <a:ea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en-US" sz="2000" dirty="0">
                <a:latin typeface="Calibri_MSFontService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>
                <a:latin typeface="Calibri_MSFontService"/>
                <a:ea typeface="Calibri" panose="020F0502020204030204" pitchFamily="34" charset="0"/>
                <a:cs typeface="Calibri" panose="020F0502020204030204" pitchFamily="34" charset="0"/>
              </a:rPr>
              <a:t>There are many tools available for load testing (K6 – JMeter – Gatling - and more)</a:t>
            </a:r>
            <a:endParaRPr lang="en-US" sz="1200" dirty="0">
              <a:latin typeface="Calibri_MSFontService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b="1" dirty="0">
                <a:latin typeface="Calibri_MSFontService"/>
                <a:cs typeface="Calibri"/>
              </a:rPr>
              <a:t>Metrics</a:t>
            </a:r>
            <a:r>
              <a:rPr lang="en-GB" sz="2000" dirty="0">
                <a:latin typeface="Calibri_MSFontService"/>
                <a:cs typeface="Calibri"/>
              </a:rPr>
              <a:t>: </a:t>
            </a:r>
            <a:r>
              <a:rPr lang="en-GB" sz="1800" dirty="0">
                <a:latin typeface="Calibri_MSFontService"/>
                <a:cs typeface="Calibri"/>
              </a:rPr>
              <a:t>Throughput, Response time and Latency</a:t>
            </a:r>
          </a:p>
          <a:p>
            <a:r>
              <a:rPr lang="en-US" sz="2000" b="1" dirty="0">
                <a:latin typeface="Calibri_MSFontService"/>
                <a:ea typeface="Calibri"/>
                <a:cs typeface="Calibri"/>
              </a:rPr>
              <a:t>When design your API tests:</a:t>
            </a:r>
          </a:p>
          <a:p>
            <a:pPr lvl="1"/>
            <a:r>
              <a:rPr lang="en-US" sz="1600" dirty="0">
                <a:latin typeface="Calibri_MSFontService"/>
                <a:ea typeface="Calibri"/>
                <a:cs typeface="Calibri"/>
              </a:rPr>
              <a:t>What flows or components do you want to test?</a:t>
            </a:r>
          </a:p>
          <a:p>
            <a:pPr lvl="1"/>
            <a:r>
              <a:rPr lang="en-US" sz="1600" dirty="0">
                <a:latin typeface="Calibri_MSFontService"/>
                <a:ea typeface="Calibri"/>
                <a:cs typeface="Calibri"/>
              </a:rPr>
              <a:t>How will you run the test?</a:t>
            </a:r>
          </a:p>
          <a:p>
            <a:pPr lvl="1"/>
            <a:r>
              <a:rPr lang="en-US" sz="1600" dirty="0">
                <a:latin typeface="Calibri_MSFontService"/>
                <a:ea typeface="Calibri"/>
                <a:cs typeface="Calibri"/>
              </a:rPr>
              <a:t>What criteria determine acceptable performance? (SLOs)</a:t>
            </a:r>
            <a:endParaRPr lang="en-GB" sz="1600" dirty="0">
              <a:latin typeface="Calibri_MSFontService"/>
              <a:ea typeface="Calibri"/>
              <a:cs typeface="Calibri"/>
            </a:endParaRPr>
          </a:p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E98B45-AB17-91F8-2BD7-2839326562DC}"/>
              </a:ext>
            </a:extLst>
          </p:cNvPr>
          <p:cNvCxnSpPr/>
          <p:nvPr/>
        </p:nvCxnSpPr>
        <p:spPr>
          <a:xfrm>
            <a:off x="934278" y="1166190"/>
            <a:ext cx="104228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98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17D6-8E34-4775-22A3-32DD5DFAC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300"/>
          </a:xfrm>
        </p:spPr>
        <p:txBody>
          <a:bodyPr/>
          <a:lstStyle/>
          <a:p>
            <a:r>
              <a:rPr lang="en-US" dirty="0"/>
              <a:t>K6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189F6-7731-31A8-1588-7517C73DC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2209"/>
            <a:ext cx="10432775" cy="4313582"/>
          </a:xfrm>
        </p:spPr>
        <p:txBody>
          <a:bodyPr>
            <a:normAutofit fontScale="5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900" b="1" i="0" dirty="0">
                <a:solidFill>
                  <a:srgbClr val="000000"/>
                </a:solidFill>
                <a:effectLst/>
                <a:latin typeface="Calibri_MSFontService"/>
              </a:rPr>
              <a:t>Test types: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alibri_MSFontService"/>
              </a:rPr>
              <a:t> Supporting performance testing types such as load, stress, spike, and more.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900" b="1" i="0" dirty="0">
                <a:solidFill>
                  <a:srgbClr val="000000"/>
                </a:solidFill>
                <a:effectLst/>
                <a:latin typeface="Calibri_MSFontService"/>
              </a:rPr>
              <a:t>Target Users: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alibri_MSFontService"/>
              </a:rPr>
              <a:t> Developers and performance engineers seeking a user-friendly, modern tool for performance testing.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900" b="1" i="0" dirty="0">
                <a:solidFill>
                  <a:srgbClr val="000000"/>
                </a:solidFill>
                <a:effectLst/>
                <a:latin typeface="Calibri_MSFontService"/>
              </a:rPr>
              <a:t>Technology Stack: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alibri_MSFontService"/>
              </a:rPr>
              <a:t> Uses JavaScript and ES6 for scripting, which is widely used, With a relatively low learning curve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900" b="1" i="0" dirty="0">
                <a:solidFill>
                  <a:srgbClr val="000000"/>
                </a:solidFill>
                <a:effectLst/>
                <a:latin typeface="Calibri_MSFontService"/>
              </a:rPr>
              <a:t>Support: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alibri_MSFontService"/>
              </a:rPr>
              <a:t> Offers community support and a commercial version (k6 Cloud)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900" b="1" i="0" dirty="0">
                <a:solidFill>
                  <a:srgbClr val="000000"/>
                </a:solidFill>
                <a:effectLst/>
                <a:latin typeface="Calibri_MSFontService"/>
              </a:rPr>
              <a:t>Test Plans Dev process: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alibri_MSFontService"/>
              </a:rPr>
              <a:t> Supports source control (test scripts) and follow dev process (PR – code review)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900" b="1" i="0" dirty="0">
                <a:solidFill>
                  <a:srgbClr val="000000"/>
                </a:solidFill>
                <a:effectLst/>
                <a:latin typeface="Calibri_MSFontService"/>
              </a:rPr>
              <a:t>Metrics: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alibri_MSFontService"/>
              </a:rPr>
              <a:t> Provides essential performance metrics out of the box, to track Throughput, Response time and Latency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900" b="1" i="0" dirty="0">
                <a:solidFill>
                  <a:srgbClr val="000000"/>
                </a:solidFill>
                <a:effectLst/>
                <a:latin typeface="Calibri_MSFontService"/>
              </a:rPr>
              <a:t>Thresholds: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alibri_MSFontService"/>
              </a:rPr>
              <a:t> Enables setting of performance thresholds based on your SLO requirements.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900" b="1" i="0" dirty="0">
                <a:solidFill>
                  <a:srgbClr val="000000"/>
                </a:solidFill>
                <a:effectLst/>
                <a:latin typeface="Calibri_MSFontService"/>
              </a:rPr>
              <a:t>Automation CLI: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alibri_MSFontService"/>
              </a:rPr>
              <a:t> Comes with a CLI for automation, simplifying running k6 locally, in the cloud, or as part of your CI/CD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900" b="1" i="0" dirty="0">
                <a:solidFill>
                  <a:srgbClr val="000000"/>
                </a:solidFill>
                <a:effectLst/>
                <a:latin typeface="Calibri_MSFontService"/>
              </a:rPr>
              <a:t>Cloud Native: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alibri_MSFontService"/>
              </a:rPr>
              <a:t> Container-friendly, making it suitable for running in cloud environments and container orchestration platforms.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900" b="1" i="0" dirty="0">
                <a:solidFill>
                  <a:srgbClr val="000000"/>
                </a:solidFill>
                <a:effectLst/>
                <a:latin typeface="Calibri_MSFontService"/>
              </a:rPr>
              <a:t>Supported Protocols: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alibri_MSFontService"/>
              </a:rPr>
              <a:t> HTTP, WebSocket, </a:t>
            </a:r>
            <a:r>
              <a:rPr lang="en-US" sz="2900" b="0" i="0" dirty="0" err="1">
                <a:solidFill>
                  <a:srgbClr val="000000"/>
                </a:solidFill>
                <a:effectLst/>
                <a:latin typeface="Calibri_MSFontService"/>
              </a:rPr>
              <a:t>gRPC</a:t>
            </a:r>
            <a:endParaRPr lang="en-US" sz="2900" b="0" i="0" dirty="0">
              <a:solidFill>
                <a:srgbClr val="000000"/>
              </a:solidFill>
              <a:effectLst/>
              <a:latin typeface="Calibri_MSFontServic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900" b="1" i="0" dirty="0">
                <a:solidFill>
                  <a:srgbClr val="000000"/>
                </a:solidFill>
                <a:effectLst/>
                <a:latin typeface="Calibri_MSFontService"/>
              </a:rPr>
              <a:t>Observability Integration: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Calibri_MSFontService"/>
              </a:rPr>
              <a:t> send test results to Observability systems such as AppInsights, Datadog, Grafana, and more.</a:t>
            </a:r>
          </a:p>
          <a:p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90A2C70-8CD6-7544-B241-57AC9B1ED7C4}"/>
              </a:ext>
            </a:extLst>
          </p:cNvPr>
          <p:cNvCxnSpPr/>
          <p:nvPr/>
        </p:nvCxnSpPr>
        <p:spPr>
          <a:xfrm>
            <a:off x="934278" y="1033670"/>
            <a:ext cx="104228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84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C84FA6-E808-7DE7-C03D-3C9B801C1BCF}"/>
              </a:ext>
            </a:extLst>
          </p:cNvPr>
          <p:cNvSpPr txBox="1"/>
          <p:nvPr/>
        </p:nvSpPr>
        <p:spPr>
          <a:xfrm>
            <a:off x="710924" y="162834"/>
            <a:ext cx="9076372" cy="6974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2400">
                <a:latin typeface="Calibri_MSFontService"/>
                <a:ea typeface="Calibri" panose="020F0502020204030204" pitchFamily="34" charset="0"/>
                <a:cs typeface="Calibri"/>
              </a:defRPr>
            </a:lvl1pPr>
          </a:lstStyle>
          <a:p>
            <a:r>
              <a:rPr lang="en-GB" dirty="0"/>
              <a:t>Test Plan Sample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4DFDDA-04ED-E10C-DC2E-0B4A1E8107FF}"/>
              </a:ext>
            </a:extLst>
          </p:cNvPr>
          <p:cNvSpPr txBox="1"/>
          <p:nvPr/>
        </p:nvSpPr>
        <p:spPr>
          <a:xfrm>
            <a:off x="1340404" y="1184990"/>
            <a:ext cx="146905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i="0">
                <a:solidFill>
                  <a:srgbClr val="002060"/>
                </a:solidFill>
                <a:effectLst/>
                <a:latin typeface="Calibri_MSFontService"/>
                <a:ea typeface="Calibri" panose="020F0502020204030204" pitchFamily="34" charset="0"/>
                <a:cs typeface="Calibri"/>
              </a:rPr>
              <a:t>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>
              <a:solidFill>
                <a:srgbClr val="002060"/>
              </a:solidFill>
              <a:latin typeface="Calibri_MSFontService"/>
              <a:ea typeface="Calibri" panose="020F0502020204030204" pitchFamily="34" charset="0"/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B3B8D2-73AA-104A-C4ED-9495A4B8542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519" y="1565686"/>
            <a:ext cx="4586288" cy="4262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1CF0FF-3BA4-33A5-42DF-471D3545BF58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11271" y="1565686"/>
            <a:ext cx="4379976" cy="44773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02AE14-B8BB-61A1-2B78-58F81B1D7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7287" y="2709488"/>
            <a:ext cx="2857252" cy="1226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D2F0FD-C598-B7EF-0B6A-9D934CE02689}"/>
              </a:ext>
            </a:extLst>
          </p:cNvPr>
          <p:cNvSpPr txBox="1"/>
          <p:nvPr/>
        </p:nvSpPr>
        <p:spPr>
          <a:xfrm>
            <a:off x="5766636" y="2304799"/>
            <a:ext cx="766686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i="0">
                <a:solidFill>
                  <a:srgbClr val="002060"/>
                </a:solidFill>
                <a:effectLst/>
                <a:latin typeface="Calibri_MSFontService"/>
                <a:ea typeface="Calibri" panose="020F0502020204030204" pitchFamily="34" charset="0"/>
                <a:cs typeface="Calibri"/>
              </a:rPr>
              <a:t>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>
              <a:solidFill>
                <a:srgbClr val="002060"/>
              </a:solidFill>
              <a:latin typeface="Calibri_MSFontService"/>
              <a:ea typeface="Calibri" panose="020F0502020204030204" pitchFamily="34" charset="0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3C57FC-F8D4-BF50-2A2F-A497E2FEE931}"/>
              </a:ext>
            </a:extLst>
          </p:cNvPr>
          <p:cNvSpPr txBox="1"/>
          <p:nvPr/>
        </p:nvSpPr>
        <p:spPr>
          <a:xfrm>
            <a:off x="9382538" y="1184989"/>
            <a:ext cx="146905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>
                <a:solidFill>
                  <a:srgbClr val="002060"/>
                </a:solidFill>
                <a:latin typeface="Calibri_MSFontService"/>
                <a:ea typeface="Calibri" panose="020F0502020204030204" pitchFamily="34" charset="0"/>
                <a:cs typeface="Calibri"/>
              </a:rPr>
              <a:t>Test Scenario</a:t>
            </a:r>
            <a:endParaRPr lang="en-US" sz="1600" b="1" i="0">
              <a:solidFill>
                <a:srgbClr val="002060"/>
              </a:solidFill>
              <a:effectLst/>
              <a:latin typeface="Calibri_MSFontService"/>
              <a:ea typeface="Calibri" panose="020F0502020204030204" pitchFamily="34" charset="0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>
              <a:solidFill>
                <a:srgbClr val="002060"/>
              </a:solidFill>
              <a:latin typeface="Calibri_MSFontService"/>
              <a:ea typeface="Calibri" panose="020F0502020204030204" pitchFamily="34" charset="0"/>
              <a:cs typeface="Calibri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AA50FC-5AFD-9C8C-3581-33AB68EF7828}"/>
              </a:ext>
            </a:extLst>
          </p:cNvPr>
          <p:cNvCxnSpPr/>
          <p:nvPr/>
        </p:nvCxnSpPr>
        <p:spPr>
          <a:xfrm>
            <a:off x="710924" y="695739"/>
            <a:ext cx="104228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30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C84FA6-E808-7DE7-C03D-3C9B801C1BCF}"/>
              </a:ext>
            </a:extLst>
          </p:cNvPr>
          <p:cNvSpPr txBox="1"/>
          <p:nvPr/>
        </p:nvSpPr>
        <p:spPr>
          <a:xfrm>
            <a:off x="710924" y="162834"/>
            <a:ext cx="907637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 dirty="0">
                <a:latin typeface="Calibri_MSFontService"/>
                <a:ea typeface="Calibri" panose="020F0502020204030204" pitchFamily="34" charset="0"/>
                <a:cs typeface="Calibri"/>
              </a:rPr>
              <a:t>K6 Testing Result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DFBB7-AD22-22F2-7E02-08DE728BF52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6024" y="740863"/>
            <a:ext cx="10314885" cy="540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4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0D595-5BF8-5D2E-EED4-FE57ED8D1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131" y="2556083"/>
            <a:ext cx="10515600" cy="53988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937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380</Words>
  <Application>Microsoft Office PowerPoint</Application>
  <PresentationFormat>Widescreen</PresentationFormat>
  <Paragraphs>37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Aptos</vt:lpstr>
      <vt:lpstr>Aptos Display</vt:lpstr>
      <vt:lpstr>Arial</vt:lpstr>
      <vt:lpstr>Arial Black</vt:lpstr>
      <vt:lpstr>Calibri</vt:lpstr>
      <vt:lpstr>Calibri_MSFontService</vt:lpstr>
      <vt:lpstr>Wingdings</vt:lpstr>
      <vt:lpstr>Office Theme</vt:lpstr>
      <vt:lpstr>FSI Demo Day</vt:lpstr>
      <vt:lpstr>Load Testing </vt:lpstr>
      <vt:lpstr>K6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FSI Demo Day</dc:title>
  <dc:creator>Ayman Mahmoud</dc:creator>
  <cp:lastModifiedBy>Ayman Mahmoud</cp:lastModifiedBy>
  <cp:revision>1</cp:revision>
  <dcterms:created xsi:type="dcterms:W3CDTF">2024-01-25T13:02:52Z</dcterms:created>
  <dcterms:modified xsi:type="dcterms:W3CDTF">2024-01-26T09:40:22Z</dcterms:modified>
</cp:coreProperties>
</file>