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Arab Uprisings: Saudi Arabia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Dr. Rayan Mohammad</a:t>
            </a:r>
            <a:endParaRPr lang="en-US" dirty="0"/>
          </a:p>
        </p:txBody>
      </p:sp>
      <p:pic>
        <p:nvPicPr>
          <p:cNvPr id="1028" name="Picture 4" descr="https://www.cia.gov/library/publications/the-world-factbook/graphics/flags/large/sa-lgfla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03" y="50735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5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--gpsPBdJfZo/T2ulZ5EW74I/AAAAAAAAKpo/gT4k0BQ_57k/s320/SaudiMap_20120303_MAM978-75921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1" y="1129146"/>
            <a:ext cx="27622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0.fast-meteo.com/locationmaps/Al-Qatif.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738" y="1129146"/>
            <a:ext cx="57150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0898" y="5000879"/>
            <a:ext cx="7477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Saudi Arabia Is Located In Southwestern Asia 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09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Saudi </a:t>
            </a:r>
            <a:r>
              <a:rPr lang="en-US" dirty="0" smtClean="0"/>
              <a:t>Arabia </a:t>
            </a:r>
            <a:r>
              <a:rPr lang="en-US" sz="4400" dirty="0"/>
              <a:t>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821" y="2217389"/>
            <a:ext cx="8946541" cy="267829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Population: 27,345,986 </a:t>
            </a:r>
            <a:endParaRPr lang="en-US" sz="5400" dirty="0" smtClean="0"/>
          </a:p>
          <a:p>
            <a:endParaRPr lang="en-US" sz="5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4826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cia.gov/library/publications/the-world-factbook/graphics/population/SA_popgraph%20201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33" y="725249"/>
            <a:ext cx="5810250" cy="474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08619" y="1236984"/>
            <a:ext cx="5084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b="1" dirty="0"/>
              <a:t>0-14 years: </a:t>
            </a:r>
            <a:r>
              <a:rPr lang="en-US" dirty="0"/>
              <a:t>27.6% (male 3,869,961/female 3,681,616)</a:t>
            </a:r>
            <a:endParaRPr lang="en-US" b="1" dirty="0"/>
          </a:p>
          <a:p>
            <a:pPr fontAlgn="ctr"/>
            <a:r>
              <a:rPr lang="en-US" b="1" dirty="0"/>
              <a:t>15-24 years: </a:t>
            </a:r>
            <a:r>
              <a:rPr lang="en-US" dirty="0"/>
              <a:t>19.3% (male 2,832,538/female 2,458,339)</a:t>
            </a:r>
            <a:endParaRPr lang="en-US" b="1" dirty="0"/>
          </a:p>
          <a:p>
            <a:pPr fontAlgn="ctr"/>
            <a:r>
              <a:rPr lang="en-US" b="1" dirty="0"/>
              <a:t>25-54 years: </a:t>
            </a:r>
            <a:r>
              <a:rPr lang="en-US" dirty="0"/>
              <a:t>45.4% (male 7,086,004/female 5,323,373)</a:t>
            </a:r>
            <a:endParaRPr lang="en-US" b="1" dirty="0"/>
          </a:p>
          <a:p>
            <a:pPr fontAlgn="ctr"/>
            <a:r>
              <a:rPr lang="en-US" b="1" dirty="0"/>
              <a:t>55-64 years: </a:t>
            </a:r>
            <a:r>
              <a:rPr lang="en-US" dirty="0"/>
              <a:t>4.5% (male 674,571/female 555,136)</a:t>
            </a:r>
            <a:endParaRPr lang="en-US" b="1" dirty="0"/>
          </a:p>
          <a:p>
            <a:pPr fontAlgn="ctr"/>
            <a:r>
              <a:rPr lang="en-US" b="1" dirty="0"/>
              <a:t>65 years and over: </a:t>
            </a:r>
            <a:r>
              <a:rPr lang="en-US" dirty="0"/>
              <a:t>3.1% (male 444,302/female 420,146) (2014 est</a:t>
            </a:r>
            <a:r>
              <a:rPr lang="en-US" dirty="0" smtClean="0"/>
              <a:t>.)</a:t>
            </a:r>
          </a:p>
          <a:p>
            <a:pPr fontAlgn="ctr"/>
            <a:endParaRPr lang="en-US" dirty="0" smtClean="0"/>
          </a:p>
          <a:p>
            <a:pPr fontAlgn="ctr"/>
            <a:r>
              <a:rPr lang="en-US" u="sng" dirty="0" smtClean="0"/>
              <a:t>Median Age</a:t>
            </a:r>
          </a:p>
          <a:p>
            <a:pPr fontAlgn="ctr"/>
            <a:r>
              <a:rPr lang="en-US" b="1" dirty="0" smtClean="0"/>
              <a:t>total</a:t>
            </a:r>
            <a:r>
              <a:rPr lang="en-US" b="1" dirty="0"/>
              <a:t>: </a:t>
            </a:r>
            <a:r>
              <a:rPr lang="en-US" dirty="0"/>
              <a:t>26.4 years</a:t>
            </a:r>
            <a:endParaRPr lang="en-US" b="1" dirty="0"/>
          </a:p>
          <a:p>
            <a:pPr fontAlgn="ctr"/>
            <a:r>
              <a:rPr lang="en-US" b="1" dirty="0"/>
              <a:t>male: </a:t>
            </a:r>
            <a:r>
              <a:rPr lang="en-US" dirty="0"/>
              <a:t>27.3 years</a:t>
            </a:r>
            <a:endParaRPr lang="en-US" b="1" dirty="0"/>
          </a:p>
          <a:p>
            <a:pPr fontAlgn="ctr"/>
            <a:r>
              <a:rPr lang="en-US" b="1" dirty="0"/>
              <a:t>female: </a:t>
            </a:r>
            <a:r>
              <a:rPr lang="en-US" dirty="0"/>
              <a:t>25.3 years (2014 est.)</a:t>
            </a:r>
            <a:endParaRPr lang="en-US" b="1" dirty="0"/>
          </a:p>
          <a:p>
            <a:pPr font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5068" y="235527"/>
            <a:ext cx="581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Pyramid: age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66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55007">
            <a:off x="194209" y="954860"/>
            <a:ext cx="113288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By Rayan Mohammad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256135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</TotalTime>
  <Words>35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Arab Uprisings: Saudi Arabia</vt:lpstr>
      <vt:lpstr>PowerPoint Presentation</vt:lpstr>
      <vt:lpstr>Saudi Arabia Population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Widén</dc:creator>
  <cp:lastModifiedBy>M0hammed Khair</cp:lastModifiedBy>
  <cp:revision>14</cp:revision>
  <dcterms:created xsi:type="dcterms:W3CDTF">2014-12-17T14:24:31Z</dcterms:created>
  <dcterms:modified xsi:type="dcterms:W3CDTF">2022-11-07T18:31:21Z</dcterms:modified>
</cp:coreProperties>
</file>