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1FBCFA6-8A5B-43F0-9357-6B0F0AFAA470}">
          <p14:sldIdLst>
            <p14:sldId id="256"/>
            <p14:sldId id="257"/>
            <p14:sldId id="259"/>
            <p14:sldId id="260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9" autoAdjust="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22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1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788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0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7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43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9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6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4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8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5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CB6A00-CDA7-412E-ADF5-962429CDC67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83640B-CF99-4F0E-9B4B-1F9CFD92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73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88EF-65F4-9F81-391B-9476730B7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080" y="138583"/>
            <a:ext cx="9685687" cy="1856434"/>
          </a:xfrm>
        </p:spPr>
        <p:txBody>
          <a:bodyPr/>
          <a:lstStyle/>
          <a:p>
            <a:r>
              <a:rPr lang="en-US" sz="4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Bikes Sales In December 2021</a:t>
            </a:r>
            <a:b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C2750-67C1-3C69-0F94-48E3E1241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82670-81CE-CAAE-7DA1-60F058FF2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590"/>
            <a:ext cx="12192000" cy="528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4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7B0A-43BC-B2AD-DB0D-457BC055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32FA2-1CB8-DCE2-DA24-E0532AF0C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F7E1-E1D7-2193-F19A-D5B85C4D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Analytics Life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3FC03-8172-31AF-6C21-1FCE2E44C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56" y="2811324"/>
            <a:ext cx="9666514" cy="404667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D5409-A78A-F4D8-0560-A03408C2D802}"/>
              </a:ext>
            </a:extLst>
          </p:cNvPr>
          <p:cNvSpPr txBox="1"/>
          <p:nvPr/>
        </p:nvSpPr>
        <p:spPr>
          <a:xfrm>
            <a:off x="2066611" y="863601"/>
            <a:ext cx="80587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Analytics Life Cycle</a:t>
            </a:r>
          </a:p>
        </p:txBody>
      </p:sp>
    </p:spTree>
    <p:extLst>
      <p:ext uri="{BB962C8B-B14F-4D97-AF65-F5344CB8AC3E}">
        <p14:creationId xmlns:p14="http://schemas.microsoft.com/office/powerpoint/2010/main" val="219813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32C8-7108-A220-9DA5-14DA0B7D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98" y="377818"/>
            <a:ext cx="8534400" cy="1296052"/>
          </a:xfrm>
        </p:spPr>
        <p:txBody>
          <a:bodyPr>
            <a:normAutofit/>
          </a:bodyPr>
          <a:lstStyle/>
          <a:p>
            <a:r>
              <a:rPr lang="en-US" sz="4400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Phase</a:t>
            </a:r>
            <a:r>
              <a:rPr lang="ar-EG" sz="4800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4800" cap="non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B39F148-FC9B-F867-ED19-01D3BB3EC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357" y="1730457"/>
            <a:ext cx="11475217" cy="339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color generates the most profit?</a:t>
            </a:r>
          </a:p>
          <a:p>
            <a:pPr fontAlgn="base">
              <a:lnSpc>
                <a:spcPct val="150000"/>
              </a:lnSpc>
            </a:pPr>
            <a:r>
              <a:rPr lang="en-US" alt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age group purchases the most bikes? </a:t>
            </a:r>
            <a:endParaRPr lang="ar-EG" alt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states generate the highest revenue?</a:t>
            </a:r>
          </a:p>
          <a:p>
            <a:pPr fontAlgn="base">
              <a:lnSpc>
                <a:spcPct val="150000"/>
              </a:lnSpc>
            </a:pPr>
            <a:r>
              <a:rPr lang="en-US" alt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revenue and profit differ between countries?</a:t>
            </a:r>
          </a:p>
          <a:p>
            <a:pPr fontAlgn="base">
              <a:lnSpc>
                <a:spcPct val="150000"/>
              </a:lnSpc>
            </a:pPr>
            <a:r>
              <a:rPr lang="en-US" alt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days have the highest number of orders?</a:t>
            </a:r>
          </a:p>
        </p:txBody>
      </p:sp>
    </p:spTree>
    <p:extLst>
      <p:ext uri="{BB962C8B-B14F-4D97-AF65-F5344CB8AC3E}">
        <p14:creationId xmlns:p14="http://schemas.microsoft.com/office/powerpoint/2010/main" val="297457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55C3-1FDD-B197-D46B-D0112EEB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69" y="838755"/>
            <a:ext cx="7776500" cy="849367"/>
          </a:xfrm>
        </p:spPr>
        <p:txBody>
          <a:bodyPr>
            <a:normAutofit fontScale="90000"/>
          </a:bodyPr>
          <a:lstStyle/>
          <a:p>
            <a:r>
              <a:rPr lang="en-US" sz="4800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ar-EG" sz="4800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4800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cap="non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44A2-68D9-2161-56ED-83185F2D8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7108"/>
            <a:ext cx="9415305" cy="428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Cleaning: Use Power Query to change column types, rename columns, and remove unnecessary columns.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Duplicates and Errors: Ensure data is free from duplicates and errors to guarantee accurate analysis.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Conditional Columns: Create new columns based on specific conditions to facilitate later analysis.</a:t>
            </a:r>
          </a:p>
        </p:txBody>
      </p:sp>
    </p:spTree>
    <p:extLst>
      <p:ext uri="{BB962C8B-B14F-4D97-AF65-F5344CB8AC3E}">
        <p14:creationId xmlns:p14="http://schemas.microsoft.com/office/powerpoint/2010/main" val="182786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24B0-8D76-3817-4684-B564EDC5F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647482"/>
            <a:ext cx="8534400" cy="36152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 Data into Tables: Convert data into structured tables for easy access and analysis.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Formulas: Apply formulas like SUMIFS and COUNTIFS to calculate key values.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PivotTables: Create PivotTables to summarize data and facilitate information extraction.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1F7DCF-BC23-5E6E-7EBE-4B95E281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10" y="798115"/>
            <a:ext cx="7776500" cy="849367"/>
          </a:xfrm>
        </p:spPr>
        <p:txBody>
          <a:bodyPr>
            <a:normAutofit fontScale="90000"/>
          </a:bodyPr>
          <a:lstStyle/>
          <a:p>
            <a:r>
              <a:rPr lang="en-US" sz="4800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Process:</a:t>
            </a:r>
            <a:br>
              <a:rPr lang="en-US" sz="4800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cap="non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3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A094-3195-9055-3746-5A653E470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7480"/>
            <a:ext cx="9760268" cy="4566920"/>
          </a:xfrm>
        </p:spPr>
        <p:txBody>
          <a:bodyPr>
            <a:normAutofit fontScale="92500" lnSpcReduction="10000"/>
          </a:bodyPr>
          <a:lstStyle/>
          <a:p>
            <a:pPr algn="l">
              <a:buNone/>
            </a:pPr>
            <a:endParaRPr lang="en-US" b="1" i="0" dirty="0">
              <a:solidFill>
                <a:srgbClr val="171717"/>
              </a:solidFill>
              <a:effectLst/>
              <a:latin typeface="Inter"/>
            </a:endParaRPr>
          </a:p>
          <a:p>
            <a:pPr>
              <a:lnSpc>
                <a:spcPct val="170000"/>
              </a:lnSpc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Group Analysis: Study the distribution of orders by age group to understand customer behavior.</a:t>
            </a:r>
          </a:p>
          <a:p>
            <a:pPr>
              <a:lnSpc>
                <a:spcPct val="170000"/>
              </a:lnSpc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Analysis by Country: Compare revenue and profit across countries to identify the most profitable markets.</a:t>
            </a:r>
          </a:p>
          <a:p>
            <a:pPr>
              <a:lnSpc>
                <a:spcPct val="170000"/>
              </a:lnSpc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Performance Analysis: Examine daily changes in order numbers to identify patterns and trends.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5587D-1D76-75E1-BC53-255D62CFA62C}"/>
              </a:ext>
            </a:extLst>
          </p:cNvPr>
          <p:cNvSpPr txBox="1"/>
          <p:nvPr/>
        </p:nvSpPr>
        <p:spPr>
          <a:xfrm>
            <a:off x="604520" y="484555"/>
            <a:ext cx="610616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300" dirty="0">
                <a:ln w="3175" cmpd="sng">
                  <a:noFill/>
                </a:ln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Analysis:</a:t>
            </a:r>
            <a:br>
              <a:rPr lang="en-US" sz="1800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4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4838-07E6-0896-3D92-156B5892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2" y="230292"/>
            <a:ext cx="8534400" cy="1507067"/>
          </a:xfrm>
        </p:spPr>
        <p:txBody>
          <a:bodyPr/>
          <a:lstStyle/>
          <a:p>
            <a:r>
              <a:rPr lang="en-US" sz="4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5ED9-7E35-0313-7DF1-365A881C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32" y="1513840"/>
            <a:ext cx="8927148" cy="51138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Profitable Colors: Prioritize marketing for colors that generate higher profits.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Key Age Groups: Tailor campaigns to age groups with higher purchase rates.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in High-Revenue Areas: Increase efforts in states and countries with strong sales.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for Peak Days: Adjust operations to align with peak sales days.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strategies can enhance sales and drive business growth.</a:t>
            </a:r>
          </a:p>
        </p:txBody>
      </p:sp>
    </p:spTree>
    <p:extLst>
      <p:ext uri="{BB962C8B-B14F-4D97-AF65-F5344CB8AC3E}">
        <p14:creationId xmlns:p14="http://schemas.microsoft.com/office/powerpoint/2010/main" val="26093418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</TotalTime>
  <Words>284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Inter</vt:lpstr>
      <vt:lpstr>Wingdings 3</vt:lpstr>
      <vt:lpstr>Slice</vt:lpstr>
      <vt:lpstr>Bikes Sales In December 2021 </vt:lpstr>
      <vt:lpstr>PowerPoint Presentation</vt:lpstr>
      <vt:lpstr>Data Analytics Life Cycle</vt:lpstr>
      <vt:lpstr>Ask Phase:</vt:lpstr>
      <vt:lpstr>Prepare: </vt:lpstr>
      <vt:lpstr>Process: </vt:lpstr>
      <vt:lpstr>PowerPoint Presentation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Ayman Elrefaee</dc:creator>
  <cp:lastModifiedBy>Ayman Elrefaee</cp:lastModifiedBy>
  <cp:revision>6</cp:revision>
  <dcterms:created xsi:type="dcterms:W3CDTF">2025-04-21T06:11:35Z</dcterms:created>
  <dcterms:modified xsi:type="dcterms:W3CDTF">2025-04-21T12:27:30Z</dcterms:modified>
</cp:coreProperties>
</file>