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man Elrefaee" initials="AE" lastIdx="1" clrIdx="0">
    <p:extLst>
      <p:ext uri="{19B8F6BF-5375-455C-9EA6-DF929625EA0E}">
        <p15:presenceInfo xmlns:p15="http://schemas.microsoft.com/office/powerpoint/2012/main" userId="S::nejex19036@rabitex.com::3e8c387a-6668-48f3-b518-212ce3e318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45" autoAdjust="0"/>
  </p:normalViewPr>
  <p:slideViewPr>
    <p:cSldViewPr snapToGrid="0" showGuides="1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1720-9E65-6ACB-041D-21FD23270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4713-F454-00F0-A85E-102BF069B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CD0C-66F7-B09A-72CB-D186A1B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F6EB-092E-01F4-20D7-448D6599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594D-1D82-ECB1-6570-B79E6B74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5475-7587-0F67-1F6F-22720FF2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A068A-DC39-93A4-CF45-6FFEA300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1DEB-ABC2-EEB6-B4E8-6A38D321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C1B9-D44D-3E2F-97C9-E975278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4006-B97A-D44B-C130-D561B81F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23A9A-149F-DE82-EE57-5D698078F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A80A-2555-7EA3-1701-DC85DD94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7CB5-FE53-C2C1-641B-9CF8DDFD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627A-5C07-7214-BF6A-85C14F3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C729-4390-2D9D-4FBD-FD9FD4C4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8C13-2295-8A9D-C554-08C795B1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7A108-AACC-76E3-9E4E-5B01A47E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1D45-B660-6A7A-D6D7-85DB0A11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DE61-529F-873C-B798-28F8709E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877A-B322-CE64-807D-B2D27D45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AB9-298D-957E-5F23-498CD248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13814-95ED-2A2F-B9BE-B103CFC3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6E0F-3E5F-A35B-2A8C-3813734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1FB8-150D-F978-A636-A9F1E1B9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F1EE-C143-AF3A-2A54-14FF13E0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8ACD-5DF0-358C-B63A-C114B3E4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3D37-6F11-15F9-69E8-2C0215DD0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9100-659C-737C-51CC-56A1F170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0636-470C-5817-A354-9091E257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AB0DF-55BB-53B6-9C8C-8AA79B0F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4F2EB-1FED-20D7-5547-5E0A567E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5305-269C-4482-2FDE-81C2B294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5B60-A55B-32DE-6665-24A31954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5F818-147C-6B69-6CC8-E68D5AFC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9657-3BEC-D371-BA19-649929691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CBE8F-0EB7-7E78-8D3C-37A8F2F9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DC958-7A00-811A-2087-48490BD7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D5D0F-9C42-496C-EF74-F33D81BA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FA5F7-DA3F-8DAE-B0BD-9DE6C706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00E3-262F-04EC-C655-270875D3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E1E51-FC5B-5968-CE42-DB5319C4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D20AB-FD12-D894-FC14-A3105B1A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2F9C1-9F96-1248-542D-8D95E31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9F6AA-D530-24D2-2223-68B04407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0714B-831F-021B-D29E-207AF667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5DA96-D8EC-9A4C-7AE1-231E952B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C192-0BCD-E4BC-4605-665FF6BE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7FCF-41EF-1291-1F87-226C75E1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48492-66FF-FC28-450F-BEB4E0A3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F72B-EA71-EEBA-CA66-6FE3366C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B751D-6497-F3B6-5742-68D088E3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56EA-63F2-F6E1-17C9-7501852C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5D03-12BD-3CE6-0090-CEDA1B6C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3209F-BF32-EE94-78FB-A7E32D23E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592B-F28C-A029-ED64-A6342B08B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E36C-80FB-2E29-2ED3-B12726E7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CBE1-A5EE-4D34-E7B0-91D9647C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47CC8-B411-C105-D42A-858A34D5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AB061-86AA-D790-0E66-E74B3D50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1ADA-04D6-0ECC-8C51-7AEB078F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1946-123C-D8AF-6730-224C2B958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3E6A-0C9F-4848-BED8-80B848F1C59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8D1A-518D-B479-4E49-463755776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0554E-FDC5-F98B-6F5D-0508C16D9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6E00-89A4-49F1-9A57-157143C8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1788B5-B3F5-2DA9-131E-93943151A0A8}"/>
              </a:ext>
            </a:extLst>
          </p:cNvPr>
          <p:cNvSpPr/>
          <p:nvPr/>
        </p:nvSpPr>
        <p:spPr>
          <a:xfrm>
            <a:off x="5469653" y="582803"/>
            <a:ext cx="2277626" cy="10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per </a:t>
            </a:r>
            <a:r>
              <a:rPr lang="en-US" dirty="0" err="1"/>
              <a:t>sqft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3CCF3-E8F5-1D1A-DE2A-F5E7D94969FC}"/>
              </a:ext>
            </a:extLst>
          </p:cNvPr>
          <p:cNvSpPr/>
          <p:nvPr/>
        </p:nvSpPr>
        <p:spPr>
          <a:xfrm>
            <a:off x="2716405" y="582802"/>
            <a:ext cx="2609221" cy="10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price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565D0-A034-4C19-9CD0-A7BE296BED5C}"/>
              </a:ext>
            </a:extLst>
          </p:cNvPr>
          <p:cNvSpPr/>
          <p:nvPr/>
        </p:nvSpPr>
        <p:spPr>
          <a:xfrm>
            <a:off x="48566" y="582804"/>
            <a:ext cx="2523812" cy="10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Average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1690E-76CC-6B53-9509-3A26C8B3BEC8}"/>
              </a:ext>
            </a:extLst>
          </p:cNvPr>
          <p:cNvSpPr/>
          <p:nvPr/>
        </p:nvSpPr>
        <p:spPr>
          <a:xfrm>
            <a:off x="7891305" y="582803"/>
            <a:ext cx="2277625" cy="10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of Houses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9095F-4D0A-0CD6-6541-A97E6C9818CC}"/>
              </a:ext>
            </a:extLst>
          </p:cNvPr>
          <p:cNvSpPr/>
          <p:nvPr/>
        </p:nvSpPr>
        <p:spPr>
          <a:xfrm>
            <a:off x="10384971" y="582801"/>
            <a:ext cx="1663003" cy="1065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84D0-D890-5C07-ED73-CBA2D596BC8E}"/>
              </a:ext>
            </a:extLst>
          </p:cNvPr>
          <p:cNvSpPr/>
          <p:nvPr/>
        </p:nvSpPr>
        <p:spPr>
          <a:xfrm>
            <a:off x="108854" y="1899139"/>
            <a:ext cx="5216772" cy="2558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chart</a:t>
            </a:r>
          </a:p>
          <a:p>
            <a:pPr algn="ctr"/>
            <a:r>
              <a:rPr lang="en-US" dirty="0"/>
              <a:t>N house </a:t>
            </a:r>
            <a:r>
              <a:rPr lang="en-US"/>
              <a:t>Vs  Month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CA964C-EA52-AC6B-D1BD-695DEE8B7CEE}"/>
              </a:ext>
            </a:extLst>
          </p:cNvPr>
          <p:cNvSpPr/>
          <p:nvPr/>
        </p:nvSpPr>
        <p:spPr>
          <a:xfrm>
            <a:off x="5469651" y="1964843"/>
            <a:ext cx="4699277" cy="2558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Vs sqm living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0D2822-9782-D9FE-390F-7D5DC4045BB9}"/>
              </a:ext>
            </a:extLst>
          </p:cNvPr>
          <p:cNvSpPr/>
          <p:nvPr/>
        </p:nvSpPr>
        <p:spPr>
          <a:xfrm>
            <a:off x="5469652" y="4610516"/>
            <a:ext cx="4699277" cy="2133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Vs yr-</a:t>
            </a:r>
            <a:r>
              <a:rPr lang="en-US" dirty="0" err="1"/>
              <a:t>bulit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611CE-DBE7-C997-0799-9FA2843F92B6}"/>
              </a:ext>
            </a:extLst>
          </p:cNvPr>
          <p:cNvSpPr/>
          <p:nvPr/>
        </p:nvSpPr>
        <p:spPr>
          <a:xfrm>
            <a:off x="108854" y="4610517"/>
            <a:ext cx="5216772" cy="2133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Vs grade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D9E0F-D904-1140-1D31-B957520E67B9}"/>
              </a:ext>
            </a:extLst>
          </p:cNvPr>
          <p:cNvSpPr/>
          <p:nvPr/>
        </p:nvSpPr>
        <p:spPr>
          <a:xfrm>
            <a:off x="10384970" y="4417285"/>
            <a:ext cx="1663003" cy="2326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522E6-445E-ABA6-411F-F2976F4E83B8}"/>
              </a:ext>
            </a:extLst>
          </p:cNvPr>
          <p:cNvSpPr/>
          <p:nvPr/>
        </p:nvSpPr>
        <p:spPr>
          <a:xfrm>
            <a:off x="10384970" y="3244334"/>
            <a:ext cx="1663003" cy="1065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2C04F-7596-116E-AD95-D8943900CD75}"/>
              </a:ext>
            </a:extLst>
          </p:cNvPr>
          <p:cNvSpPr/>
          <p:nvPr/>
        </p:nvSpPr>
        <p:spPr>
          <a:xfrm>
            <a:off x="10368868" y="2021396"/>
            <a:ext cx="1663003" cy="1065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front</a:t>
            </a:r>
          </a:p>
        </p:txBody>
      </p:sp>
    </p:spTree>
    <p:extLst>
      <p:ext uri="{BB962C8B-B14F-4D97-AF65-F5344CB8AC3E}">
        <p14:creationId xmlns:p14="http://schemas.microsoft.com/office/powerpoint/2010/main" val="168182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Ayman Elrefaee</dc:creator>
  <cp:lastModifiedBy>Ayman Elrefaee</cp:lastModifiedBy>
  <cp:revision>3</cp:revision>
  <dcterms:created xsi:type="dcterms:W3CDTF">2025-06-13T12:25:07Z</dcterms:created>
  <dcterms:modified xsi:type="dcterms:W3CDTF">2025-06-13T22:07:59Z</dcterms:modified>
</cp:coreProperties>
</file>