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5" r:id="rId3"/>
    <p:sldMasterId id="2147483706" r:id="rId4"/>
    <p:sldMasterId id="2147483707" r:id="rId5"/>
    <p:sldMasterId id="2147483708" r:id="rId6"/>
    <p:sldMasterId id="214748370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y="5143500" cx="9144000"/>
  <p:notesSz cx="6858000" cy="9144000"/>
  <p:embeddedFontLst>
    <p:embeddedFont>
      <p:font typeface="Candal"/>
      <p:regular r:id="rId29"/>
    </p:embeddedFont>
    <p:embeddedFont>
      <p:font typeface="Cabin"/>
      <p:regular r:id="rId30"/>
      <p:bold r:id="rId31"/>
      <p:italic r:id="rId32"/>
      <p:boldItalic r:id="rId33"/>
    </p:embeddedFont>
    <p:embeddedFont>
      <p:font typeface="DM Sans"/>
      <p:regular r:id="rId34"/>
      <p:bold r:id="rId35"/>
      <p:italic r:id="rId36"/>
      <p:boldItalic r:id="rId37"/>
    </p:embeddedFont>
    <p:embeddedFont>
      <p:font typeface="Calistoga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Candal-regular.fntdata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font" Target="fonts/Cabin-bold.fntdata"/><Relationship Id="rId30" Type="http://schemas.openxmlformats.org/officeDocument/2006/relationships/font" Target="fonts/Cabin-regular.fntdata"/><Relationship Id="rId11" Type="http://schemas.openxmlformats.org/officeDocument/2006/relationships/slide" Target="slides/slide3.xml"/><Relationship Id="rId33" Type="http://schemas.openxmlformats.org/officeDocument/2006/relationships/font" Target="fonts/Cabin-boldItalic.fntdata"/><Relationship Id="rId10" Type="http://schemas.openxmlformats.org/officeDocument/2006/relationships/slide" Target="slides/slide2.xml"/><Relationship Id="rId32" Type="http://schemas.openxmlformats.org/officeDocument/2006/relationships/font" Target="fonts/Cabin-italic.fntdata"/><Relationship Id="rId13" Type="http://schemas.openxmlformats.org/officeDocument/2006/relationships/slide" Target="slides/slide5.xml"/><Relationship Id="rId35" Type="http://schemas.openxmlformats.org/officeDocument/2006/relationships/font" Target="fonts/DMSans-bold.fntdata"/><Relationship Id="rId12" Type="http://schemas.openxmlformats.org/officeDocument/2006/relationships/slide" Target="slides/slide4.xml"/><Relationship Id="rId34" Type="http://schemas.openxmlformats.org/officeDocument/2006/relationships/font" Target="fonts/DMSans-regular.fntdata"/><Relationship Id="rId15" Type="http://schemas.openxmlformats.org/officeDocument/2006/relationships/slide" Target="slides/slide7.xml"/><Relationship Id="rId37" Type="http://schemas.openxmlformats.org/officeDocument/2006/relationships/font" Target="fonts/DMSans-boldItalic.fntdata"/><Relationship Id="rId14" Type="http://schemas.openxmlformats.org/officeDocument/2006/relationships/slide" Target="slides/slide6.xml"/><Relationship Id="rId36" Type="http://schemas.openxmlformats.org/officeDocument/2006/relationships/font" Target="fonts/DMSans-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38" Type="http://schemas.openxmlformats.org/officeDocument/2006/relationships/font" Target="fonts/Calistoga-regular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a9f1ce4450_2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g2a9f1ce4450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a9f1ce4450_2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g2a9f1ce4450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aa00d9503d_1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g2aa00d9503d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aa00d9503d_1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g2aa00d9503d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a9f1ce4450_5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g2a9f1ce4450_5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a9f1ce4450_5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g2a9f1ce4450_5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a9f1ce4450_5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g2a9f1ce4450_5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a9f1ce4450_5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g2a9f1ce4450_5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a9f1ce4450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a9f1ce4450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aa00d9503d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aa00d9503d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aa00d9503d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g2aa00d9503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aa00d9503d_4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g2aa00d9503d_4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a9f1ce4450_7_2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g2a9f1ce4450_7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a6263e8bd5_2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g2a6263e8bd5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a9f1ce4450_2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g2a9f1ce445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a9f1ce4450_2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g2a9f1ce4450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a9f1ce4450_2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g2a9f1ce445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457250" y="-494288"/>
            <a:ext cx="3230275" cy="1950275"/>
          </a:xfrm>
          <a:custGeom>
            <a:rect b="b" l="l" r="r" t="t"/>
            <a:pathLst>
              <a:path extrusionOk="0" h="78011" w="129211">
                <a:moveTo>
                  <a:pt x="304" y="2749"/>
                </a:moveTo>
                <a:cubicBezTo>
                  <a:pt x="-912" y="8423"/>
                  <a:pt x="8275" y="29905"/>
                  <a:pt x="21380" y="36795"/>
                </a:cubicBezTo>
                <a:cubicBezTo>
                  <a:pt x="34485" y="43685"/>
                  <a:pt x="67047" y="37876"/>
                  <a:pt x="78936" y="44091"/>
                </a:cubicBezTo>
                <a:cubicBezTo>
                  <a:pt x="90825" y="50306"/>
                  <a:pt x="85961" y="69086"/>
                  <a:pt x="92716" y="74085"/>
                </a:cubicBezTo>
                <a:cubicBezTo>
                  <a:pt x="99471" y="79084"/>
                  <a:pt x="113522" y="79489"/>
                  <a:pt x="119467" y="74085"/>
                </a:cubicBezTo>
                <a:cubicBezTo>
                  <a:pt x="125412" y="68681"/>
                  <a:pt x="131086" y="53143"/>
                  <a:pt x="128384" y="41659"/>
                </a:cubicBezTo>
                <a:cubicBezTo>
                  <a:pt x="125682" y="30175"/>
                  <a:pt x="119873" y="11666"/>
                  <a:pt x="103255" y="5181"/>
                </a:cubicBezTo>
                <a:cubicBezTo>
                  <a:pt x="86637" y="-1304"/>
                  <a:pt x="45835" y="3154"/>
                  <a:pt x="28676" y="2749"/>
                </a:cubicBezTo>
                <a:cubicBezTo>
                  <a:pt x="11518" y="2344"/>
                  <a:pt x="1520" y="-2925"/>
                  <a:pt x="304" y="2749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155125" y="1519800"/>
            <a:ext cx="2997000" cy="21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6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915926" y="-534200"/>
            <a:ext cx="2950627" cy="2392751"/>
          </a:xfrm>
          <a:custGeom>
            <a:rect b="b" l="l" r="r" t="t"/>
            <a:pathLst>
              <a:path extrusionOk="0" h="108564" w="133876">
                <a:moveTo>
                  <a:pt x="18339" y="104037"/>
                </a:moveTo>
                <a:cubicBezTo>
                  <a:pt x="25649" y="109575"/>
                  <a:pt x="38645" y="108910"/>
                  <a:pt x="46250" y="107581"/>
                </a:cubicBezTo>
                <a:cubicBezTo>
                  <a:pt x="53855" y="106252"/>
                  <a:pt x="60353" y="102412"/>
                  <a:pt x="63971" y="96062"/>
                </a:cubicBezTo>
                <a:cubicBezTo>
                  <a:pt x="67589" y="89712"/>
                  <a:pt x="64709" y="76939"/>
                  <a:pt x="67958" y="69481"/>
                </a:cubicBezTo>
                <a:cubicBezTo>
                  <a:pt x="71207" y="62024"/>
                  <a:pt x="75785" y="55157"/>
                  <a:pt x="83464" y="51317"/>
                </a:cubicBezTo>
                <a:cubicBezTo>
                  <a:pt x="91143" y="47478"/>
                  <a:pt x="106279" y="49324"/>
                  <a:pt x="114032" y="46444"/>
                </a:cubicBezTo>
                <a:cubicBezTo>
                  <a:pt x="121785" y="43564"/>
                  <a:pt x="126732" y="38543"/>
                  <a:pt x="129981" y="34039"/>
                </a:cubicBezTo>
                <a:cubicBezTo>
                  <a:pt x="133230" y="29535"/>
                  <a:pt x="133304" y="23997"/>
                  <a:pt x="133525" y="19419"/>
                </a:cubicBezTo>
                <a:cubicBezTo>
                  <a:pt x="133747" y="14841"/>
                  <a:pt x="134485" y="9672"/>
                  <a:pt x="131310" y="6571"/>
                </a:cubicBezTo>
                <a:cubicBezTo>
                  <a:pt x="128135" y="3470"/>
                  <a:pt x="125551" y="1846"/>
                  <a:pt x="114475" y="812"/>
                </a:cubicBezTo>
                <a:cubicBezTo>
                  <a:pt x="103400" y="-222"/>
                  <a:pt x="80658" y="-74"/>
                  <a:pt x="64857" y="369"/>
                </a:cubicBezTo>
                <a:cubicBezTo>
                  <a:pt x="49056" y="812"/>
                  <a:pt x="30153" y="-591"/>
                  <a:pt x="19668" y="3470"/>
                </a:cubicBezTo>
                <a:cubicBezTo>
                  <a:pt x="9183" y="7531"/>
                  <a:pt x="4827" y="12921"/>
                  <a:pt x="1947" y="24735"/>
                </a:cubicBezTo>
                <a:cubicBezTo>
                  <a:pt x="-933" y="36549"/>
                  <a:pt x="-342" y="61137"/>
                  <a:pt x="2390" y="74354"/>
                </a:cubicBezTo>
                <a:cubicBezTo>
                  <a:pt x="5122" y="87571"/>
                  <a:pt x="11029" y="98499"/>
                  <a:pt x="18339" y="10403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30409" y="4179197"/>
            <a:ext cx="1774275" cy="1140225"/>
          </a:xfrm>
          <a:custGeom>
            <a:rect b="b" l="l" r="r" t="t"/>
            <a:pathLst>
              <a:path extrusionOk="0" h="45609" w="70971">
                <a:moveTo>
                  <a:pt x="50519" y="45572"/>
                </a:moveTo>
                <a:cubicBezTo>
                  <a:pt x="40625" y="45646"/>
                  <a:pt x="13896" y="43653"/>
                  <a:pt x="5774" y="41142"/>
                </a:cubicBezTo>
                <a:cubicBezTo>
                  <a:pt x="-2348" y="38632"/>
                  <a:pt x="88" y="33389"/>
                  <a:pt x="1786" y="30509"/>
                </a:cubicBezTo>
                <a:cubicBezTo>
                  <a:pt x="3484" y="27629"/>
                  <a:pt x="10868" y="25267"/>
                  <a:pt x="15963" y="23864"/>
                </a:cubicBezTo>
                <a:cubicBezTo>
                  <a:pt x="21058" y="22461"/>
                  <a:pt x="27851" y="24529"/>
                  <a:pt x="32355" y="22092"/>
                </a:cubicBezTo>
                <a:cubicBezTo>
                  <a:pt x="36859" y="19655"/>
                  <a:pt x="39664" y="12715"/>
                  <a:pt x="42987" y="9244"/>
                </a:cubicBezTo>
                <a:cubicBezTo>
                  <a:pt x="46310" y="5774"/>
                  <a:pt x="48451" y="2451"/>
                  <a:pt x="52291" y="1269"/>
                </a:cubicBezTo>
                <a:cubicBezTo>
                  <a:pt x="56131" y="88"/>
                  <a:pt x="62924" y="-1168"/>
                  <a:pt x="66025" y="2155"/>
                </a:cubicBezTo>
                <a:cubicBezTo>
                  <a:pt x="69126" y="5478"/>
                  <a:pt x="71046" y="14781"/>
                  <a:pt x="70898" y="21205"/>
                </a:cubicBezTo>
                <a:cubicBezTo>
                  <a:pt x="70750" y="27629"/>
                  <a:pt x="68536" y="36638"/>
                  <a:pt x="65139" y="40699"/>
                </a:cubicBezTo>
                <a:cubicBezTo>
                  <a:pt x="61743" y="44760"/>
                  <a:pt x="60413" y="45498"/>
                  <a:pt x="50519" y="455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425734" y="3033522"/>
            <a:ext cx="1977975" cy="2388150"/>
          </a:xfrm>
          <a:custGeom>
            <a:rect b="b" l="l" r="r" t="t"/>
            <a:pathLst>
              <a:path extrusionOk="0" h="95526" w="79119">
                <a:moveTo>
                  <a:pt x="6396" y="3773"/>
                </a:moveTo>
                <a:cubicBezTo>
                  <a:pt x="9733" y="229"/>
                  <a:pt x="15330" y="-435"/>
                  <a:pt x="21015" y="229"/>
                </a:cubicBezTo>
                <a:cubicBezTo>
                  <a:pt x="26700" y="894"/>
                  <a:pt x="36617" y="2987"/>
                  <a:pt x="40508" y="7760"/>
                </a:cubicBezTo>
                <a:cubicBezTo>
                  <a:pt x="44399" y="12533"/>
                  <a:pt x="45445" y="19839"/>
                  <a:pt x="44361" y="28868"/>
                </a:cubicBezTo>
                <a:cubicBezTo>
                  <a:pt x="43277" y="37898"/>
                  <a:pt x="34135" y="54500"/>
                  <a:pt x="34002" y="61937"/>
                </a:cubicBezTo>
                <a:cubicBezTo>
                  <a:pt x="33869" y="69374"/>
                  <a:pt x="36662" y="71949"/>
                  <a:pt x="43565" y="73492"/>
                </a:cubicBezTo>
                <a:cubicBezTo>
                  <a:pt x="50468" y="75035"/>
                  <a:pt x="70022" y="68566"/>
                  <a:pt x="75419" y="71197"/>
                </a:cubicBezTo>
                <a:cubicBezTo>
                  <a:pt x="80817" y="73828"/>
                  <a:pt x="79701" y="85451"/>
                  <a:pt x="75950" y="89276"/>
                </a:cubicBezTo>
                <a:cubicBezTo>
                  <a:pt x="72199" y="93101"/>
                  <a:pt x="64284" y="93485"/>
                  <a:pt x="52913" y="94149"/>
                </a:cubicBezTo>
                <a:cubicBezTo>
                  <a:pt x="41542" y="94814"/>
                  <a:pt x="16438" y="97324"/>
                  <a:pt x="7725" y="93263"/>
                </a:cubicBezTo>
                <a:cubicBezTo>
                  <a:pt x="-988" y="89202"/>
                  <a:pt x="1758" y="81745"/>
                  <a:pt x="636" y="69783"/>
                </a:cubicBezTo>
                <a:cubicBezTo>
                  <a:pt x="-486" y="57822"/>
                  <a:pt x="31" y="32496"/>
                  <a:pt x="991" y="21494"/>
                </a:cubicBezTo>
                <a:cubicBezTo>
                  <a:pt x="1951" y="10492"/>
                  <a:pt x="3059" y="7317"/>
                  <a:pt x="6396" y="3773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hasCustomPrompt="1" type="title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3" name="Google Shape;73;p11"/>
          <p:cNvSpPr/>
          <p:nvPr/>
        </p:nvSpPr>
        <p:spPr>
          <a:xfrm>
            <a:off x="-568724" y="4052549"/>
            <a:ext cx="1818675" cy="1427275"/>
          </a:xfrm>
          <a:custGeom>
            <a:rect b="b" l="l" r="r" t="t"/>
            <a:pathLst>
              <a:path extrusionOk="0" h="57091" w="72747">
                <a:moveTo>
                  <a:pt x="51932" y="52717"/>
                </a:moveTo>
                <a:cubicBezTo>
                  <a:pt x="57066" y="50015"/>
                  <a:pt x="70171" y="45962"/>
                  <a:pt x="72198" y="40558"/>
                </a:cubicBezTo>
                <a:cubicBezTo>
                  <a:pt x="74225" y="35154"/>
                  <a:pt x="68821" y="24886"/>
                  <a:pt x="64092" y="20292"/>
                </a:cubicBezTo>
                <a:cubicBezTo>
                  <a:pt x="59363" y="15698"/>
                  <a:pt x="48420" y="15563"/>
                  <a:pt x="43826" y="12996"/>
                </a:cubicBezTo>
                <a:cubicBezTo>
                  <a:pt x="39232" y="10429"/>
                  <a:pt x="42205" y="6916"/>
                  <a:pt x="36530" y="4889"/>
                </a:cubicBezTo>
                <a:cubicBezTo>
                  <a:pt x="30856" y="2862"/>
                  <a:pt x="15589" y="-1731"/>
                  <a:pt x="9779" y="836"/>
                </a:cubicBezTo>
                <a:cubicBezTo>
                  <a:pt x="3969" y="3403"/>
                  <a:pt x="2618" y="12726"/>
                  <a:pt x="1672" y="20292"/>
                </a:cubicBezTo>
                <a:cubicBezTo>
                  <a:pt x="726" y="27858"/>
                  <a:pt x="-2516" y="40152"/>
                  <a:pt x="4104" y="46232"/>
                </a:cubicBezTo>
                <a:cubicBezTo>
                  <a:pt x="10724" y="52312"/>
                  <a:pt x="33423" y="55689"/>
                  <a:pt x="41394" y="56770"/>
                </a:cubicBezTo>
                <a:cubicBezTo>
                  <a:pt x="49365" y="57851"/>
                  <a:pt x="46798" y="55419"/>
                  <a:pt x="51932" y="527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6629714" y="-1017090"/>
            <a:ext cx="2960725" cy="1913000"/>
          </a:xfrm>
          <a:custGeom>
            <a:rect b="b" l="l" r="r" t="t"/>
            <a:pathLst>
              <a:path extrusionOk="0" h="76520" w="118429">
                <a:moveTo>
                  <a:pt x="1511" y="15554"/>
                </a:moveTo>
                <a:cubicBezTo>
                  <a:pt x="-2812" y="24471"/>
                  <a:pt x="3268" y="48385"/>
                  <a:pt x="11239" y="58518"/>
                </a:cubicBezTo>
                <a:cubicBezTo>
                  <a:pt x="19210" y="68651"/>
                  <a:pt x="38531" y="75677"/>
                  <a:pt x="49339" y="76352"/>
                </a:cubicBezTo>
                <a:cubicBezTo>
                  <a:pt x="60148" y="77028"/>
                  <a:pt x="68524" y="65543"/>
                  <a:pt x="76090" y="62571"/>
                </a:cubicBezTo>
                <a:cubicBezTo>
                  <a:pt x="83656" y="59599"/>
                  <a:pt x="87979" y="61085"/>
                  <a:pt x="94734" y="58518"/>
                </a:cubicBezTo>
                <a:cubicBezTo>
                  <a:pt x="101489" y="55951"/>
                  <a:pt x="113650" y="53249"/>
                  <a:pt x="116622" y="47169"/>
                </a:cubicBezTo>
                <a:cubicBezTo>
                  <a:pt x="119594" y="41089"/>
                  <a:pt x="119053" y="29740"/>
                  <a:pt x="112568" y="22039"/>
                </a:cubicBezTo>
                <a:cubicBezTo>
                  <a:pt x="106083" y="14338"/>
                  <a:pt x="90276" y="3800"/>
                  <a:pt x="77711" y="963"/>
                </a:cubicBezTo>
                <a:cubicBezTo>
                  <a:pt x="65146" y="-1874"/>
                  <a:pt x="49879" y="2584"/>
                  <a:pt x="37179" y="5016"/>
                </a:cubicBezTo>
                <a:cubicBezTo>
                  <a:pt x="24479" y="7448"/>
                  <a:pt x="5834" y="6637"/>
                  <a:pt x="1511" y="155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-366042" y="-491027"/>
            <a:ext cx="2860875" cy="1346425"/>
          </a:xfrm>
          <a:custGeom>
            <a:rect b="b" l="l" r="r" t="t"/>
            <a:pathLst>
              <a:path extrusionOk="0" h="53857" w="114435">
                <a:moveTo>
                  <a:pt x="51" y="35043"/>
                </a:moveTo>
                <a:cubicBezTo>
                  <a:pt x="-354" y="43420"/>
                  <a:pt x="20587" y="53013"/>
                  <a:pt x="30855" y="53688"/>
                </a:cubicBezTo>
                <a:cubicBezTo>
                  <a:pt x="41123" y="54364"/>
                  <a:pt x="48554" y="42474"/>
                  <a:pt x="61659" y="39096"/>
                </a:cubicBezTo>
                <a:cubicBezTo>
                  <a:pt x="74764" y="35718"/>
                  <a:pt x="101381" y="36935"/>
                  <a:pt x="109487" y="33422"/>
                </a:cubicBezTo>
                <a:cubicBezTo>
                  <a:pt x="117593" y="29909"/>
                  <a:pt x="113810" y="23154"/>
                  <a:pt x="110297" y="18020"/>
                </a:cubicBezTo>
                <a:cubicBezTo>
                  <a:pt x="106784" y="12886"/>
                  <a:pt x="101245" y="5050"/>
                  <a:pt x="88410" y="2618"/>
                </a:cubicBezTo>
                <a:cubicBezTo>
                  <a:pt x="75575" y="186"/>
                  <a:pt x="48014" y="-1976"/>
                  <a:pt x="33287" y="3428"/>
                </a:cubicBezTo>
                <a:cubicBezTo>
                  <a:pt x="18561" y="8832"/>
                  <a:pt x="456" y="26666"/>
                  <a:pt x="51" y="35043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 flipH="1" rot="10800000">
            <a:off x="-711396" y="-558153"/>
            <a:ext cx="2224350" cy="2584375"/>
          </a:xfrm>
          <a:custGeom>
            <a:rect b="b" l="l" r="r" t="t"/>
            <a:pathLst>
              <a:path extrusionOk="0" h="103375" w="88974">
                <a:moveTo>
                  <a:pt x="76284" y="90083"/>
                </a:moveTo>
                <a:cubicBezTo>
                  <a:pt x="82094" y="84003"/>
                  <a:pt x="91280" y="73600"/>
                  <a:pt x="88443" y="64953"/>
                </a:cubicBezTo>
                <a:cubicBezTo>
                  <a:pt x="85606" y="56306"/>
                  <a:pt x="64394" y="47795"/>
                  <a:pt x="59260" y="38202"/>
                </a:cubicBezTo>
                <a:cubicBezTo>
                  <a:pt x="54126" y="28610"/>
                  <a:pt x="59936" y="13748"/>
                  <a:pt x="57639" y="7398"/>
                </a:cubicBezTo>
                <a:cubicBezTo>
                  <a:pt x="55342" y="1048"/>
                  <a:pt x="51964" y="-438"/>
                  <a:pt x="45479" y="102"/>
                </a:cubicBezTo>
                <a:cubicBezTo>
                  <a:pt x="38994" y="643"/>
                  <a:pt x="26294" y="-1789"/>
                  <a:pt x="18728" y="10641"/>
                </a:cubicBezTo>
                <a:cubicBezTo>
                  <a:pt x="11162" y="23071"/>
                  <a:pt x="-1132" y="59684"/>
                  <a:pt x="84" y="74681"/>
                </a:cubicBezTo>
                <a:cubicBezTo>
                  <a:pt x="1300" y="89678"/>
                  <a:pt x="17107" y="96164"/>
                  <a:pt x="26024" y="100622"/>
                </a:cubicBezTo>
                <a:cubicBezTo>
                  <a:pt x="34941" y="105081"/>
                  <a:pt x="45209" y="103189"/>
                  <a:pt x="53586" y="101432"/>
                </a:cubicBezTo>
                <a:cubicBezTo>
                  <a:pt x="61963" y="99676"/>
                  <a:pt x="70475" y="96163"/>
                  <a:pt x="76284" y="9008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 flipH="1" rot="10800000">
            <a:off x="7230819" y="2325871"/>
            <a:ext cx="2449350" cy="3316100"/>
          </a:xfrm>
          <a:custGeom>
            <a:rect b="b" l="l" r="r" t="t"/>
            <a:pathLst>
              <a:path extrusionOk="0" h="132644" w="97974">
                <a:moveTo>
                  <a:pt x="3407" y="12598"/>
                </a:moveTo>
                <a:cubicBezTo>
                  <a:pt x="-4834" y="20975"/>
                  <a:pt x="4218" y="40025"/>
                  <a:pt x="12324" y="50698"/>
                </a:cubicBezTo>
                <a:cubicBezTo>
                  <a:pt x="20431" y="61372"/>
                  <a:pt x="45966" y="64344"/>
                  <a:pt x="52046" y="76639"/>
                </a:cubicBezTo>
                <a:cubicBezTo>
                  <a:pt x="58126" y="88934"/>
                  <a:pt x="45831" y="115279"/>
                  <a:pt x="48803" y="124466"/>
                </a:cubicBezTo>
                <a:cubicBezTo>
                  <a:pt x="51775" y="133653"/>
                  <a:pt x="63260" y="133248"/>
                  <a:pt x="69880" y="131762"/>
                </a:cubicBezTo>
                <a:cubicBezTo>
                  <a:pt x="76500" y="130276"/>
                  <a:pt x="84066" y="133653"/>
                  <a:pt x="88524" y="115549"/>
                </a:cubicBezTo>
                <a:cubicBezTo>
                  <a:pt x="92983" y="97445"/>
                  <a:pt x="101090" y="42322"/>
                  <a:pt x="96631" y="23137"/>
                </a:cubicBezTo>
                <a:cubicBezTo>
                  <a:pt x="92173" y="3952"/>
                  <a:pt x="77310" y="2196"/>
                  <a:pt x="61773" y="439"/>
                </a:cubicBezTo>
                <a:cubicBezTo>
                  <a:pt x="46236" y="-1317"/>
                  <a:pt x="11649" y="4222"/>
                  <a:pt x="3407" y="1259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-512649" y="4143953"/>
            <a:ext cx="2298800" cy="1434050"/>
          </a:xfrm>
          <a:custGeom>
            <a:rect b="b" l="l" r="r" t="t"/>
            <a:pathLst>
              <a:path extrusionOk="0" h="57362" w="91952">
                <a:moveTo>
                  <a:pt x="89410" y="52304"/>
                </a:moveTo>
                <a:cubicBezTo>
                  <a:pt x="94139" y="46359"/>
                  <a:pt x="91977" y="27174"/>
                  <a:pt x="85357" y="21499"/>
                </a:cubicBezTo>
                <a:cubicBezTo>
                  <a:pt x="78737" y="15825"/>
                  <a:pt x="58066" y="21635"/>
                  <a:pt x="49689" y="18257"/>
                </a:cubicBezTo>
                <a:cubicBezTo>
                  <a:pt x="41312" y="14879"/>
                  <a:pt x="41177" y="3665"/>
                  <a:pt x="35097" y="1233"/>
                </a:cubicBezTo>
                <a:cubicBezTo>
                  <a:pt x="29017" y="-1199"/>
                  <a:pt x="19020" y="152"/>
                  <a:pt x="13210" y="3665"/>
                </a:cubicBezTo>
                <a:cubicBezTo>
                  <a:pt x="7401" y="7178"/>
                  <a:pt x="916" y="14474"/>
                  <a:pt x="240" y="22310"/>
                </a:cubicBezTo>
                <a:cubicBezTo>
                  <a:pt x="-435" y="30146"/>
                  <a:pt x="-300" y="44872"/>
                  <a:pt x="9157" y="50682"/>
                </a:cubicBezTo>
                <a:cubicBezTo>
                  <a:pt x="18615" y="56492"/>
                  <a:pt x="43610" y="56898"/>
                  <a:pt x="56985" y="57168"/>
                </a:cubicBezTo>
                <a:cubicBezTo>
                  <a:pt x="70361" y="57438"/>
                  <a:pt x="84681" y="58249"/>
                  <a:pt x="89410" y="52304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1587913" y="-135321"/>
            <a:ext cx="539150" cy="744975"/>
          </a:xfrm>
          <a:custGeom>
            <a:rect b="b" l="l" r="r" t="t"/>
            <a:pathLst>
              <a:path extrusionOk="0" h="29799" w="21566">
                <a:moveTo>
                  <a:pt x="523" y="549"/>
                </a:moveTo>
                <a:cubicBezTo>
                  <a:pt x="-1503" y="2441"/>
                  <a:pt x="4307" y="12709"/>
                  <a:pt x="6198" y="17573"/>
                </a:cubicBezTo>
                <a:cubicBezTo>
                  <a:pt x="8090" y="22437"/>
                  <a:pt x="9440" y="29462"/>
                  <a:pt x="11872" y="29732"/>
                </a:cubicBezTo>
                <a:cubicBezTo>
                  <a:pt x="14304" y="30002"/>
                  <a:pt x="19708" y="23112"/>
                  <a:pt x="20789" y="19194"/>
                </a:cubicBezTo>
                <a:cubicBezTo>
                  <a:pt x="21870" y="15276"/>
                  <a:pt x="21735" y="9332"/>
                  <a:pt x="18357" y="6224"/>
                </a:cubicBezTo>
                <a:cubicBezTo>
                  <a:pt x="14979" y="3117"/>
                  <a:pt x="2550" y="-1342"/>
                  <a:pt x="523" y="54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-601307" y="-155629"/>
            <a:ext cx="3139000" cy="1962050"/>
          </a:xfrm>
          <a:custGeom>
            <a:rect b="b" l="l" r="r" t="t"/>
            <a:pathLst>
              <a:path extrusionOk="0" h="78482" w="125560">
                <a:moveTo>
                  <a:pt x="4559" y="55401"/>
                </a:moveTo>
                <a:cubicBezTo>
                  <a:pt x="7513" y="63154"/>
                  <a:pt x="11205" y="68617"/>
                  <a:pt x="18293" y="72235"/>
                </a:cubicBezTo>
                <a:cubicBezTo>
                  <a:pt x="25381" y="75853"/>
                  <a:pt x="40296" y="80949"/>
                  <a:pt x="47089" y="77109"/>
                </a:cubicBezTo>
                <a:cubicBezTo>
                  <a:pt x="53882" y="73270"/>
                  <a:pt x="53956" y="57246"/>
                  <a:pt x="59051" y="49198"/>
                </a:cubicBezTo>
                <a:cubicBezTo>
                  <a:pt x="64146" y="41150"/>
                  <a:pt x="70422" y="32585"/>
                  <a:pt x="77658" y="28819"/>
                </a:cubicBezTo>
                <a:cubicBezTo>
                  <a:pt x="84894" y="25053"/>
                  <a:pt x="94936" y="27859"/>
                  <a:pt x="102467" y="26604"/>
                </a:cubicBezTo>
                <a:cubicBezTo>
                  <a:pt x="109998" y="25349"/>
                  <a:pt x="119154" y="24611"/>
                  <a:pt x="122846" y="21288"/>
                </a:cubicBezTo>
                <a:cubicBezTo>
                  <a:pt x="126538" y="17965"/>
                  <a:pt x="125652" y="10065"/>
                  <a:pt x="124618" y="6668"/>
                </a:cubicBezTo>
                <a:cubicBezTo>
                  <a:pt x="123584" y="3272"/>
                  <a:pt x="124840" y="1869"/>
                  <a:pt x="116644" y="909"/>
                </a:cubicBezTo>
                <a:cubicBezTo>
                  <a:pt x="108448" y="-51"/>
                  <a:pt x="92426" y="688"/>
                  <a:pt x="75443" y="909"/>
                </a:cubicBezTo>
                <a:cubicBezTo>
                  <a:pt x="58461" y="1131"/>
                  <a:pt x="27228" y="-1897"/>
                  <a:pt x="14749" y="2238"/>
                </a:cubicBezTo>
                <a:cubicBezTo>
                  <a:pt x="2271" y="6373"/>
                  <a:pt x="2270" y="16858"/>
                  <a:pt x="572" y="25718"/>
                </a:cubicBezTo>
                <a:cubicBezTo>
                  <a:pt x="-1126" y="34579"/>
                  <a:pt x="1606" y="47648"/>
                  <a:pt x="4559" y="55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5519200" y="2699049"/>
            <a:ext cx="4216309" cy="2697964"/>
          </a:xfrm>
          <a:custGeom>
            <a:rect b="b" l="l" r="r" t="t"/>
            <a:pathLst>
              <a:path extrusionOk="0" h="121571" w="189988">
                <a:moveTo>
                  <a:pt x="123018" y="120026"/>
                </a:moveTo>
                <a:cubicBezTo>
                  <a:pt x="99169" y="120026"/>
                  <a:pt x="37588" y="123054"/>
                  <a:pt x="17135" y="120470"/>
                </a:cubicBezTo>
                <a:cubicBezTo>
                  <a:pt x="-3318" y="117886"/>
                  <a:pt x="1112" y="109247"/>
                  <a:pt x="300" y="104521"/>
                </a:cubicBezTo>
                <a:cubicBezTo>
                  <a:pt x="-512" y="99795"/>
                  <a:pt x="374" y="94996"/>
                  <a:pt x="12262" y="92116"/>
                </a:cubicBezTo>
                <a:cubicBezTo>
                  <a:pt x="24150" y="89236"/>
                  <a:pt x="57893" y="90935"/>
                  <a:pt x="71627" y="87243"/>
                </a:cubicBezTo>
                <a:cubicBezTo>
                  <a:pt x="85361" y="83551"/>
                  <a:pt x="85213" y="74174"/>
                  <a:pt x="94664" y="69965"/>
                </a:cubicBezTo>
                <a:cubicBezTo>
                  <a:pt x="104115" y="65756"/>
                  <a:pt x="120360" y="66494"/>
                  <a:pt x="128334" y="61990"/>
                </a:cubicBezTo>
                <a:cubicBezTo>
                  <a:pt x="136309" y="57486"/>
                  <a:pt x="138450" y="52391"/>
                  <a:pt x="142511" y="42940"/>
                </a:cubicBezTo>
                <a:cubicBezTo>
                  <a:pt x="146572" y="33489"/>
                  <a:pt x="146645" y="11190"/>
                  <a:pt x="152700" y="5283"/>
                </a:cubicBezTo>
                <a:cubicBezTo>
                  <a:pt x="158755" y="-624"/>
                  <a:pt x="172858" y="-3577"/>
                  <a:pt x="178839" y="7499"/>
                </a:cubicBezTo>
                <a:cubicBezTo>
                  <a:pt x="184820" y="18575"/>
                  <a:pt x="187256" y="54016"/>
                  <a:pt x="188585" y="71737"/>
                </a:cubicBezTo>
                <a:cubicBezTo>
                  <a:pt x="189914" y="89458"/>
                  <a:pt x="191539" y="105702"/>
                  <a:pt x="186813" y="113824"/>
                </a:cubicBezTo>
                <a:cubicBezTo>
                  <a:pt x="182088" y="121946"/>
                  <a:pt x="170865" y="119436"/>
                  <a:pt x="160232" y="120470"/>
                </a:cubicBezTo>
                <a:cubicBezTo>
                  <a:pt x="149600" y="121504"/>
                  <a:pt x="146868" y="120026"/>
                  <a:pt x="123018" y="12002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6734132" y="-272368"/>
            <a:ext cx="2843175" cy="801175"/>
          </a:xfrm>
          <a:custGeom>
            <a:rect b="b" l="l" r="r" t="t"/>
            <a:pathLst>
              <a:path extrusionOk="0" h="32047" w="113727">
                <a:moveTo>
                  <a:pt x="7525" y="2921"/>
                </a:moveTo>
                <a:cubicBezTo>
                  <a:pt x="-5766" y="7174"/>
                  <a:pt x="1471" y="20982"/>
                  <a:pt x="7082" y="25781"/>
                </a:cubicBezTo>
                <a:cubicBezTo>
                  <a:pt x="12694" y="30580"/>
                  <a:pt x="28568" y="32972"/>
                  <a:pt x="41194" y="31717"/>
                </a:cubicBezTo>
                <a:cubicBezTo>
                  <a:pt x="53820" y="30462"/>
                  <a:pt x="72796" y="19578"/>
                  <a:pt x="82838" y="18249"/>
                </a:cubicBezTo>
                <a:cubicBezTo>
                  <a:pt x="92880" y="16920"/>
                  <a:pt x="96719" y="23448"/>
                  <a:pt x="101445" y="23743"/>
                </a:cubicBezTo>
                <a:cubicBezTo>
                  <a:pt x="106171" y="24038"/>
                  <a:pt x="109494" y="23565"/>
                  <a:pt x="111192" y="20021"/>
                </a:cubicBezTo>
                <a:cubicBezTo>
                  <a:pt x="112890" y="16477"/>
                  <a:pt x="115696" y="5771"/>
                  <a:pt x="111635" y="2478"/>
                </a:cubicBezTo>
                <a:cubicBezTo>
                  <a:pt x="107574" y="-815"/>
                  <a:pt x="104178" y="188"/>
                  <a:pt x="86826" y="262"/>
                </a:cubicBezTo>
                <a:cubicBezTo>
                  <a:pt x="69474" y="336"/>
                  <a:pt x="20816" y="-1332"/>
                  <a:pt x="7525" y="2921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-432846" y="4121336"/>
            <a:ext cx="1329675" cy="1576050"/>
          </a:xfrm>
          <a:custGeom>
            <a:rect b="b" l="l" r="r" t="t"/>
            <a:pathLst>
              <a:path extrusionOk="0" h="63042" w="53187">
                <a:moveTo>
                  <a:pt x="25289" y="63038"/>
                </a:moveTo>
                <a:cubicBezTo>
                  <a:pt x="31935" y="63186"/>
                  <a:pt x="41977" y="59493"/>
                  <a:pt x="46555" y="55063"/>
                </a:cubicBezTo>
                <a:cubicBezTo>
                  <a:pt x="51133" y="50633"/>
                  <a:pt x="54397" y="41684"/>
                  <a:pt x="52757" y="36456"/>
                </a:cubicBezTo>
                <a:cubicBezTo>
                  <a:pt x="51118" y="31229"/>
                  <a:pt x="40484" y="29073"/>
                  <a:pt x="36718" y="23698"/>
                </a:cubicBezTo>
                <a:cubicBezTo>
                  <a:pt x="32952" y="18323"/>
                  <a:pt x="33618" y="8119"/>
                  <a:pt x="30162" y="4205"/>
                </a:cubicBezTo>
                <a:cubicBezTo>
                  <a:pt x="26707" y="292"/>
                  <a:pt x="20652" y="-447"/>
                  <a:pt x="15985" y="217"/>
                </a:cubicBezTo>
                <a:cubicBezTo>
                  <a:pt x="11319" y="882"/>
                  <a:pt x="4747" y="2743"/>
                  <a:pt x="2163" y="8192"/>
                </a:cubicBezTo>
                <a:cubicBezTo>
                  <a:pt x="-421" y="13641"/>
                  <a:pt x="-273" y="25248"/>
                  <a:pt x="480" y="32912"/>
                </a:cubicBezTo>
                <a:cubicBezTo>
                  <a:pt x="1233" y="40576"/>
                  <a:pt x="2547" y="49156"/>
                  <a:pt x="6682" y="54177"/>
                </a:cubicBezTo>
                <a:cubicBezTo>
                  <a:pt x="10817" y="59198"/>
                  <a:pt x="18644" y="62890"/>
                  <a:pt x="25289" y="63038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 rot="-511727">
            <a:off x="1244137" y="636895"/>
            <a:ext cx="485005" cy="377009"/>
          </a:xfrm>
          <a:custGeom>
            <a:rect b="b" l="l" r="r" t="t"/>
            <a:pathLst>
              <a:path extrusionOk="0" h="15081" w="19401">
                <a:moveTo>
                  <a:pt x="13586" y="0"/>
                </a:moveTo>
                <a:cubicBezTo>
                  <a:pt x="10780" y="0"/>
                  <a:pt x="4726" y="2585"/>
                  <a:pt x="2511" y="3988"/>
                </a:cubicBezTo>
                <a:cubicBezTo>
                  <a:pt x="296" y="5391"/>
                  <a:pt x="-296" y="6572"/>
                  <a:pt x="295" y="8418"/>
                </a:cubicBezTo>
                <a:cubicBezTo>
                  <a:pt x="886" y="10264"/>
                  <a:pt x="3618" y="14989"/>
                  <a:pt x="6055" y="15063"/>
                </a:cubicBezTo>
                <a:cubicBezTo>
                  <a:pt x="8492" y="15137"/>
                  <a:pt x="12700" y="10707"/>
                  <a:pt x="14915" y="8861"/>
                </a:cubicBezTo>
                <a:cubicBezTo>
                  <a:pt x="17130" y="7015"/>
                  <a:pt x="19567" y="5465"/>
                  <a:pt x="19345" y="3988"/>
                </a:cubicBezTo>
                <a:cubicBezTo>
                  <a:pt x="19124" y="2511"/>
                  <a:pt x="16392" y="0"/>
                  <a:pt x="135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>
            <p:ph type="title"/>
          </p:nvPr>
        </p:nvSpPr>
        <p:spPr>
          <a:xfrm>
            <a:off x="2034438" y="1644688"/>
            <a:ext cx="1617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b="1" sz="6000">
                <a:solidFill>
                  <a:schemeClr val="accent4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2" type="title"/>
          </p:nvPr>
        </p:nvSpPr>
        <p:spPr>
          <a:xfrm>
            <a:off x="1178425" y="2597325"/>
            <a:ext cx="33291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-425734" y="3033522"/>
            <a:ext cx="1959775" cy="2388150"/>
          </a:xfrm>
          <a:custGeom>
            <a:rect b="b" l="l" r="r" t="t"/>
            <a:pathLst>
              <a:path extrusionOk="0" h="95526" w="78391">
                <a:moveTo>
                  <a:pt x="6396" y="3773"/>
                </a:moveTo>
                <a:cubicBezTo>
                  <a:pt x="9733" y="229"/>
                  <a:pt x="15330" y="-435"/>
                  <a:pt x="21015" y="229"/>
                </a:cubicBezTo>
                <a:cubicBezTo>
                  <a:pt x="26700" y="894"/>
                  <a:pt x="37333" y="2296"/>
                  <a:pt x="40508" y="7760"/>
                </a:cubicBezTo>
                <a:cubicBezTo>
                  <a:pt x="43683" y="13224"/>
                  <a:pt x="39474" y="23635"/>
                  <a:pt x="40065" y="33012"/>
                </a:cubicBezTo>
                <a:cubicBezTo>
                  <a:pt x="40656" y="42389"/>
                  <a:pt x="41469" y="57955"/>
                  <a:pt x="44053" y="64024"/>
                </a:cubicBezTo>
                <a:cubicBezTo>
                  <a:pt x="46638" y="70093"/>
                  <a:pt x="50344" y="68230"/>
                  <a:pt x="55572" y="69425"/>
                </a:cubicBezTo>
                <a:cubicBezTo>
                  <a:pt x="60800" y="70621"/>
                  <a:pt x="72023" y="67889"/>
                  <a:pt x="75419" y="71197"/>
                </a:cubicBezTo>
                <a:cubicBezTo>
                  <a:pt x="78815" y="74506"/>
                  <a:pt x="79701" y="85451"/>
                  <a:pt x="75950" y="89276"/>
                </a:cubicBezTo>
                <a:cubicBezTo>
                  <a:pt x="72199" y="93101"/>
                  <a:pt x="64284" y="93485"/>
                  <a:pt x="52913" y="94149"/>
                </a:cubicBezTo>
                <a:cubicBezTo>
                  <a:pt x="41542" y="94814"/>
                  <a:pt x="16438" y="97324"/>
                  <a:pt x="7725" y="93263"/>
                </a:cubicBezTo>
                <a:cubicBezTo>
                  <a:pt x="-988" y="89202"/>
                  <a:pt x="1758" y="81745"/>
                  <a:pt x="636" y="69783"/>
                </a:cubicBezTo>
                <a:cubicBezTo>
                  <a:pt x="-486" y="57822"/>
                  <a:pt x="31" y="32496"/>
                  <a:pt x="991" y="21494"/>
                </a:cubicBezTo>
                <a:cubicBezTo>
                  <a:pt x="1951" y="10492"/>
                  <a:pt x="3059" y="7317"/>
                  <a:pt x="6396" y="3773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 flipH="1">
            <a:off x="364167" y="-101075"/>
            <a:ext cx="3215050" cy="575925"/>
          </a:xfrm>
          <a:custGeom>
            <a:rect b="b" l="l" r="r" t="t"/>
            <a:pathLst>
              <a:path extrusionOk="0" h="23037" w="128602">
                <a:moveTo>
                  <a:pt x="4836" y="3101"/>
                </a:moveTo>
                <a:cubicBezTo>
                  <a:pt x="-111" y="5759"/>
                  <a:pt x="-1735" y="13439"/>
                  <a:pt x="2621" y="16392"/>
                </a:cubicBezTo>
                <a:cubicBezTo>
                  <a:pt x="6978" y="19346"/>
                  <a:pt x="18570" y="21118"/>
                  <a:pt x="30975" y="20822"/>
                </a:cubicBezTo>
                <a:cubicBezTo>
                  <a:pt x="43380" y="20527"/>
                  <a:pt x="63611" y="14250"/>
                  <a:pt x="77049" y="14619"/>
                </a:cubicBezTo>
                <a:cubicBezTo>
                  <a:pt x="90487" y="14988"/>
                  <a:pt x="103114" y="23037"/>
                  <a:pt x="111605" y="23037"/>
                </a:cubicBezTo>
                <a:cubicBezTo>
                  <a:pt x="120096" y="23037"/>
                  <a:pt x="126299" y="18163"/>
                  <a:pt x="127997" y="14619"/>
                </a:cubicBezTo>
                <a:cubicBezTo>
                  <a:pt x="129695" y="11075"/>
                  <a:pt x="127481" y="4135"/>
                  <a:pt x="121795" y="1772"/>
                </a:cubicBezTo>
                <a:cubicBezTo>
                  <a:pt x="116110" y="-591"/>
                  <a:pt x="108799" y="665"/>
                  <a:pt x="93884" y="443"/>
                </a:cubicBezTo>
                <a:cubicBezTo>
                  <a:pt x="78969" y="222"/>
                  <a:pt x="47145" y="0"/>
                  <a:pt x="32304" y="443"/>
                </a:cubicBezTo>
                <a:cubicBezTo>
                  <a:pt x="17463" y="886"/>
                  <a:pt x="9783" y="443"/>
                  <a:pt x="4836" y="31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8029125" y="3497555"/>
            <a:ext cx="1448475" cy="1861400"/>
          </a:xfrm>
          <a:custGeom>
            <a:rect b="b" l="l" r="r" t="t"/>
            <a:pathLst>
              <a:path extrusionOk="0" h="74456" w="57939">
                <a:moveTo>
                  <a:pt x="18191" y="73104"/>
                </a:moveTo>
                <a:cubicBezTo>
                  <a:pt x="9463" y="73178"/>
                  <a:pt x="4885" y="74064"/>
                  <a:pt x="2153" y="71775"/>
                </a:cubicBezTo>
                <a:cubicBezTo>
                  <a:pt x="-579" y="69486"/>
                  <a:pt x="-726" y="63062"/>
                  <a:pt x="1799" y="59370"/>
                </a:cubicBezTo>
                <a:cubicBezTo>
                  <a:pt x="4324" y="55678"/>
                  <a:pt x="13982" y="53241"/>
                  <a:pt x="17305" y="49623"/>
                </a:cubicBezTo>
                <a:cubicBezTo>
                  <a:pt x="20628" y="46005"/>
                  <a:pt x="20406" y="45267"/>
                  <a:pt x="21735" y="37662"/>
                </a:cubicBezTo>
                <a:cubicBezTo>
                  <a:pt x="23064" y="30057"/>
                  <a:pt x="21292" y="9530"/>
                  <a:pt x="25279" y="3992"/>
                </a:cubicBezTo>
                <a:cubicBezTo>
                  <a:pt x="29266" y="-1546"/>
                  <a:pt x="40637" y="-1250"/>
                  <a:pt x="45658" y="4435"/>
                </a:cubicBezTo>
                <a:cubicBezTo>
                  <a:pt x="50679" y="10121"/>
                  <a:pt x="53928" y="26956"/>
                  <a:pt x="55405" y="38105"/>
                </a:cubicBezTo>
                <a:cubicBezTo>
                  <a:pt x="56882" y="49254"/>
                  <a:pt x="60721" y="65498"/>
                  <a:pt x="54519" y="71331"/>
                </a:cubicBezTo>
                <a:cubicBezTo>
                  <a:pt x="48317" y="77164"/>
                  <a:pt x="26919" y="73030"/>
                  <a:pt x="18191" y="731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1157350" y="1783200"/>
            <a:ext cx="3211200" cy="20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 and text 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6811651" y="4059410"/>
            <a:ext cx="3049275" cy="1245275"/>
          </a:xfrm>
          <a:custGeom>
            <a:rect b="b" l="l" r="r" t="t"/>
            <a:pathLst>
              <a:path extrusionOk="0" h="49811" w="121971">
                <a:moveTo>
                  <a:pt x="15947" y="49592"/>
                </a:moveTo>
                <a:cubicBezTo>
                  <a:pt x="584" y="48909"/>
                  <a:pt x="3656" y="49620"/>
                  <a:pt x="1608" y="44676"/>
                </a:cubicBezTo>
                <a:cubicBezTo>
                  <a:pt x="-440" y="39733"/>
                  <a:pt x="-1259" y="27374"/>
                  <a:pt x="3657" y="19931"/>
                </a:cubicBezTo>
                <a:cubicBezTo>
                  <a:pt x="8573" y="12489"/>
                  <a:pt x="19224" y="676"/>
                  <a:pt x="31105" y="21"/>
                </a:cubicBezTo>
                <a:cubicBezTo>
                  <a:pt x="42986" y="-634"/>
                  <a:pt x="63265" y="14565"/>
                  <a:pt x="74941" y="15999"/>
                </a:cubicBezTo>
                <a:cubicBezTo>
                  <a:pt x="86617" y="17433"/>
                  <a:pt x="93854" y="8692"/>
                  <a:pt x="101160" y="8624"/>
                </a:cubicBezTo>
                <a:cubicBezTo>
                  <a:pt x="108466" y="8556"/>
                  <a:pt x="115362" y="10536"/>
                  <a:pt x="118776" y="15589"/>
                </a:cubicBezTo>
                <a:cubicBezTo>
                  <a:pt x="122190" y="20642"/>
                  <a:pt x="122327" y="33684"/>
                  <a:pt x="121644" y="38941"/>
                </a:cubicBezTo>
                <a:cubicBezTo>
                  <a:pt x="120961" y="44199"/>
                  <a:pt x="119322" y="45495"/>
                  <a:pt x="114679" y="47134"/>
                </a:cubicBezTo>
                <a:cubicBezTo>
                  <a:pt x="110036" y="48773"/>
                  <a:pt x="110241" y="48363"/>
                  <a:pt x="93786" y="48773"/>
                </a:cubicBezTo>
                <a:cubicBezTo>
                  <a:pt x="77331" y="49183"/>
                  <a:pt x="31310" y="50275"/>
                  <a:pt x="15947" y="4959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-380875" y="3530610"/>
            <a:ext cx="1182325" cy="1715900"/>
          </a:xfrm>
          <a:custGeom>
            <a:rect b="b" l="l" r="r" t="t"/>
            <a:pathLst>
              <a:path extrusionOk="0" h="68636" w="47293">
                <a:moveTo>
                  <a:pt x="35719" y="66482"/>
                </a:moveTo>
                <a:cubicBezTo>
                  <a:pt x="41455" y="64843"/>
                  <a:pt x="44254" y="61771"/>
                  <a:pt x="45961" y="57060"/>
                </a:cubicBezTo>
                <a:cubicBezTo>
                  <a:pt x="47668" y="52349"/>
                  <a:pt x="47805" y="43268"/>
                  <a:pt x="45961" y="38215"/>
                </a:cubicBezTo>
                <a:cubicBezTo>
                  <a:pt x="44118" y="33162"/>
                  <a:pt x="37153" y="31251"/>
                  <a:pt x="34900" y="26744"/>
                </a:cubicBezTo>
                <a:cubicBezTo>
                  <a:pt x="32647" y="22238"/>
                  <a:pt x="34285" y="15273"/>
                  <a:pt x="32441" y="11176"/>
                </a:cubicBezTo>
                <a:cubicBezTo>
                  <a:pt x="30597" y="7079"/>
                  <a:pt x="27252" y="3938"/>
                  <a:pt x="23838" y="2163"/>
                </a:cubicBezTo>
                <a:cubicBezTo>
                  <a:pt x="20424" y="388"/>
                  <a:pt x="15713" y="-705"/>
                  <a:pt x="11958" y="524"/>
                </a:cubicBezTo>
                <a:cubicBezTo>
                  <a:pt x="8203" y="1753"/>
                  <a:pt x="3081" y="1821"/>
                  <a:pt x="1306" y="9537"/>
                </a:cubicBezTo>
                <a:cubicBezTo>
                  <a:pt x="-469" y="17253"/>
                  <a:pt x="-401" y="37259"/>
                  <a:pt x="1306" y="46818"/>
                </a:cubicBezTo>
                <a:cubicBezTo>
                  <a:pt x="3013" y="56377"/>
                  <a:pt x="5813" y="63615"/>
                  <a:pt x="11548" y="66892"/>
                </a:cubicBezTo>
                <a:cubicBezTo>
                  <a:pt x="17284" y="70169"/>
                  <a:pt x="29984" y="68121"/>
                  <a:pt x="35719" y="66482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6985843" y="-388841"/>
            <a:ext cx="2839975" cy="941100"/>
          </a:xfrm>
          <a:custGeom>
            <a:rect b="b" l="l" r="r" t="t"/>
            <a:pathLst>
              <a:path extrusionOk="0" h="37644" w="113599">
                <a:moveTo>
                  <a:pt x="5100" y="963"/>
                </a:moveTo>
                <a:cubicBezTo>
                  <a:pt x="-5708" y="3935"/>
                  <a:pt x="4019" y="18932"/>
                  <a:pt x="11585" y="22850"/>
                </a:cubicBezTo>
                <a:cubicBezTo>
                  <a:pt x="19151" y="26768"/>
                  <a:pt x="38742" y="22174"/>
                  <a:pt x="50496" y="24471"/>
                </a:cubicBezTo>
                <a:cubicBezTo>
                  <a:pt x="62250" y="26768"/>
                  <a:pt x="72113" y="35145"/>
                  <a:pt x="82111" y="36631"/>
                </a:cubicBezTo>
                <a:cubicBezTo>
                  <a:pt x="92109" y="38117"/>
                  <a:pt x="106025" y="37712"/>
                  <a:pt x="110483" y="33388"/>
                </a:cubicBezTo>
                <a:cubicBezTo>
                  <a:pt x="114942" y="29065"/>
                  <a:pt x="114537" y="15419"/>
                  <a:pt x="108862" y="10690"/>
                </a:cubicBezTo>
                <a:cubicBezTo>
                  <a:pt x="103188" y="5961"/>
                  <a:pt x="93730" y="6637"/>
                  <a:pt x="76436" y="5016"/>
                </a:cubicBezTo>
                <a:cubicBezTo>
                  <a:pt x="59142" y="3395"/>
                  <a:pt x="15909" y="-2009"/>
                  <a:pt x="5100" y="963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8635932" y="3084218"/>
            <a:ext cx="679450" cy="1065650"/>
          </a:xfrm>
          <a:custGeom>
            <a:rect b="b" l="l" r="r" t="t"/>
            <a:pathLst>
              <a:path extrusionOk="0" h="42626" w="27178">
                <a:moveTo>
                  <a:pt x="25025" y="1469"/>
                </a:moveTo>
                <a:cubicBezTo>
                  <a:pt x="21377" y="-1233"/>
                  <a:pt x="7866" y="-152"/>
                  <a:pt x="3948" y="6333"/>
                </a:cubicBezTo>
                <a:cubicBezTo>
                  <a:pt x="30" y="12818"/>
                  <a:pt x="-1186" y="35246"/>
                  <a:pt x="1516" y="40380"/>
                </a:cubicBezTo>
                <a:cubicBezTo>
                  <a:pt x="4218" y="45514"/>
                  <a:pt x="16108" y="40109"/>
                  <a:pt x="20161" y="37137"/>
                </a:cubicBezTo>
                <a:cubicBezTo>
                  <a:pt x="24214" y="34165"/>
                  <a:pt x="25024" y="28491"/>
                  <a:pt x="25835" y="22546"/>
                </a:cubicBezTo>
                <a:cubicBezTo>
                  <a:pt x="26646" y="16601"/>
                  <a:pt x="28673" y="4171"/>
                  <a:pt x="25025" y="146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>
            <p:ph idx="1" type="subTitle"/>
          </p:nvPr>
        </p:nvSpPr>
        <p:spPr>
          <a:xfrm>
            <a:off x="901300" y="1679675"/>
            <a:ext cx="49365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ndal"/>
              <a:buAutoNum type="arabicPeriod"/>
              <a:defRPr sz="16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713224" y="474850"/>
            <a:ext cx="77175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1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713225" y="1319050"/>
            <a:ext cx="6743100" cy="23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 Light"/>
              <a:buChar char="●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09" name="Google Shape;109;p18"/>
          <p:cNvSpPr/>
          <p:nvPr/>
        </p:nvSpPr>
        <p:spPr>
          <a:xfrm>
            <a:off x="-335864" y="3396240"/>
            <a:ext cx="1696225" cy="2154100"/>
          </a:xfrm>
          <a:custGeom>
            <a:rect b="b" l="l" r="r" t="t"/>
            <a:pathLst>
              <a:path extrusionOk="0" h="86164" w="67849">
                <a:moveTo>
                  <a:pt x="54778" y="85454"/>
                </a:moveTo>
                <a:cubicBezTo>
                  <a:pt x="65316" y="83563"/>
                  <a:pt x="68153" y="73025"/>
                  <a:pt x="67748" y="65999"/>
                </a:cubicBezTo>
                <a:cubicBezTo>
                  <a:pt x="67343" y="58974"/>
                  <a:pt x="58426" y="48840"/>
                  <a:pt x="52346" y="43301"/>
                </a:cubicBezTo>
                <a:cubicBezTo>
                  <a:pt x="46266" y="37762"/>
                  <a:pt x="34782" y="37762"/>
                  <a:pt x="31269" y="32763"/>
                </a:cubicBezTo>
                <a:cubicBezTo>
                  <a:pt x="27756" y="27764"/>
                  <a:pt x="32620" y="18576"/>
                  <a:pt x="31269" y="13307"/>
                </a:cubicBezTo>
                <a:cubicBezTo>
                  <a:pt x="29918" y="8038"/>
                  <a:pt x="27351" y="2499"/>
                  <a:pt x="23163" y="1148"/>
                </a:cubicBezTo>
                <a:cubicBezTo>
                  <a:pt x="18975" y="-203"/>
                  <a:pt x="9517" y="-744"/>
                  <a:pt x="6139" y="5201"/>
                </a:cubicBezTo>
                <a:cubicBezTo>
                  <a:pt x="2761" y="11146"/>
                  <a:pt x="3167" y="24792"/>
                  <a:pt x="2897" y="36816"/>
                </a:cubicBezTo>
                <a:cubicBezTo>
                  <a:pt x="2627" y="48841"/>
                  <a:pt x="-4129" y="69242"/>
                  <a:pt x="4518" y="77348"/>
                </a:cubicBezTo>
                <a:cubicBezTo>
                  <a:pt x="13165" y="85454"/>
                  <a:pt x="44240" y="87346"/>
                  <a:pt x="54778" y="854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8562050" y="123485"/>
            <a:ext cx="1967800" cy="4612425"/>
          </a:xfrm>
          <a:custGeom>
            <a:rect b="b" l="l" r="r" t="t"/>
            <a:pathLst>
              <a:path extrusionOk="0" h="184497" w="78712">
                <a:moveTo>
                  <a:pt x="34465" y="735"/>
                </a:moveTo>
                <a:cubicBezTo>
                  <a:pt x="22576" y="-3994"/>
                  <a:pt x="5822" y="19921"/>
                  <a:pt x="2039" y="33972"/>
                </a:cubicBezTo>
                <a:cubicBezTo>
                  <a:pt x="-1744" y="48023"/>
                  <a:pt x="12037" y="66262"/>
                  <a:pt x="11767" y="85042"/>
                </a:cubicBezTo>
                <a:cubicBezTo>
                  <a:pt x="11497" y="103822"/>
                  <a:pt x="-2284" y="130167"/>
                  <a:pt x="418" y="146650"/>
                </a:cubicBezTo>
                <a:cubicBezTo>
                  <a:pt x="3120" y="163133"/>
                  <a:pt x="15821" y="181778"/>
                  <a:pt x="27980" y="183940"/>
                </a:cubicBezTo>
                <a:cubicBezTo>
                  <a:pt x="40140" y="186102"/>
                  <a:pt x="65809" y="179887"/>
                  <a:pt x="73375" y="159621"/>
                </a:cubicBezTo>
                <a:cubicBezTo>
                  <a:pt x="80941" y="139355"/>
                  <a:pt x="79860" y="88825"/>
                  <a:pt x="73375" y="62344"/>
                </a:cubicBezTo>
                <a:cubicBezTo>
                  <a:pt x="66890" y="35863"/>
                  <a:pt x="46354" y="5464"/>
                  <a:pt x="34465" y="735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3" name="Google Shape;113;p19"/>
          <p:cNvSpPr/>
          <p:nvPr/>
        </p:nvSpPr>
        <p:spPr>
          <a:xfrm>
            <a:off x="-640905" y="-689425"/>
            <a:ext cx="3541175" cy="1810650"/>
          </a:xfrm>
          <a:custGeom>
            <a:rect b="b" l="l" r="r" t="t"/>
            <a:pathLst>
              <a:path extrusionOk="0" h="72426" w="141647">
                <a:moveTo>
                  <a:pt x="7802" y="65677"/>
                </a:moveTo>
                <a:cubicBezTo>
                  <a:pt x="14017" y="75135"/>
                  <a:pt x="34689" y="73108"/>
                  <a:pt x="44281" y="68920"/>
                </a:cubicBezTo>
                <a:cubicBezTo>
                  <a:pt x="53874" y="64732"/>
                  <a:pt x="58737" y="46222"/>
                  <a:pt x="65357" y="40547"/>
                </a:cubicBezTo>
                <a:cubicBezTo>
                  <a:pt x="71977" y="34873"/>
                  <a:pt x="72653" y="34198"/>
                  <a:pt x="84002" y="34873"/>
                </a:cubicBezTo>
                <a:cubicBezTo>
                  <a:pt x="95351" y="35549"/>
                  <a:pt x="124669" y="48653"/>
                  <a:pt x="133451" y="44600"/>
                </a:cubicBezTo>
                <a:cubicBezTo>
                  <a:pt x="142233" y="40547"/>
                  <a:pt x="144935" y="17985"/>
                  <a:pt x="136693" y="10554"/>
                </a:cubicBezTo>
                <a:cubicBezTo>
                  <a:pt x="128452" y="3123"/>
                  <a:pt x="105619" y="-255"/>
                  <a:pt x="84002" y="15"/>
                </a:cubicBezTo>
                <a:cubicBezTo>
                  <a:pt x="62385" y="285"/>
                  <a:pt x="19691" y="1231"/>
                  <a:pt x="6991" y="12175"/>
                </a:cubicBezTo>
                <a:cubicBezTo>
                  <a:pt x="-5709" y="23119"/>
                  <a:pt x="1587" y="56220"/>
                  <a:pt x="7802" y="6567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8284553" y="2713961"/>
            <a:ext cx="1403400" cy="2671300"/>
          </a:xfrm>
          <a:custGeom>
            <a:rect b="b" l="l" r="r" t="t"/>
            <a:pathLst>
              <a:path extrusionOk="0" h="106852" w="56136">
                <a:moveTo>
                  <a:pt x="50429" y="10606"/>
                </a:moveTo>
                <a:cubicBezTo>
                  <a:pt x="44484" y="2905"/>
                  <a:pt x="27595" y="-202"/>
                  <a:pt x="19624" y="68"/>
                </a:cubicBezTo>
                <a:cubicBezTo>
                  <a:pt x="11653" y="338"/>
                  <a:pt x="3141" y="4256"/>
                  <a:pt x="2601" y="12227"/>
                </a:cubicBezTo>
                <a:cubicBezTo>
                  <a:pt x="2061" y="20198"/>
                  <a:pt x="16787" y="36411"/>
                  <a:pt x="16382" y="47895"/>
                </a:cubicBezTo>
                <a:cubicBezTo>
                  <a:pt x="15977" y="59379"/>
                  <a:pt x="845" y="71674"/>
                  <a:pt x="169" y="81131"/>
                </a:cubicBezTo>
                <a:cubicBezTo>
                  <a:pt x="-506" y="90589"/>
                  <a:pt x="3817" y="101668"/>
                  <a:pt x="12329" y="104640"/>
                </a:cubicBezTo>
                <a:cubicBezTo>
                  <a:pt x="20841" y="107612"/>
                  <a:pt x="44079" y="108693"/>
                  <a:pt x="51239" y="98965"/>
                </a:cubicBezTo>
                <a:cubicBezTo>
                  <a:pt x="58400" y="89237"/>
                  <a:pt x="55427" y="61001"/>
                  <a:pt x="55292" y="46274"/>
                </a:cubicBezTo>
                <a:cubicBezTo>
                  <a:pt x="55157" y="31548"/>
                  <a:pt x="56374" y="18307"/>
                  <a:pt x="50429" y="1060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-548653" y="3947627"/>
            <a:ext cx="2138050" cy="1500750"/>
          </a:xfrm>
          <a:custGeom>
            <a:rect b="b" l="l" r="r" t="t"/>
            <a:pathLst>
              <a:path extrusionOk="0" h="60030" w="85522">
                <a:moveTo>
                  <a:pt x="74637" y="59346"/>
                </a:moveTo>
                <a:cubicBezTo>
                  <a:pt x="87202" y="57049"/>
                  <a:pt x="87067" y="40431"/>
                  <a:pt x="82744" y="35027"/>
                </a:cubicBezTo>
                <a:cubicBezTo>
                  <a:pt x="78421" y="29623"/>
                  <a:pt x="55723" y="31245"/>
                  <a:pt x="48697" y="26921"/>
                </a:cubicBezTo>
                <a:cubicBezTo>
                  <a:pt x="41672" y="22598"/>
                  <a:pt x="45455" y="13545"/>
                  <a:pt x="40591" y="9086"/>
                </a:cubicBezTo>
                <a:cubicBezTo>
                  <a:pt x="35727" y="4627"/>
                  <a:pt x="25729" y="-507"/>
                  <a:pt x="19514" y="169"/>
                </a:cubicBezTo>
                <a:cubicBezTo>
                  <a:pt x="13299" y="845"/>
                  <a:pt x="5328" y="5034"/>
                  <a:pt x="3301" y="13140"/>
                </a:cubicBezTo>
                <a:cubicBezTo>
                  <a:pt x="1275" y="21247"/>
                  <a:pt x="-4534" y="41107"/>
                  <a:pt x="7355" y="48808"/>
                </a:cubicBezTo>
                <a:cubicBezTo>
                  <a:pt x="19244" y="56509"/>
                  <a:pt x="62072" y="61643"/>
                  <a:pt x="74637" y="59346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0"/>
          <p:cNvSpPr/>
          <p:nvPr/>
        </p:nvSpPr>
        <p:spPr>
          <a:xfrm>
            <a:off x="8106597" y="1613175"/>
            <a:ext cx="1798375" cy="4045600"/>
          </a:xfrm>
          <a:custGeom>
            <a:rect b="b" l="l" r="r" t="t"/>
            <a:pathLst>
              <a:path extrusionOk="0" h="161824" w="71935">
                <a:moveTo>
                  <a:pt x="58357" y="17023"/>
                </a:moveTo>
                <a:cubicBezTo>
                  <a:pt x="51197" y="7025"/>
                  <a:pt x="37957" y="0"/>
                  <a:pt x="28364" y="0"/>
                </a:cubicBezTo>
                <a:cubicBezTo>
                  <a:pt x="18772" y="0"/>
                  <a:pt x="3234" y="4728"/>
                  <a:pt x="802" y="17023"/>
                </a:cubicBezTo>
                <a:cubicBezTo>
                  <a:pt x="-1630" y="29318"/>
                  <a:pt x="13367" y="57825"/>
                  <a:pt x="13772" y="73768"/>
                </a:cubicBezTo>
                <a:cubicBezTo>
                  <a:pt x="14177" y="89711"/>
                  <a:pt x="4990" y="100384"/>
                  <a:pt x="3234" y="112679"/>
                </a:cubicBezTo>
                <a:cubicBezTo>
                  <a:pt x="1478" y="124974"/>
                  <a:pt x="-2846" y="139430"/>
                  <a:pt x="3234" y="147536"/>
                </a:cubicBezTo>
                <a:cubicBezTo>
                  <a:pt x="9314" y="155642"/>
                  <a:pt x="29310" y="163344"/>
                  <a:pt x="39713" y="161317"/>
                </a:cubicBezTo>
                <a:cubicBezTo>
                  <a:pt x="50116" y="159290"/>
                  <a:pt x="60384" y="152264"/>
                  <a:pt x="65653" y="135376"/>
                </a:cubicBezTo>
                <a:cubicBezTo>
                  <a:pt x="70922" y="118488"/>
                  <a:pt x="72543" y="79713"/>
                  <a:pt x="71327" y="59987"/>
                </a:cubicBezTo>
                <a:cubicBezTo>
                  <a:pt x="70111" y="40262"/>
                  <a:pt x="65518" y="27021"/>
                  <a:pt x="58357" y="170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-808002" y="-604251"/>
            <a:ext cx="1945425" cy="2096675"/>
          </a:xfrm>
          <a:custGeom>
            <a:rect b="b" l="l" r="r" t="t"/>
            <a:pathLst>
              <a:path extrusionOk="0" h="83867" w="77817">
                <a:moveTo>
                  <a:pt x="20160" y="61946"/>
                </a:moveTo>
                <a:cubicBezTo>
                  <a:pt x="26105" y="72484"/>
                  <a:pt x="29483" y="83698"/>
                  <a:pt x="36373" y="83833"/>
                </a:cubicBezTo>
                <a:cubicBezTo>
                  <a:pt x="43264" y="83968"/>
                  <a:pt x="56639" y="70457"/>
                  <a:pt x="61503" y="62756"/>
                </a:cubicBezTo>
                <a:cubicBezTo>
                  <a:pt x="66367" y="55055"/>
                  <a:pt x="62989" y="43977"/>
                  <a:pt x="65556" y="37627"/>
                </a:cubicBezTo>
                <a:cubicBezTo>
                  <a:pt x="68123" y="31277"/>
                  <a:pt x="75689" y="30331"/>
                  <a:pt x="76905" y="24656"/>
                </a:cubicBezTo>
                <a:cubicBezTo>
                  <a:pt x="78121" y="18982"/>
                  <a:pt x="78121" y="7363"/>
                  <a:pt x="72852" y="3580"/>
                </a:cubicBezTo>
                <a:cubicBezTo>
                  <a:pt x="67583" y="-203"/>
                  <a:pt x="57315" y="-878"/>
                  <a:pt x="45290" y="1959"/>
                </a:cubicBezTo>
                <a:cubicBezTo>
                  <a:pt x="33266" y="4796"/>
                  <a:pt x="4893" y="10605"/>
                  <a:pt x="705" y="20603"/>
                </a:cubicBezTo>
                <a:cubicBezTo>
                  <a:pt x="-3483" y="30601"/>
                  <a:pt x="14215" y="51408"/>
                  <a:pt x="20160" y="61946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123" name="Google Shape;123;p21"/>
          <p:cNvSpPr/>
          <p:nvPr/>
        </p:nvSpPr>
        <p:spPr>
          <a:xfrm>
            <a:off x="4849787" y="-438246"/>
            <a:ext cx="4724175" cy="1371125"/>
          </a:xfrm>
          <a:custGeom>
            <a:rect b="b" l="l" r="r" t="t"/>
            <a:pathLst>
              <a:path extrusionOk="0" h="54845" w="188967">
                <a:moveTo>
                  <a:pt x="10289" y="10234"/>
                </a:moveTo>
                <a:cubicBezTo>
                  <a:pt x="-10112" y="16179"/>
                  <a:pt x="4345" y="31311"/>
                  <a:pt x="15964" y="36175"/>
                </a:cubicBezTo>
                <a:cubicBezTo>
                  <a:pt x="27583" y="41039"/>
                  <a:pt x="57712" y="39687"/>
                  <a:pt x="80004" y="39417"/>
                </a:cubicBezTo>
                <a:cubicBezTo>
                  <a:pt x="102297" y="39147"/>
                  <a:pt x="135533" y="32121"/>
                  <a:pt x="149719" y="34553"/>
                </a:cubicBezTo>
                <a:cubicBezTo>
                  <a:pt x="163905" y="36985"/>
                  <a:pt x="159582" y="51577"/>
                  <a:pt x="165121" y="54009"/>
                </a:cubicBezTo>
                <a:cubicBezTo>
                  <a:pt x="170660" y="56441"/>
                  <a:pt x="179037" y="52793"/>
                  <a:pt x="182955" y="49145"/>
                </a:cubicBezTo>
                <a:cubicBezTo>
                  <a:pt x="186873" y="45497"/>
                  <a:pt x="189306" y="39417"/>
                  <a:pt x="188630" y="32121"/>
                </a:cubicBezTo>
                <a:cubicBezTo>
                  <a:pt x="187955" y="24825"/>
                  <a:pt x="187279" y="10639"/>
                  <a:pt x="178902" y="5370"/>
                </a:cubicBezTo>
                <a:cubicBezTo>
                  <a:pt x="170525" y="101"/>
                  <a:pt x="166472" y="-304"/>
                  <a:pt x="138370" y="507"/>
                </a:cubicBezTo>
                <a:cubicBezTo>
                  <a:pt x="110268" y="1318"/>
                  <a:pt x="30690" y="4289"/>
                  <a:pt x="10289" y="1023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-754917" y="-487549"/>
            <a:ext cx="2060275" cy="4930225"/>
          </a:xfrm>
          <a:custGeom>
            <a:rect b="b" l="l" r="r" t="t"/>
            <a:pathLst>
              <a:path extrusionOk="0" h="197209" w="82411">
                <a:moveTo>
                  <a:pt x="20469" y="196221"/>
                </a:moveTo>
                <a:cubicBezTo>
                  <a:pt x="26279" y="197977"/>
                  <a:pt x="42222" y="198248"/>
                  <a:pt x="46410" y="187304"/>
                </a:cubicBezTo>
                <a:cubicBezTo>
                  <a:pt x="50598" y="176360"/>
                  <a:pt x="44788" y="148123"/>
                  <a:pt x="45599" y="130559"/>
                </a:cubicBezTo>
                <a:cubicBezTo>
                  <a:pt x="46410" y="112995"/>
                  <a:pt x="46140" y="95161"/>
                  <a:pt x="51274" y="81921"/>
                </a:cubicBezTo>
                <a:cubicBezTo>
                  <a:pt x="56408" y="68681"/>
                  <a:pt x="71404" y="61115"/>
                  <a:pt x="76403" y="51117"/>
                </a:cubicBezTo>
                <a:cubicBezTo>
                  <a:pt x="81402" y="41119"/>
                  <a:pt x="83969" y="29500"/>
                  <a:pt x="81267" y="21934"/>
                </a:cubicBezTo>
                <a:cubicBezTo>
                  <a:pt x="78565" y="14368"/>
                  <a:pt x="71000" y="8423"/>
                  <a:pt x="60191" y="5721"/>
                </a:cubicBezTo>
                <a:cubicBezTo>
                  <a:pt x="49383" y="3019"/>
                  <a:pt x="26414" y="-5223"/>
                  <a:pt x="16416" y="5721"/>
                </a:cubicBezTo>
                <a:cubicBezTo>
                  <a:pt x="6418" y="16665"/>
                  <a:pt x="1014" y="42876"/>
                  <a:pt x="203" y="71383"/>
                </a:cubicBezTo>
                <a:cubicBezTo>
                  <a:pt x="-608" y="99891"/>
                  <a:pt x="8174" y="155960"/>
                  <a:pt x="11552" y="176766"/>
                </a:cubicBezTo>
                <a:cubicBezTo>
                  <a:pt x="14930" y="197572"/>
                  <a:pt x="14659" y="194465"/>
                  <a:pt x="20469" y="196221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8416177" y="4308206"/>
            <a:ext cx="1093725" cy="1207525"/>
          </a:xfrm>
          <a:custGeom>
            <a:rect b="b" l="l" r="r" t="t"/>
            <a:pathLst>
              <a:path extrusionOk="0" h="48301" w="43749">
                <a:moveTo>
                  <a:pt x="41921" y="17361"/>
                </a:moveTo>
                <a:cubicBezTo>
                  <a:pt x="38543" y="10741"/>
                  <a:pt x="26249" y="1689"/>
                  <a:pt x="20034" y="338"/>
                </a:cubicBezTo>
                <a:cubicBezTo>
                  <a:pt x="13819" y="-1013"/>
                  <a:pt x="7740" y="3175"/>
                  <a:pt x="4632" y="9255"/>
                </a:cubicBezTo>
                <a:cubicBezTo>
                  <a:pt x="1525" y="15335"/>
                  <a:pt x="-1853" y="30332"/>
                  <a:pt x="1389" y="36817"/>
                </a:cubicBezTo>
                <a:cubicBezTo>
                  <a:pt x="4632" y="43302"/>
                  <a:pt x="17602" y="47626"/>
                  <a:pt x="24087" y="48166"/>
                </a:cubicBezTo>
                <a:cubicBezTo>
                  <a:pt x="30572" y="48706"/>
                  <a:pt x="37328" y="45193"/>
                  <a:pt x="40300" y="40059"/>
                </a:cubicBezTo>
                <a:cubicBezTo>
                  <a:pt x="43272" y="34925"/>
                  <a:pt x="45299" y="23981"/>
                  <a:pt x="41921" y="1736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8017842" y="539508"/>
            <a:ext cx="825850" cy="617275"/>
          </a:xfrm>
          <a:custGeom>
            <a:rect b="b" l="l" r="r" t="t"/>
            <a:pathLst>
              <a:path extrusionOk="0" h="24691" w="33034">
                <a:moveTo>
                  <a:pt x="32831" y="15673"/>
                </a:moveTo>
                <a:cubicBezTo>
                  <a:pt x="32021" y="12025"/>
                  <a:pt x="25265" y="5135"/>
                  <a:pt x="19861" y="2703"/>
                </a:cubicBezTo>
                <a:cubicBezTo>
                  <a:pt x="14457" y="271"/>
                  <a:pt x="2026" y="-675"/>
                  <a:pt x="405" y="1081"/>
                </a:cubicBezTo>
                <a:cubicBezTo>
                  <a:pt x="-1216" y="2837"/>
                  <a:pt x="6080" y="9323"/>
                  <a:pt x="10133" y="13241"/>
                </a:cubicBezTo>
                <a:cubicBezTo>
                  <a:pt x="14186" y="17159"/>
                  <a:pt x="20941" y="24185"/>
                  <a:pt x="24724" y="24590"/>
                </a:cubicBezTo>
                <a:cubicBezTo>
                  <a:pt x="28507" y="24995"/>
                  <a:pt x="33642" y="19321"/>
                  <a:pt x="32831" y="156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535104" y="2733312"/>
            <a:ext cx="1456125" cy="2986950"/>
          </a:xfrm>
          <a:custGeom>
            <a:rect b="b" l="l" r="r" t="t"/>
            <a:pathLst>
              <a:path extrusionOk="0" h="119478" w="58245">
                <a:moveTo>
                  <a:pt x="50617" y="116610"/>
                </a:moveTo>
                <a:cubicBezTo>
                  <a:pt x="56819" y="111884"/>
                  <a:pt x="59478" y="95344"/>
                  <a:pt x="57706" y="88256"/>
                </a:cubicBezTo>
                <a:cubicBezTo>
                  <a:pt x="55934" y="81168"/>
                  <a:pt x="43677" y="79692"/>
                  <a:pt x="39985" y="74080"/>
                </a:cubicBezTo>
                <a:cubicBezTo>
                  <a:pt x="36293" y="68469"/>
                  <a:pt x="35999" y="62709"/>
                  <a:pt x="35556" y="54587"/>
                </a:cubicBezTo>
                <a:cubicBezTo>
                  <a:pt x="35113" y="46465"/>
                  <a:pt x="37771" y="33765"/>
                  <a:pt x="37328" y="25347"/>
                </a:cubicBezTo>
                <a:cubicBezTo>
                  <a:pt x="36885" y="16930"/>
                  <a:pt x="37033" y="8217"/>
                  <a:pt x="32898" y="4082"/>
                </a:cubicBezTo>
                <a:cubicBezTo>
                  <a:pt x="28763" y="-53"/>
                  <a:pt x="17834" y="-643"/>
                  <a:pt x="12518" y="538"/>
                </a:cubicBezTo>
                <a:cubicBezTo>
                  <a:pt x="7202" y="1719"/>
                  <a:pt x="2920" y="1276"/>
                  <a:pt x="1000" y="11170"/>
                </a:cubicBezTo>
                <a:cubicBezTo>
                  <a:pt x="-920" y="21064"/>
                  <a:pt x="409" y="45136"/>
                  <a:pt x="1000" y="59903"/>
                </a:cubicBezTo>
                <a:cubicBezTo>
                  <a:pt x="1591" y="74671"/>
                  <a:pt x="1295" y="90324"/>
                  <a:pt x="4544" y="99775"/>
                </a:cubicBezTo>
                <a:cubicBezTo>
                  <a:pt x="7793" y="109226"/>
                  <a:pt x="12814" y="113804"/>
                  <a:pt x="20493" y="116610"/>
                </a:cubicBezTo>
                <a:cubicBezTo>
                  <a:pt x="28172" y="119416"/>
                  <a:pt x="44415" y="121336"/>
                  <a:pt x="50617" y="11661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7726361" y="-434723"/>
            <a:ext cx="1963375" cy="1777875"/>
          </a:xfrm>
          <a:custGeom>
            <a:rect b="b" l="l" r="r" t="t"/>
            <a:pathLst>
              <a:path extrusionOk="0" h="71115" w="78535">
                <a:moveTo>
                  <a:pt x="3720" y="8529"/>
                </a:moveTo>
                <a:cubicBezTo>
                  <a:pt x="1653" y="13550"/>
                  <a:pt x="-2187" y="25955"/>
                  <a:pt x="1948" y="30680"/>
                </a:cubicBezTo>
                <a:cubicBezTo>
                  <a:pt x="6083" y="35406"/>
                  <a:pt x="23214" y="30827"/>
                  <a:pt x="28530" y="36882"/>
                </a:cubicBezTo>
                <a:cubicBezTo>
                  <a:pt x="33846" y="42937"/>
                  <a:pt x="28087" y="61839"/>
                  <a:pt x="33846" y="67008"/>
                </a:cubicBezTo>
                <a:cubicBezTo>
                  <a:pt x="39605" y="72177"/>
                  <a:pt x="55702" y="72324"/>
                  <a:pt x="63086" y="67894"/>
                </a:cubicBezTo>
                <a:cubicBezTo>
                  <a:pt x="70470" y="63464"/>
                  <a:pt x="77262" y="50763"/>
                  <a:pt x="78148" y="40426"/>
                </a:cubicBezTo>
                <a:cubicBezTo>
                  <a:pt x="79034" y="30089"/>
                  <a:pt x="79035" y="12515"/>
                  <a:pt x="68402" y="5870"/>
                </a:cubicBezTo>
                <a:cubicBezTo>
                  <a:pt x="57770" y="-775"/>
                  <a:pt x="25133" y="111"/>
                  <a:pt x="14353" y="554"/>
                </a:cubicBezTo>
                <a:cubicBezTo>
                  <a:pt x="3573" y="997"/>
                  <a:pt x="5788" y="3508"/>
                  <a:pt x="3720" y="852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334117" y="-394575"/>
            <a:ext cx="1053100" cy="1040650"/>
          </a:xfrm>
          <a:custGeom>
            <a:rect b="b" l="l" r="r" t="t"/>
            <a:pathLst>
              <a:path extrusionOk="0" h="41626" w="42124">
                <a:moveTo>
                  <a:pt x="1846" y="19327"/>
                </a:moveTo>
                <a:cubicBezTo>
                  <a:pt x="4504" y="25972"/>
                  <a:pt x="13808" y="40887"/>
                  <a:pt x="20453" y="41478"/>
                </a:cubicBezTo>
                <a:cubicBezTo>
                  <a:pt x="27098" y="42069"/>
                  <a:pt x="40094" y="29221"/>
                  <a:pt x="41718" y="22871"/>
                </a:cubicBezTo>
                <a:cubicBezTo>
                  <a:pt x="43343" y="16521"/>
                  <a:pt x="36402" y="6922"/>
                  <a:pt x="30200" y="3378"/>
                </a:cubicBezTo>
                <a:cubicBezTo>
                  <a:pt x="23998" y="-166"/>
                  <a:pt x="9231" y="-1052"/>
                  <a:pt x="4505" y="1606"/>
                </a:cubicBezTo>
                <a:cubicBezTo>
                  <a:pt x="-221" y="4264"/>
                  <a:pt x="-812" y="12682"/>
                  <a:pt x="1846" y="19327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rot="1742699">
            <a:off x="8348933" y="4265271"/>
            <a:ext cx="577429" cy="668304"/>
          </a:xfrm>
          <a:custGeom>
            <a:rect b="b" l="l" r="r" t="t"/>
            <a:pathLst>
              <a:path extrusionOk="0" h="26733" w="26604">
                <a:moveTo>
                  <a:pt x="24869" y="2192"/>
                </a:moveTo>
                <a:cubicBezTo>
                  <a:pt x="21251" y="346"/>
                  <a:pt x="5450" y="-1500"/>
                  <a:pt x="1832" y="2192"/>
                </a:cubicBezTo>
                <a:cubicBezTo>
                  <a:pt x="-1786" y="5884"/>
                  <a:pt x="1020" y="20577"/>
                  <a:pt x="3161" y="24343"/>
                </a:cubicBezTo>
                <a:cubicBezTo>
                  <a:pt x="5302" y="28109"/>
                  <a:pt x="11283" y="26632"/>
                  <a:pt x="14679" y="24786"/>
                </a:cubicBezTo>
                <a:cubicBezTo>
                  <a:pt x="18076" y="22940"/>
                  <a:pt x="21842" y="17034"/>
                  <a:pt x="23540" y="13268"/>
                </a:cubicBezTo>
                <a:cubicBezTo>
                  <a:pt x="25238" y="9502"/>
                  <a:pt x="28487" y="4038"/>
                  <a:pt x="24869" y="219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921013" y="2013258"/>
            <a:ext cx="3517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921013" y="3538600"/>
            <a:ext cx="3517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3" type="title"/>
          </p:nvPr>
        </p:nvSpPr>
        <p:spPr>
          <a:xfrm>
            <a:off x="921013" y="1590006"/>
            <a:ext cx="878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3"/>
          <p:cNvSpPr txBox="1"/>
          <p:nvPr>
            <p:ph idx="4" type="title"/>
          </p:nvPr>
        </p:nvSpPr>
        <p:spPr>
          <a:xfrm>
            <a:off x="921013" y="3127500"/>
            <a:ext cx="878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" name="Google Shape;23;p3"/>
          <p:cNvSpPr txBox="1"/>
          <p:nvPr>
            <p:ph idx="5"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6" type="title"/>
          </p:nvPr>
        </p:nvSpPr>
        <p:spPr>
          <a:xfrm>
            <a:off x="4706688" y="2013258"/>
            <a:ext cx="35163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7" type="title"/>
          </p:nvPr>
        </p:nvSpPr>
        <p:spPr>
          <a:xfrm>
            <a:off x="4706688" y="3538600"/>
            <a:ext cx="35163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8" type="title"/>
          </p:nvPr>
        </p:nvSpPr>
        <p:spPr>
          <a:xfrm>
            <a:off x="4706688" y="1590006"/>
            <a:ext cx="878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3"/>
          <p:cNvSpPr txBox="1"/>
          <p:nvPr>
            <p:ph idx="9" type="title"/>
          </p:nvPr>
        </p:nvSpPr>
        <p:spPr>
          <a:xfrm>
            <a:off x="4706688" y="3127500"/>
            <a:ext cx="878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0" name="Google Shape;130;p22"/>
          <p:cNvSpPr/>
          <p:nvPr/>
        </p:nvSpPr>
        <p:spPr>
          <a:xfrm>
            <a:off x="-568724" y="4052549"/>
            <a:ext cx="1818675" cy="1427275"/>
          </a:xfrm>
          <a:custGeom>
            <a:rect b="b" l="l" r="r" t="t"/>
            <a:pathLst>
              <a:path extrusionOk="0" h="57091" w="72747">
                <a:moveTo>
                  <a:pt x="51932" y="52717"/>
                </a:moveTo>
                <a:cubicBezTo>
                  <a:pt x="57066" y="50015"/>
                  <a:pt x="70171" y="45962"/>
                  <a:pt x="72198" y="40558"/>
                </a:cubicBezTo>
                <a:cubicBezTo>
                  <a:pt x="74225" y="35154"/>
                  <a:pt x="68821" y="24886"/>
                  <a:pt x="64092" y="20292"/>
                </a:cubicBezTo>
                <a:cubicBezTo>
                  <a:pt x="59363" y="15698"/>
                  <a:pt x="48420" y="15563"/>
                  <a:pt x="43826" y="12996"/>
                </a:cubicBezTo>
                <a:cubicBezTo>
                  <a:pt x="39232" y="10429"/>
                  <a:pt x="42205" y="6916"/>
                  <a:pt x="36530" y="4889"/>
                </a:cubicBezTo>
                <a:cubicBezTo>
                  <a:pt x="30856" y="2862"/>
                  <a:pt x="15589" y="-1731"/>
                  <a:pt x="9779" y="836"/>
                </a:cubicBezTo>
                <a:cubicBezTo>
                  <a:pt x="3969" y="3403"/>
                  <a:pt x="2618" y="12726"/>
                  <a:pt x="1672" y="20292"/>
                </a:cubicBezTo>
                <a:cubicBezTo>
                  <a:pt x="726" y="27858"/>
                  <a:pt x="-2516" y="40152"/>
                  <a:pt x="4104" y="46232"/>
                </a:cubicBezTo>
                <a:cubicBezTo>
                  <a:pt x="10724" y="52312"/>
                  <a:pt x="33423" y="55689"/>
                  <a:pt x="41394" y="56770"/>
                </a:cubicBezTo>
                <a:cubicBezTo>
                  <a:pt x="49365" y="57851"/>
                  <a:pt x="46798" y="55419"/>
                  <a:pt x="51932" y="527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6629714" y="-1017090"/>
            <a:ext cx="2960725" cy="1913000"/>
          </a:xfrm>
          <a:custGeom>
            <a:rect b="b" l="l" r="r" t="t"/>
            <a:pathLst>
              <a:path extrusionOk="0" h="76520" w="118429">
                <a:moveTo>
                  <a:pt x="1511" y="15554"/>
                </a:moveTo>
                <a:cubicBezTo>
                  <a:pt x="-2812" y="24471"/>
                  <a:pt x="3268" y="48385"/>
                  <a:pt x="11239" y="58518"/>
                </a:cubicBezTo>
                <a:cubicBezTo>
                  <a:pt x="19210" y="68651"/>
                  <a:pt x="38531" y="75677"/>
                  <a:pt x="49339" y="76352"/>
                </a:cubicBezTo>
                <a:cubicBezTo>
                  <a:pt x="60148" y="77028"/>
                  <a:pt x="68524" y="65543"/>
                  <a:pt x="76090" y="62571"/>
                </a:cubicBezTo>
                <a:cubicBezTo>
                  <a:pt x="83656" y="59599"/>
                  <a:pt x="87979" y="61085"/>
                  <a:pt x="94734" y="58518"/>
                </a:cubicBezTo>
                <a:cubicBezTo>
                  <a:pt x="101489" y="55951"/>
                  <a:pt x="113650" y="53249"/>
                  <a:pt x="116622" y="47169"/>
                </a:cubicBezTo>
                <a:cubicBezTo>
                  <a:pt x="119594" y="41089"/>
                  <a:pt x="119053" y="29740"/>
                  <a:pt x="112568" y="22039"/>
                </a:cubicBezTo>
                <a:cubicBezTo>
                  <a:pt x="106083" y="14338"/>
                  <a:pt x="90276" y="3800"/>
                  <a:pt x="77711" y="963"/>
                </a:cubicBezTo>
                <a:cubicBezTo>
                  <a:pt x="65146" y="-1874"/>
                  <a:pt x="49879" y="2584"/>
                  <a:pt x="37179" y="5016"/>
                </a:cubicBezTo>
                <a:cubicBezTo>
                  <a:pt x="24479" y="7448"/>
                  <a:pt x="5834" y="6637"/>
                  <a:pt x="1511" y="155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-366042" y="-491027"/>
            <a:ext cx="2860875" cy="1346425"/>
          </a:xfrm>
          <a:custGeom>
            <a:rect b="b" l="l" r="r" t="t"/>
            <a:pathLst>
              <a:path extrusionOk="0" h="53857" w="114435">
                <a:moveTo>
                  <a:pt x="51" y="35043"/>
                </a:moveTo>
                <a:cubicBezTo>
                  <a:pt x="-354" y="43420"/>
                  <a:pt x="20587" y="53013"/>
                  <a:pt x="30855" y="53688"/>
                </a:cubicBezTo>
                <a:cubicBezTo>
                  <a:pt x="41123" y="54364"/>
                  <a:pt x="48554" y="42474"/>
                  <a:pt x="61659" y="39096"/>
                </a:cubicBezTo>
                <a:cubicBezTo>
                  <a:pt x="74764" y="35718"/>
                  <a:pt x="101381" y="36935"/>
                  <a:pt x="109487" y="33422"/>
                </a:cubicBezTo>
                <a:cubicBezTo>
                  <a:pt x="117593" y="29909"/>
                  <a:pt x="113810" y="23154"/>
                  <a:pt x="110297" y="18020"/>
                </a:cubicBezTo>
                <a:cubicBezTo>
                  <a:pt x="106784" y="12886"/>
                  <a:pt x="101245" y="5050"/>
                  <a:pt x="88410" y="2618"/>
                </a:cubicBezTo>
                <a:cubicBezTo>
                  <a:pt x="75575" y="186"/>
                  <a:pt x="48014" y="-1976"/>
                  <a:pt x="33287" y="3428"/>
                </a:cubicBezTo>
                <a:cubicBezTo>
                  <a:pt x="18561" y="8832"/>
                  <a:pt x="456" y="26666"/>
                  <a:pt x="51" y="35043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6611765" y="4321816"/>
            <a:ext cx="2957350" cy="942800"/>
          </a:xfrm>
          <a:custGeom>
            <a:rect b="b" l="l" r="r" t="t"/>
            <a:pathLst>
              <a:path extrusionOk="0" h="37712" w="118294">
                <a:moveTo>
                  <a:pt x="10203" y="36854"/>
                </a:moveTo>
                <a:cubicBezTo>
                  <a:pt x="2081" y="35008"/>
                  <a:pt x="-207" y="30061"/>
                  <a:pt x="14" y="25867"/>
                </a:cubicBezTo>
                <a:cubicBezTo>
                  <a:pt x="236" y="21673"/>
                  <a:pt x="2672" y="13684"/>
                  <a:pt x="11532" y="11690"/>
                </a:cubicBezTo>
                <a:cubicBezTo>
                  <a:pt x="20393" y="9697"/>
                  <a:pt x="41806" y="14349"/>
                  <a:pt x="53177" y="13906"/>
                </a:cubicBezTo>
                <a:cubicBezTo>
                  <a:pt x="64548" y="13463"/>
                  <a:pt x="72744" y="11247"/>
                  <a:pt x="79758" y="9032"/>
                </a:cubicBezTo>
                <a:cubicBezTo>
                  <a:pt x="86773" y="6817"/>
                  <a:pt x="89800" y="1501"/>
                  <a:pt x="95264" y="615"/>
                </a:cubicBezTo>
                <a:cubicBezTo>
                  <a:pt x="100728" y="-271"/>
                  <a:pt x="108776" y="-862"/>
                  <a:pt x="112542" y="3716"/>
                </a:cubicBezTo>
                <a:cubicBezTo>
                  <a:pt x="116308" y="8294"/>
                  <a:pt x="119483" y="22692"/>
                  <a:pt x="117858" y="28082"/>
                </a:cubicBezTo>
                <a:cubicBezTo>
                  <a:pt x="116234" y="33472"/>
                  <a:pt x="107816" y="34654"/>
                  <a:pt x="102795" y="36057"/>
                </a:cubicBezTo>
                <a:cubicBezTo>
                  <a:pt x="97774" y="37460"/>
                  <a:pt x="96740" y="36352"/>
                  <a:pt x="87732" y="36500"/>
                </a:cubicBezTo>
                <a:cubicBezTo>
                  <a:pt x="78724" y="36648"/>
                  <a:pt x="61668" y="36884"/>
                  <a:pt x="48746" y="36943"/>
                </a:cubicBezTo>
                <a:cubicBezTo>
                  <a:pt x="35825" y="37002"/>
                  <a:pt x="18325" y="38700"/>
                  <a:pt x="10203" y="368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-323724" y="-138940"/>
            <a:ext cx="1910175" cy="1819950"/>
          </a:xfrm>
          <a:custGeom>
            <a:rect b="b" l="l" r="r" t="t"/>
            <a:pathLst>
              <a:path extrusionOk="0" h="72798" w="76407">
                <a:moveTo>
                  <a:pt x="543" y="53315"/>
                </a:moveTo>
                <a:cubicBezTo>
                  <a:pt x="1503" y="59414"/>
                  <a:pt x="2685" y="65794"/>
                  <a:pt x="6303" y="68644"/>
                </a:cubicBezTo>
                <a:cubicBezTo>
                  <a:pt x="9921" y="71494"/>
                  <a:pt x="18339" y="75378"/>
                  <a:pt x="22252" y="70416"/>
                </a:cubicBezTo>
                <a:cubicBezTo>
                  <a:pt x="26165" y="65454"/>
                  <a:pt x="26091" y="44411"/>
                  <a:pt x="29783" y="38873"/>
                </a:cubicBezTo>
                <a:cubicBezTo>
                  <a:pt x="33475" y="33335"/>
                  <a:pt x="41007" y="40113"/>
                  <a:pt x="44403" y="37189"/>
                </a:cubicBezTo>
                <a:cubicBezTo>
                  <a:pt x="47800" y="34265"/>
                  <a:pt x="45510" y="24563"/>
                  <a:pt x="50162" y="21329"/>
                </a:cubicBezTo>
                <a:cubicBezTo>
                  <a:pt x="54814" y="18095"/>
                  <a:pt x="68400" y="21004"/>
                  <a:pt x="72313" y="17785"/>
                </a:cubicBezTo>
                <a:cubicBezTo>
                  <a:pt x="76227" y="14566"/>
                  <a:pt x="78516" y="4938"/>
                  <a:pt x="73643" y="2014"/>
                </a:cubicBezTo>
                <a:cubicBezTo>
                  <a:pt x="68770" y="-910"/>
                  <a:pt x="51862" y="405"/>
                  <a:pt x="43075" y="242"/>
                </a:cubicBezTo>
                <a:cubicBezTo>
                  <a:pt x="34288" y="79"/>
                  <a:pt x="27569" y="-498"/>
                  <a:pt x="20923" y="1038"/>
                </a:cubicBezTo>
                <a:cubicBezTo>
                  <a:pt x="14278" y="2574"/>
                  <a:pt x="6599" y="4287"/>
                  <a:pt x="3202" y="9456"/>
                </a:cubicBezTo>
                <a:cubicBezTo>
                  <a:pt x="-195" y="14625"/>
                  <a:pt x="986" y="24740"/>
                  <a:pt x="543" y="32050"/>
                </a:cubicBezTo>
                <a:cubicBezTo>
                  <a:pt x="100" y="39360"/>
                  <a:pt x="-417" y="47216"/>
                  <a:pt x="543" y="533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7983766" y="-124867"/>
            <a:ext cx="1526925" cy="1251975"/>
          </a:xfrm>
          <a:custGeom>
            <a:rect b="b" l="l" r="r" t="t"/>
            <a:pathLst>
              <a:path extrusionOk="0" h="50079" w="61077">
                <a:moveTo>
                  <a:pt x="2284" y="2160"/>
                </a:moveTo>
                <a:cubicBezTo>
                  <a:pt x="-1482" y="4597"/>
                  <a:pt x="69" y="12423"/>
                  <a:pt x="3170" y="15007"/>
                </a:cubicBezTo>
                <a:cubicBezTo>
                  <a:pt x="6271" y="17591"/>
                  <a:pt x="16461" y="15524"/>
                  <a:pt x="20891" y="17665"/>
                </a:cubicBezTo>
                <a:cubicBezTo>
                  <a:pt x="25321" y="19806"/>
                  <a:pt x="27758" y="23129"/>
                  <a:pt x="29751" y="27855"/>
                </a:cubicBezTo>
                <a:cubicBezTo>
                  <a:pt x="31745" y="32581"/>
                  <a:pt x="30858" y="42327"/>
                  <a:pt x="32852" y="46019"/>
                </a:cubicBezTo>
                <a:cubicBezTo>
                  <a:pt x="34846" y="49711"/>
                  <a:pt x="37578" y="50154"/>
                  <a:pt x="41713" y="50006"/>
                </a:cubicBezTo>
                <a:cubicBezTo>
                  <a:pt x="45848" y="49858"/>
                  <a:pt x="54487" y="49489"/>
                  <a:pt x="57662" y="45133"/>
                </a:cubicBezTo>
                <a:cubicBezTo>
                  <a:pt x="60837" y="40777"/>
                  <a:pt x="61354" y="30956"/>
                  <a:pt x="60763" y="23868"/>
                </a:cubicBezTo>
                <a:cubicBezTo>
                  <a:pt x="60172" y="16780"/>
                  <a:pt x="59951" y="6516"/>
                  <a:pt x="54118" y="2603"/>
                </a:cubicBezTo>
                <a:cubicBezTo>
                  <a:pt x="48285" y="-1310"/>
                  <a:pt x="34403" y="462"/>
                  <a:pt x="25764" y="388"/>
                </a:cubicBezTo>
                <a:cubicBezTo>
                  <a:pt x="17125" y="314"/>
                  <a:pt x="6050" y="-276"/>
                  <a:pt x="2284" y="2160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>
            <p:ph idx="1" type="subTitle"/>
          </p:nvPr>
        </p:nvSpPr>
        <p:spPr>
          <a:xfrm>
            <a:off x="4300075" y="2082625"/>
            <a:ext cx="4058700" cy="21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type="title"/>
          </p:nvPr>
        </p:nvSpPr>
        <p:spPr>
          <a:xfrm>
            <a:off x="4300075" y="931175"/>
            <a:ext cx="4058700" cy="12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ackground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/>
          <p:nvPr/>
        </p:nvSpPr>
        <p:spPr>
          <a:xfrm flipH="1" rot="10800000">
            <a:off x="-711396" y="-558153"/>
            <a:ext cx="2224350" cy="2584375"/>
          </a:xfrm>
          <a:custGeom>
            <a:rect b="b" l="l" r="r" t="t"/>
            <a:pathLst>
              <a:path extrusionOk="0" h="103375" w="88974">
                <a:moveTo>
                  <a:pt x="76284" y="90083"/>
                </a:moveTo>
                <a:cubicBezTo>
                  <a:pt x="82094" y="84003"/>
                  <a:pt x="91280" y="73600"/>
                  <a:pt x="88443" y="64953"/>
                </a:cubicBezTo>
                <a:cubicBezTo>
                  <a:pt x="85606" y="56306"/>
                  <a:pt x="64394" y="47795"/>
                  <a:pt x="59260" y="38202"/>
                </a:cubicBezTo>
                <a:cubicBezTo>
                  <a:pt x="54126" y="28610"/>
                  <a:pt x="59936" y="13748"/>
                  <a:pt x="57639" y="7398"/>
                </a:cubicBezTo>
                <a:cubicBezTo>
                  <a:pt x="55342" y="1048"/>
                  <a:pt x="51964" y="-438"/>
                  <a:pt x="45479" y="102"/>
                </a:cubicBezTo>
                <a:cubicBezTo>
                  <a:pt x="38994" y="643"/>
                  <a:pt x="26294" y="-1789"/>
                  <a:pt x="18728" y="10641"/>
                </a:cubicBezTo>
                <a:cubicBezTo>
                  <a:pt x="11162" y="23071"/>
                  <a:pt x="-1132" y="59684"/>
                  <a:pt x="84" y="74681"/>
                </a:cubicBezTo>
                <a:cubicBezTo>
                  <a:pt x="1300" y="89678"/>
                  <a:pt x="17107" y="96164"/>
                  <a:pt x="26024" y="100622"/>
                </a:cubicBezTo>
                <a:cubicBezTo>
                  <a:pt x="34941" y="105081"/>
                  <a:pt x="45209" y="103189"/>
                  <a:pt x="53586" y="101432"/>
                </a:cubicBezTo>
                <a:cubicBezTo>
                  <a:pt x="61963" y="99676"/>
                  <a:pt x="70475" y="96163"/>
                  <a:pt x="76284" y="9008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/>
          <p:nvPr/>
        </p:nvSpPr>
        <p:spPr>
          <a:xfrm flipH="1" rot="10800000">
            <a:off x="7230819" y="2325871"/>
            <a:ext cx="2449350" cy="3316100"/>
          </a:xfrm>
          <a:custGeom>
            <a:rect b="b" l="l" r="r" t="t"/>
            <a:pathLst>
              <a:path extrusionOk="0" h="132644" w="97974">
                <a:moveTo>
                  <a:pt x="3407" y="12598"/>
                </a:moveTo>
                <a:cubicBezTo>
                  <a:pt x="-4834" y="20975"/>
                  <a:pt x="4218" y="40025"/>
                  <a:pt x="12324" y="50698"/>
                </a:cubicBezTo>
                <a:cubicBezTo>
                  <a:pt x="20431" y="61372"/>
                  <a:pt x="45966" y="64344"/>
                  <a:pt x="52046" y="76639"/>
                </a:cubicBezTo>
                <a:cubicBezTo>
                  <a:pt x="58126" y="88934"/>
                  <a:pt x="45831" y="115279"/>
                  <a:pt x="48803" y="124466"/>
                </a:cubicBezTo>
                <a:cubicBezTo>
                  <a:pt x="51775" y="133653"/>
                  <a:pt x="63260" y="133248"/>
                  <a:pt x="69880" y="131762"/>
                </a:cubicBezTo>
                <a:cubicBezTo>
                  <a:pt x="76500" y="130276"/>
                  <a:pt x="84066" y="133653"/>
                  <a:pt x="88524" y="115549"/>
                </a:cubicBezTo>
                <a:cubicBezTo>
                  <a:pt x="92983" y="97445"/>
                  <a:pt x="101090" y="42322"/>
                  <a:pt x="96631" y="23137"/>
                </a:cubicBezTo>
                <a:cubicBezTo>
                  <a:pt x="92173" y="3952"/>
                  <a:pt x="77310" y="2196"/>
                  <a:pt x="61773" y="439"/>
                </a:cubicBezTo>
                <a:cubicBezTo>
                  <a:pt x="46236" y="-1317"/>
                  <a:pt x="11649" y="4222"/>
                  <a:pt x="3407" y="1259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/>
          <p:nvPr/>
        </p:nvSpPr>
        <p:spPr>
          <a:xfrm>
            <a:off x="-512649" y="4143953"/>
            <a:ext cx="2298800" cy="1434050"/>
          </a:xfrm>
          <a:custGeom>
            <a:rect b="b" l="l" r="r" t="t"/>
            <a:pathLst>
              <a:path extrusionOk="0" h="57362" w="91952">
                <a:moveTo>
                  <a:pt x="89410" y="52304"/>
                </a:moveTo>
                <a:cubicBezTo>
                  <a:pt x="94139" y="46359"/>
                  <a:pt x="91977" y="27174"/>
                  <a:pt x="85357" y="21499"/>
                </a:cubicBezTo>
                <a:cubicBezTo>
                  <a:pt x="78737" y="15825"/>
                  <a:pt x="58066" y="21635"/>
                  <a:pt x="49689" y="18257"/>
                </a:cubicBezTo>
                <a:cubicBezTo>
                  <a:pt x="41312" y="14879"/>
                  <a:pt x="41177" y="3665"/>
                  <a:pt x="35097" y="1233"/>
                </a:cubicBezTo>
                <a:cubicBezTo>
                  <a:pt x="29017" y="-1199"/>
                  <a:pt x="19020" y="152"/>
                  <a:pt x="13210" y="3665"/>
                </a:cubicBezTo>
                <a:cubicBezTo>
                  <a:pt x="7401" y="7178"/>
                  <a:pt x="916" y="14474"/>
                  <a:pt x="240" y="22310"/>
                </a:cubicBezTo>
                <a:cubicBezTo>
                  <a:pt x="-435" y="30146"/>
                  <a:pt x="-300" y="44872"/>
                  <a:pt x="9157" y="50682"/>
                </a:cubicBezTo>
                <a:cubicBezTo>
                  <a:pt x="18615" y="56492"/>
                  <a:pt x="43610" y="56898"/>
                  <a:pt x="56985" y="57168"/>
                </a:cubicBezTo>
                <a:cubicBezTo>
                  <a:pt x="70361" y="57438"/>
                  <a:pt x="84681" y="58249"/>
                  <a:pt x="89410" y="52304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/>
          <p:nvPr/>
        </p:nvSpPr>
        <p:spPr>
          <a:xfrm>
            <a:off x="1587913" y="-135321"/>
            <a:ext cx="539150" cy="744975"/>
          </a:xfrm>
          <a:custGeom>
            <a:rect b="b" l="l" r="r" t="t"/>
            <a:pathLst>
              <a:path extrusionOk="0" h="29799" w="21566">
                <a:moveTo>
                  <a:pt x="523" y="549"/>
                </a:moveTo>
                <a:cubicBezTo>
                  <a:pt x="-1503" y="2441"/>
                  <a:pt x="4307" y="12709"/>
                  <a:pt x="6198" y="17573"/>
                </a:cubicBezTo>
                <a:cubicBezTo>
                  <a:pt x="8090" y="22437"/>
                  <a:pt x="9440" y="29462"/>
                  <a:pt x="11872" y="29732"/>
                </a:cubicBezTo>
                <a:cubicBezTo>
                  <a:pt x="14304" y="30002"/>
                  <a:pt x="19708" y="23112"/>
                  <a:pt x="20789" y="19194"/>
                </a:cubicBezTo>
                <a:cubicBezTo>
                  <a:pt x="21870" y="15276"/>
                  <a:pt x="21735" y="9332"/>
                  <a:pt x="18357" y="6224"/>
                </a:cubicBezTo>
                <a:cubicBezTo>
                  <a:pt x="14979" y="3117"/>
                  <a:pt x="2550" y="-1342"/>
                  <a:pt x="523" y="54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ackground 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/>
          <p:nvPr/>
        </p:nvSpPr>
        <p:spPr>
          <a:xfrm>
            <a:off x="6543204" y="-770564"/>
            <a:ext cx="3205000" cy="2785325"/>
          </a:xfrm>
          <a:custGeom>
            <a:rect b="b" l="l" r="r" t="t"/>
            <a:pathLst>
              <a:path extrusionOk="0" h="111413" w="128200">
                <a:moveTo>
                  <a:pt x="4161" y="8936"/>
                </a:moveTo>
                <a:cubicBezTo>
                  <a:pt x="-2189" y="17178"/>
                  <a:pt x="-972" y="38930"/>
                  <a:pt x="5783" y="49468"/>
                </a:cubicBezTo>
                <a:cubicBezTo>
                  <a:pt x="12538" y="60006"/>
                  <a:pt x="33074" y="68113"/>
                  <a:pt x="44693" y="72166"/>
                </a:cubicBezTo>
                <a:cubicBezTo>
                  <a:pt x="56312" y="76219"/>
                  <a:pt x="69688" y="68383"/>
                  <a:pt x="75498" y="73787"/>
                </a:cubicBezTo>
                <a:cubicBezTo>
                  <a:pt x="81308" y="79191"/>
                  <a:pt x="74417" y="98376"/>
                  <a:pt x="79551" y="104591"/>
                </a:cubicBezTo>
                <a:cubicBezTo>
                  <a:pt x="84685" y="110806"/>
                  <a:pt x="98466" y="112157"/>
                  <a:pt x="106302" y="111076"/>
                </a:cubicBezTo>
                <a:cubicBezTo>
                  <a:pt x="114138" y="109995"/>
                  <a:pt x="123326" y="108779"/>
                  <a:pt x="126568" y="98106"/>
                </a:cubicBezTo>
                <a:cubicBezTo>
                  <a:pt x="129811" y="87433"/>
                  <a:pt x="127514" y="62033"/>
                  <a:pt x="125757" y="47036"/>
                </a:cubicBezTo>
                <a:cubicBezTo>
                  <a:pt x="124001" y="32039"/>
                  <a:pt x="129675" y="15961"/>
                  <a:pt x="116029" y="8125"/>
                </a:cubicBezTo>
                <a:cubicBezTo>
                  <a:pt x="102383" y="289"/>
                  <a:pt x="62528" y="-116"/>
                  <a:pt x="43883" y="19"/>
                </a:cubicBezTo>
                <a:cubicBezTo>
                  <a:pt x="25238" y="154"/>
                  <a:pt x="10511" y="695"/>
                  <a:pt x="4161" y="893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/>
          <p:nvPr/>
        </p:nvSpPr>
        <p:spPr>
          <a:xfrm>
            <a:off x="-346215" y="2649447"/>
            <a:ext cx="927175" cy="2205700"/>
          </a:xfrm>
          <a:custGeom>
            <a:rect b="b" l="l" r="r" t="t"/>
            <a:pathLst>
              <a:path extrusionOk="0" h="88228" w="37087">
                <a:moveTo>
                  <a:pt x="6553" y="84521"/>
                </a:moveTo>
                <a:cubicBezTo>
                  <a:pt x="12498" y="93168"/>
                  <a:pt x="31548" y="83981"/>
                  <a:pt x="35736" y="77226"/>
                </a:cubicBezTo>
                <a:cubicBezTo>
                  <a:pt x="39924" y="70471"/>
                  <a:pt x="32223" y="54123"/>
                  <a:pt x="31683" y="43990"/>
                </a:cubicBezTo>
                <a:cubicBezTo>
                  <a:pt x="31143" y="33857"/>
                  <a:pt x="33575" y="23589"/>
                  <a:pt x="32494" y="16428"/>
                </a:cubicBezTo>
                <a:cubicBezTo>
                  <a:pt x="31413" y="9267"/>
                  <a:pt x="29386" y="3053"/>
                  <a:pt x="25198" y="1026"/>
                </a:cubicBezTo>
                <a:cubicBezTo>
                  <a:pt x="21010" y="-1001"/>
                  <a:pt x="11552" y="215"/>
                  <a:pt x="7364" y="4268"/>
                </a:cubicBezTo>
                <a:cubicBezTo>
                  <a:pt x="3176" y="8321"/>
                  <a:pt x="203" y="11970"/>
                  <a:pt x="68" y="25345"/>
                </a:cubicBezTo>
                <a:cubicBezTo>
                  <a:pt x="-67" y="38721"/>
                  <a:pt x="608" y="75874"/>
                  <a:pt x="6553" y="8452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/>
          <p:nvPr/>
        </p:nvSpPr>
        <p:spPr>
          <a:xfrm>
            <a:off x="7452605" y="4255010"/>
            <a:ext cx="2149875" cy="1372600"/>
          </a:xfrm>
          <a:custGeom>
            <a:rect b="b" l="l" r="r" t="t"/>
            <a:pathLst>
              <a:path extrusionOk="0" h="54904" w="85995">
                <a:moveTo>
                  <a:pt x="21287" y="52726"/>
                </a:moveTo>
                <a:cubicBezTo>
                  <a:pt x="10344" y="51240"/>
                  <a:pt x="3454" y="50294"/>
                  <a:pt x="1022" y="43809"/>
                </a:cubicBezTo>
                <a:cubicBezTo>
                  <a:pt x="-1410" y="37324"/>
                  <a:pt x="751" y="19490"/>
                  <a:pt x="6696" y="13815"/>
                </a:cubicBezTo>
                <a:cubicBezTo>
                  <a:pt x="12641" y="8141"/>
                  <a:pt x="28584" y="11924"/>
                  <a:pt x="36690" y="9762"/>
                </a:cubicBezTo>
                <a:cubicBezTo>
                  <a:pt x="44796" y="7600"/>
                  <a:pt x="48309" y="1791"/>
                  <a:pt x="55334" y="845"/>
                </a:cubicBezTo>
                <a:cubicBezTo>
                  <a:pt x="62360" y="-101"/>
                  <a:pt x="73844" y="-642"/>
                  <a:pt x="78843" y="4087"/>
                </a:cubicBezTo>
                <a:cubicBezTo>
                  <a:pt x="83842" y="8816"/>
                  <a:pt x="87355" y="21111"/>
                  <a:pt x="85328" y="29217"/>
                </a:cubicBezTo>
                <a:cubicBezTo>
                  <a:pt x="83301" y="37324"/>
                  <a:pt x="77357" y="48808"/>
                  <a:pt x="66683" y="52726"/>
                </a:cubicBezTo>
                <a:cubicBezTo>
                  <a:pt x="56010" y="56644"/>
                  <a:pt x="32231" y="54212"/>
                  <a:pt x="21287" y="52726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/>
          <p:nvPr/>
        </p:nvSpPr>
        <p:spPr>
          <a:xfrm>
            <a:off x="-425734" y="3033522"/>
            <a:ext cx="1959775" cy="2388150"/>
          </a:xfrm>
          <a:custGeom>
            <a:rect b="b" l="l" r="r" t="t"/>
            <a:pathLst>
              <a:path extrusionOk="0" h="95526" w="78391">
                <a:moveTo>
                  <a:pt x="6396" y="3773"/>
                </a:moveTo>
                <a:cubicBezTo>
                  <a:pt x="9733" y="229"/>
                  <a:pt x="15330" y="-435"/>
                  <a:pt x="21015" y="229"/>
                </a:cubicBezTo>
                <a:cubicBezTo>
                  <a:pt x="26700" y="894"/>
                  <a:pt x="37333" y="2296"/>
                  <a:pt x="40508" y="7760"/>
                </a:cubicBezTo>
                <a:cubicBezTo>
                  <a:pt x="43683" y="13224"/>
                  <a:pt x="39474" y="23635"/>
                  <a:pt x="40065" y="33012"/>
                </a:cubicBezTo>
                <a:cubicBezTo>
                  <a:pt x="40656" y="42389"/>
                  <a:pt x="41469" y="57955"/>
                  <a:pt x="44053" y="64024"/>
                </a:cubicBezTo>
                <a:cubicBezTo>
                  <a:pt x="46638" y="70093"/>
                  <a:pt x="50344" y="68230"/>
                  <a:pt x="55572" y="69425"/>
                </a:cubicBezTo>
                <a:cubicBezTo>
                  <a:pt x="60800" y="70621"/>
                  <a:pt x="72023" y="67889"/>
                  <a:pt x="75419" y="71197"/>
                </a:cubicBezTo>
                <a:cubicBezTo>
                  <a:pt x="78815" y="74506"/>
                  <a:pt x="79701" y="85451"/>
                  <a:pt x="75950" y="89276"/>
                </a:cubicBezTo>
                <a:cubicBezTo>
                  <a:pt x="72199" y="93101"/>
                  <a:pt x="64284" y="93485"/>
                  <a:pt x="52913" y="94149"/>
                </a:cubicBezTo>
                <a:cubicBezTo>
                  <a:pt x="41542" y="94814"/>
                  <a:pt x="16438" y="97324"/>
                  <a:pt x="7725" y="93263"/>
                </a:cubicBezTo>
                <a:cubicBezTo>
                  <a:pt x="-988" y="89202"/>
                  <a:pt x="1758" y="81745"/>
                  <a:pt x="636" y="69783"/>
                </a:cubicBezTo>
                <a:cubicBezTo>
                  <a:pt x="-486" y="57822"/>
                  <a:pt x="31" y="32496"/>
                  <a:pt x="991" y="21494"/>
                </a:cubicBezTo>
                <a:cubicBezTo>
                  <a:pt x="1951" y="10492"/>
                  <a:pt x="3059" y="7317"/>
                  <a:pt x="6396" y="3773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8"/>
          <p:cNvSpPr/>
          <p:nvPr/>
        </p:nvSpPr>
        <p:spPr>
          <a:xfrm flipH="1">
            <a:off x="364167" y="-101075"/>
            <a:ext cx="3215050" cy="575925"/>
          </a:xfrm>
          <a:custGeom>
            <a:rect b="b" l="l" r="r" t="t"/>
            <a:pathLst>
              <a:path extrusionOk="0" h="23037" w="128602">
                <a:moveTo>
                  <a:pt x="4836" y="3101"/>
                </a:moveTo>
                <a:cubicBezTo>
                  <a:pt x="-111" y="5759"/>
                  <a:pt x="-1735" y="13439"/>
                  <a:pt x="2621" y="16392"/>
                </a:cubicBezTo>
                <a:cubicBezTo>
                  <a:pt x="6978" y="19346"/>
                  <a:pt x="18570" y="21118"/>
                  <a:pt x="30975" y="20822"/>
                </a:cubicBezTo>
                <a:cubicBezTo>
                  <a:pt x="43380" y="20527"/>
                  <a:pt x="63611" y="14250"/>
                  <a:pt x="77049" y="14619"/>
                </a:cubicBezTo>
                <a:cubicBezTo>
                  <a:pt x="90487" y="14988"/>
                  <a:pt x="103114" y="23037"/>
                  <a:pt x="111605" y="23037"/>
                </a:cubicBezTo>
                <a:cubicBezTo>
                  <a:pt x="120096" y="23037"/>
                  <a:pt x="126299" y="18163"/>
                  <a:pt x="127997" y="14619"/>
                </a:cubicBezTo>
                <a:cubicBezTo>
                  <a:pt x="129695" y="11075"/>
                  <a:pt x="127481" y="4135"/>
                  <a:pt x="121795" y="1772"/>
                </a:cubicBezTo>
                <a:cubicBezTo>
                  <a:pt x="116110" y="-591"/>
                  <a:pt x="108799" y="665"/>
                  <a:pt x="93884" y="443"/>
                </a:cubicBezTo>
                <a:cubicBezTo>
                  <a:pt x="78969" y="222"/>
                  <a:pt x="47145" y="0"/>
                  <a:pt x="32304" y="443"/>
                </a:cubicBezTo>
                <a:cubicBezTo>
                  <a:pt x="17463" y="886"/>
                  <a:pt x="9783" y="443"/>
                  <a:pt x="4836" y="31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8029125" y="3497555"/>
            <a:ext cx="1448475" cy="1861400"/>
          </a:xfrm>
          <a:custGeom>
            <a:rect b="b" l="l" r="r" t="t"/>
            <a:pathLst>
              <a:path extrusionOk="0" h="74456" w="57939">
                <a:moveTo>
                  <a:pt x="18191" y="73104"/>
                </a:moveTo>
                <a:cubicBezTo>
                  <a:pt x="9463" y="73178"/>
                  <a:pt x="4885" y="74064"/>
                  <a:pt x="2153" y="71775"/>
                </a:cubicBezTo>
                <a:cubicBezTo>
                  <a:pt x="-579" y="69486"/>
                  <a:pt x="-726" y="63062"/>
                  <a:pt x="1799" y="59370"/>
                </a:cubicBezTo>
                <a:cubicBezTo>
                  <a:pt x="4324" y="55678"/>
                  <a:pt x="13982" y="53241"/>
                  <a:pt x="17305" y="49623"/>
                </a:cubicBezTo>
                <a:cubicBezTo>
                  <a:pt x="20628" y="46005"/>
                  <a:pt x="20406" y="45267"/>
                  <a:pt x="21735" y="37662"/>
                </a:cubicBezTo>
                <a:cubicBezTo>
                  <a:pt x="23064" y="30057"/>
                  <a:pt x="21292" y="9530"/>
                  <a:pt x="25279" y="3992"/>
                </a:cubicBezTo>
                <a:cubicBezTo>
                  <a:pt x="29266" y="-1546"/>
                  <a:pt x="40637" y="-1250"/>
                  <a:pt x="45658" y="4435"/>
                </a:cubicBezTo>
                <a:cubicBezTo>
                  <a:pt x="50679" y="10121"/>
                  <a:pt x="53928" y="26956"/>
                  <a:pt x="55405" y="38105"/>
                </a:cubicBezTo>
                <a:cubicBezTo>
                  <a:pt x="56882" y="49254"/>
                  <a:pt x="60721" y="65498"/>
                  <a:pt x="54519" y="71331"/>
                </a:cubicBezTo>
                <a:cubicBezTo>
                  <a:pt x="48317" y="77164"/>
                  <a:pt x="26919" y="73030"/>
                  <a:pt x="18191" y="731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8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1157350" y="1783200"/>
            <a:ext cx="3211200" cy="20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713224" y="474850"/>
            <a:ext cx="77175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1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713225" y="1319050"/>
            <a:ext cx="6743100" cy="23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 Light"/>
              <a:buChar char="●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61" name="Google Shape;161;p29"/>
          <p:cNvSpPr/>
          <p:nvPr/>
        </p:nvSpPr>
        <p:spPr>
          <a:xfrm>
            <a:off x="-335864" y="3396240"/>
            <a:ext cx="1696225" cy="2154100"/>
          </a:xfrm>
          <a:custGeom>
            <a:rect b="b" l="l" r="r" t="t"/>
            <a:pathLst>
              <a:path extrusionOk="0" h="86164" w="67849">
                <a:moveTo>
                  <a:pt x="54778" y="85454"/>
                </a:moveTo>
                <a:cubicBezTo>
                  <a:pt x="65316" y="83563"/>
                  <a:pt x="68153" y="73025"/>
                  <a:pt x="67748" y="65999"/>
                </a:cubicBezTo>
                <a:cubicBezTo>
                  <a:pt x="67343" y="58974"/>
                  <a:pt x="58426" y="48840"/>
                  <a:pt x="52346" y="43301"/>
                </a:cubicBezTo>
                <a:cubicBezTo>
                  <a:pt x="46266" y="37762"/>
                  <a:pt x="34782" y="37762"/>
                  <a:pt x="31269" y="32763"/>
                </a:cubicBezTo>
                <a:cubicBezTo>
                  <a:pt x="27756" y="27764"/>
                  <a:pt x="32620" y="18576"/>
                  <a:pt x="31269" y="13307"/>
                </a:cubicBezTo>
                <a:cubicBezTo>
                  <a:pt x="29918" y="8038"/>
                  <a:pt x="27351" y="2499"/>
                  <a:pt x="23163" y="1148"/>
                </a:cubicBezTo>
                <a:cubicBezTo>
                  <a:pt x="18975" y="-203"/>
                  <a:pt x="9517" y="-744"/>
                  <a:pt x="6139" y="5201"/>
                </a:cubicBezTo>
                <a:cubicBezTo>
                  <a:pt x="2761" y="11146"/>
                  <a:pt x="3167" y="24792"/>
                  <a:pt x="2897" y="36816"/>
                </a:cubicBezTo>
                <a:cubicBezTo>
                  <a:pt x="2627" y="48841"/>
                  <a:pt x="-4129" y="69242"/>
                  <a:pt x="4518" y="77348"/>
                </a:cubicBezTo>
                <a:cubicBezTo>
                  <a:pt x="13165" y="85454"/>
                  <a:pt x="44240" y="87346"/>
                  <a:pt x="54778" y="854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9"/>
          <p:cNvSpPr/>
          <p:nvPr/>
        </p:nvSpPr>
        <p:spPr>
          <a:xfrm>
            <a:off x="8562050" y="123485"/>
            <a:ext cx="1967800" cy="4612425"/>
          </a:xfrm>
          <a:custGeom>
            <a:rect b="b" l="l" r="r" t="t"/>
            <a:pathLst>
              <a:path extrusionOk="0" h="184497" w="78712">
                <a:moveTo>
                  <a:pt x="34465" y="735"/>
                </a:moveTo>
                <a:cubicBezTo>
                  <a:pt x="22576" y="-3994"/>
                  <a:pt x="5822" y="19921"/>
                  <a:pt x="2039" y="33972"/>
                </a:cubicBezTo>
                <a:cubicBezTo>
                  <a:pt x="-1744" y="48023"/>
                  <a:pt x="12037" y="66262"/>
                  <a:pt x="11767" y="85042"/>
                </a:cubicBezTo>
                <a:cubicBezTo>
                  <a:pt x="11497" y="103822"/>
                  <a:pt x="-2284" y="130167"/>
                  <a:pt x="418" y="146650"/>
                </a:cubicBezTo>
                <a:cubicBezTo>
                  <a:pt x="3120" y="163133"/>
                  <a:pt x="15821" y="181778"/>
                  <a:pt x="27980" y="183940"/>
                </a:cubicBezTo>
                <a:cubicBezTo>
                  <a:pt x="40140" y="186102"/>
                  <a:pt x="65809" y="179887"/>
                  <a:pt x="73375" y="159621"/>
                </a:cubicBezTo>
                <a:cubicBezTo>
                  <a:pt x="80941" y="139355"/>
                  <a:pt x="79860" y="88825"/>
                  <a:pt x="73375" y="62344"/>
                </a:cubicBezTo>
                <a:cubicBezTo>
                  <a:pt x="66890" y="35863"/>
                  <a:pt x="46354" y="5464"/>
                  <a:pt x="34465" y="735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5" name="Google Shape;165;p30"/>
          <p:cNvSpPr/>
          <p:nvPr/>
        </p:nvSpPr>
        <p:spPr>
          <a:xfrm>
            <a:off x="-640905" y="-689425"/>
            <a:ext cx="3541175" cy="1810650"/>
          </a:xfrm>
          <a:custGeom>
            <a:rect b="b" l="l" r="r" t="t"/>
            <a:pathLst>
              <a:path extrusionOk="0" h="72426" w="141647">
                <a:moveTo>
                  <a:pt x="7802" y="65677"/>
                </a:moveTo>
                <a:cubicBezTo>
                  <a:pt x="14017" y="75135"/>
                  <a:pt x="34689" y="73108"/>
                  <a:pt x="44281" y="68920"/>
                </a:cubicBezTo>
                <a:cubicBezTo>
                  <a:pt x="53874" y="64732"/>
                  <a:pt x="58737" y="46222"/>
                  <a:pt x="65357" y="40547"/>
                </a:cubicBezTo>
                <a:cubicBezTo>
                  <a:pt x="71977" y="34873"/>
                  <a:pt x="72653" y="34198"/>
                  <a:pt x="84002" y="34873"/>
                </a:cubicBezTo>
                <a:cubicBezTo>
                  <a:pt x="95351" y="35549"/>
                  <a:pt x="124669" y="48653"/>
                  <a:pt x="133451" y="44600"/>
                </a:cubicBezTo>
                <a:cubicBezTo>
                  <a:pt x="142233" y="40547"/>
                  <a:pt x="144935" y="17985"/>
                  <a:pt x="136693" y="10554"/>
                </a:cubicBezTo>
                <a:cubicBezTo>
                  <a:pt x="128452" y="3123"/>
                  <a:pt x="105619" y="-255"/>
                  <a:pt x="84002" y="15"/>
                </a:cubicBezTo>
                <a:cubicBezTo>
                  <a:pt x="62385" y="285"/>
                  <a:pt x="19691" y="1231"/>
                  <a:pt x="6991" y="12175"/>
                </a:cubicBezTo>
                <a:cubicBezTo>
                  <a:pt x="-5709" y="23119"/>
                  <a:pt x="1587" y="56220"/>
                  <a:pt x="7802" y="6567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8284553" y="2713961"/>
            <a:ext cx="1403400" cy="2671300"/>
          </a:xfrm>
          <a:custGeom>
            <a:rect b="b" l="l" r="r" t="t"/>
            <a:pathLst>
              <a:path extrusionOk="0" h="106852" w="56136">
                <a:moveTo>
                  <a:pt x="50429" y="10606"/>
                </a:moveTo>
                <a:cubicBezTo>
                  <a:pt x="44484" y="2905"/>
                  <a:pt x="27595" y="-202"/>
                  <a:pt x="19624" y="68"/>
                </a:cubicBezTo>
                <a:cubicBezTo>
                  <a:pt x="11653" y="338"/>
                  <a:pt x="3141" y="4256"/>
                  <a:pt x="2601" y="12227"/>
                </a:cubicBezTo>
                <a:cubicBezTo>
                  <a:pt x="2061" y="20198"/>
                  <a:pt x="16787" y="36411"/>
                  <a:pt x="16382" y="47895"/>
                </a:cubicBezTo>
                <a:cubicBezTo>
                  <a:pt x="15977" y="59379"/>
                  <a:pt x="845" y="71674"/>
                  <a:pt x="169" y="81131"/>
                </a:cubicBezTo>
                <a:cubicBezTo>
                  <a:pt x="-506" y="90589"/>
                  <a:pt x="3817" y="101668"/>
                  <a:pt x="12329" y="104640"/>
                </a:cubicBezTo>
                <a:cubicBezTo>
                  <a:pt x="20841" y="107612"/>
                  <a:pt x="44079" y="108693"/>
                  <a:pt x="51239" y="98965"/>
                </a:cubicBezTo>
                <a:cubicBezTo>
                  <a:pt x="58400" y="89237"/>
                  <a:pt x="55427" y="61001"/>
                  <a:pt x="55292" y="46274"/>
                </a:cubicBezTo>
                <a:cubicBezTo>
                  <a:pt x="55157" y="31548"/>
                  <a:pt x="56374" y="18307"/>
                  <a:pt x="50429" y="1060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-548653" y="3947627"/>
            <a:ext cx="2138050" cy="1500750"/>
          </a:xfrm>
          <a:custGeom>
            <a:rect b="b" l="l" r="r" t="t"/>
            <a:pathLst>
              <a:path extrusionOk="0" h="60030" w="85522">
                <a:moveTo>
                  <a:pt x="74637" y="59346"/>
                </a:moveTo>
                <a:cubicBezTo>
                  <a:pt x="87202" y="57049"/>
                  <a:pt x="87067" y="40431"/>
                  <a:pt x="82744" y="35027"/>
                </a:cubicBezTo>
                <a:cubicBezTo>
                  <a:pt x="78421" y="29623"/>
                  <a:pt x="55723" y="31245"/>
                  <a:pt x="48697" y="26921"/>
                </a:cubicBezTo>
                <a:cubicBezTo>
                  <a:pt x="41672" y="22598"/>
                  <a:pt x="45455" y="13545"/>
                  <a:pt x="40591" y="9086"/>
                </a:cubicBezTo>
                <a:cubicBezTo>
                  <a:pt x="35727" y="4627"/>
                  <a:pt x="25729" y="-507"/>
                  <a:pt x="19514" y="169"/>
                </a:cubicBezTo>
                <a:cubicBezTo>
                  <a:pt x="13299" y="845"/>
                  <a:pt x="5328" y="5034"/>
                  <a:pt x="3301" y="13140"/>
                </a:cubicBezTo>
                <a:cubicBezTo>
                  <a:pt x="1275" y="21247"/>
                  <a:pt x="-4534" y="41107"/>
                  <a:pt x="7355" y="48808"/>
                </a:cubicBezTo>
                <a:cubicBezTo>
                  <a:pt x="19244" y="56509"/>
                  <a:pt x="62072" y="61643"/>
                  <a:pt x="74637" y="59346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0" name="Google Shape;170;p31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1"/>
          <p:cNvSpPr/>
          <p:nvPr/>
        </p:nvSpPr>
        <p:spPr>
          <a:xfrm>
            <a:off x="8106597" y="1613175"/>
            <a:ext cx="1798375" cy="4045600"/>
          </a:xfrm>
          <a:custGeom>
            <a:rect b="b" l="l" r="r" t="t"/>
            <a:pathLst>
              <a:path extrusionOk="0" h="161824" w="71935">
                <a:moveTo>
                  <a:pt x="58357" y="17023"/>
                </a:moveTo>
                <a:cubicBezTo>
                  <a:pt x="51197" y="7025"/>
                  <a:pt x="37957" y="0"/>
                  <a:pt x="28364" y="0"/>
                </a:cubicBezTo>
                <a:cubicBezTo>
                  <a:pt x="18772" y="0"/>
                  <a:pt x="3234" y="4728"/>
                  <a:pt x="802" y="17023"/>
                </a:cubicBezTo>
                <a:cubicBezTo>
                  <a:pt x="-1630" y="29318"/>
                  <a:pt x="13367" y="57825"/>
                  <a:pt x="13772" y="73768"/>
                </a:cubicBezTo>
                <a:cubicBezTo>
                  <a:pt x="14177" y="89711"/>
                  <a:pt x="4990" y="100384"/>
                  <a:pt x="3234" y="112679"/>
                </a:cubicBezTo>
                <a:cubicBezTo>
                  <a:pt x="1478" y="124974"/>
                  <a:pt x="-2846" y="139430"/>
                  <a:pt x="3234" y="147536"/>
                </a:cubicBezTo>
                <a:cubicBezTo>
                  <a:pt x="9314" y="155642"/>
                  <a:pt x="29310" y="163344"/>
                  <a:pt x="39713" y="161317"/>
                </a:cubicBezTo>
                <a:cubicBezTo>
                  <a:pt x="50116" y="159290"/>
                  <a:pt x="60384" y="152264"/>
                  <a:pt x="65653" y="135376"/>
                </a:cubicBezTo>
                <a:cubicBezTo>
                  <a:pt x="70922" y="118488"/>
                  <a:pt x="72543" y="79713"/>
                  <a:pt x="71327" y="59987"/>
                </a:cubicBezTo>
                <a:cubicBezTo>
                  <a:pt x="70111" y="40262"/>
                  <a:pt x="65518" y="27021"/>
                  <a:pt x="58357" y="170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1"/>
          <p:cNvSpPr/>
          <p:nvPr/>
        </p:nvSpPr>
        <p:spPr>
          <a:xfrm>
            <a:off x="-808002" y="-604251"/>
            <a:ext cx="1945425" cy="2096675"/>
          </a:xfrm>
          <a:custGeom>
            <a:rect b="b" l="l" r="r" t="t"/>
            <a:pathLst>
              <a:path extrusionOk="0" h="83867" w="77817">
                <a:moveTo>
                  <a:pt x="20160" y="61946"/>
                </a:moveTo>
                <a:cubicBezTo>
                  <a:pt x="26105" y="72484"/>
                  <a:pt x="29483" y="83698"/>
                  <a:pt x="36373" y="83833"/>
                </a:cubicBezTo>
                <a:cubicBezTo>
                  <a:pt x="43264" y="83968"/>
                  <a:pt x="56639" y="70457"/>
                  <a:pt x="61503" y="62756"/>
                </a:cubicBezTo>
                <a:cubicBezTo>
                  <a:pt x="66367" y="55055"/>
                  <a:pt x="62989" y="43977"/>
                  <a:pt x="65556" y="37627"/>
                </a:cubicBezTo>
                <a:cubicBezTo>
                  <a:pt x="68123" y="31277"/>
                  <a:pt x="75689" y="30331"/>
                  <a:pt x="76905" y="24656"/>
                </a:cubicBezTo>
                <a:cubicBezTo>
                  <a:pt x="78121" y="18982"/>
                  <a:pt x="78121" y="7363"/>
                  <a:pt x="72852" y="3580"/>
                </a:cubicBezTo>
                <a:cubicBezTo>
                  <a:pt x="67583" y="-203"/>
                  <a:pt x="57315" y="-878"/>
                  <a:pt x="45290" y="1959"/>
                </a:cubicBezTo>
                <a:cubicBezTo>
                  <a:pt x="33266" y="4796"/>
                  <a:pt x="4893" y="10605"/>
                  <a:pt x="705" y="20603"/>
                </a:cubicBezTo>
                <a:cubicBezTo>
                  <a:pt x="-3483" y="30601"/>
                  <a:pt x="14215" y="51408"/>
                  <a:pt x="20160" y="61946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175" name="Google Shape;175;p32"/>
          <p:cNvSpPr/>
          <p:nvPr/>
        </p:nvSpPr>
        <p:spPr>
          <a:xfrm>
            <a:off x="4849787" y="-438246"/>
            <a:ext cx="4724175" cy="1371125"/>
          </a:xfrm>
          <a:custGeom>
            <a:rect b="b" l="l" r="r" t="t"/>
            <a:pathLst>
              <a:path extrusionOk="0" h="54845" w="188967">
                <a:moveTo>
                  <a:pt x="10289" y="10234"/>
                </a:moveTo>
                <a:cubicBezTo>
                  <a:pt x="-10112" y="16179"/>
                  <a:pt x="4345" y="31311"/>
                  <a:pt x="15964" y="36175"/>
                </a:cubicBezTo>
                <a:cubicBezTo>
                  <a:pt x="27583" y="41039"/>
                  <a:pt x="57712" y="39687"/>
                  <a:pt x="80004" y="39417"/>
                </a:cubicBezTo>
                <a:cubicBezTo>
                  <a:pt x="102297" y="39147"/>
                  <a:pt x="135533" y="32121"/>
                  <a:pt x="149719" y="34553"/>
                </a:cubicBezTo>
                <a:cubicBezTo>
                  <a:pt x="163905" y="36985"/>
                  <a:pt x="159582" y="51577"/>
                  <a:pt x="165121" y="54009"/>
                </a:cubicBezTo>
                <a:cubicBezTo>
                  <a:pt x="170660" y="56441"/>
                  <a:pt x="179037" y="52793"/>
                  <a:pt x="182955" y="49145"/>
                </a:cubicBezTo>
                <a:cubicBezTo>
                  <a:pt x="186873" y="45497"/>
                  <a:pt x="189306" y="39417"/>
                  <a:pt x="188630" y="32121"/>
                </a:cubicBezTo>
                <a:cubicBezTo>
                  <a:pt x="187955" y="24825"/>
                  <a:pt x="187279" y="10639"/>
                  <a:pt x="178902" y="5370"/>
                </a:cubicBezTo>
                <a:cubicBezTo>
                  <a:pt x="170525" y="101"/>
                  <a:pt x="166472" y="-304"/>
                  <a:pt x="138370" y="507"/>
                </a:cubicBezTo>
                <a:cubicBezTo>
                  <a:pt x="110268" y="1318"/>
                  <a:pt x="30690" y="4289"/>
                  <a:pt x="10289" y="1023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2"/>
          <p:cNvSpPr/>
          <p:nvPr/>
        </p:nvSpPr>
        <p:spPr>
          <a:xfrm>
            <a:off x="-754917" y="-487549"/>
            <a:ext cx="2060275" cy="4930225"/>
          </a:xfrm>
          <a:custGeom>
            <a:rect b="b" l="l" r="r" t="t"/>
            <a:pathLst>
              <a:path extrusionOk="0" h="197209" w="82411">
                <a:moveTo>
                  <a:pt x="20469" y="196221"/>
                </a:moveTo>
                <a:cubicBezTo>
                  <a:pt x="26279" y="197977"/>
                  <a:pt x="42222" y="198248"/>
                  <a:pt x="46410" y="187304"/>
                </a:cubicBezTo>
                <a:cubicBezTo>
                  <a:pt x="50598" y="176360"/>
                  <a:pt x="44788" y="148123"/>
                  <a:pt x="45599" y="130559"/>
                </a:cubicBezTo>
                <a:cubicBezTo>
                  <a:pt x="46410" y="112995"/>
                  <a:pt x="46140" y="95161"/>
                  <a:pt x="51274" y="81921"/>
                </a:cubicBezTo>
                <a:cubicBezTo>
                  <a:pt x="56408" y="68681"/>
                  <a:pt x="71404" y="61115"/>
                  <a:pt x="76403" y="51117"/>
                </a:cubicBezTo>
                <a:cubicBezTo>
                  <a:pt x="81402" y="41119"/>
                  <a:pt x="83969" y="29500"/>
                  <a:pt x="81267" y="21934"/>
                </a:cubicBezTo>
                <a:cubicBezTo>
                  <a:pt x="78565" y="14368"/>
                  <a:pt x="71000" y="8423"/>
                  <a:pt x="60191" y="5721"/>
                </a:cubicBezTo>
                <a:cubicBezTo>
                  <a:pt x="49383" y="3019"/>
                  <a:pt x="26414" y="-5223"/>
                  <a:pt x="16416" y="5721"/>
                </a:cubicBezTo>
                <a:cubicBezTo>
                  <a:pt x="6418" y="16665"/>
                  <a:pt x="1014" y="42876"/>
                  <a:pt x="203" y="71383"/>
                </a:cubicBezTo>
                <a:cubicBezTo>
                  <a:pt x="-608" y="99891"/>
                  <a:pt x="8174" y="155960"/>
                  <a:pt x="11552" y="176766"/>
                </a:cubicBezTo>
                <a:cubicBezTo>
                  <a:pt x="14930" y="197572"/>
                  <a:pt x="14659" y="194465"/>
                  <a:pt x="20469" y="196221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/>
          <p:nvPr/>
        </p:nvSpPr>
        <p:spPr>
          <a:xfrm>
            <a:off x="8416177" y="4308206"/>
            <a:ext cx="1093725" cy="1207525"/>
          </a:xfrm>
          <a:custGeom>
            <a:rect b="b" l="l" r="r" t="t"/>
            <a:pathLst>
              <a:path extrusionOk="0" h="48301" w="43749">
                <a:moveTo>
                  <a:pt x="41921" y="17361"/>
                </a:moveTo>
                <a:cubicBezTo>
                  <a:pt x="38543" y="10741"/>
                  <a:pt x="26249" y="1689"/>
                  <a:pt x="20034" y="338"/>
                </a:cubicBezTo>
                <a:cubicBezTo>
                  <a:pt x="13819" y="-1013"/>
                  <a:pt x="7740" y="3175"/>
                  <a:pt x="4632" y="9255"/>
                </a:cubicBezTo>
                <a:cubicBezTo>
                  <a:pt x="1525" y="15335"/>
                  <a:pt x="-1853" y="30332"/>
                  <a:pt x="1389" y="36817"/>
                </a:cubicBezTo>
                <a:cubicBezTo>
                  <a:pt x="4632" y="43302"/>
                  <a:pt x="17602" y="47626"/>
                  <a:pt x="24087" y="48166"/>
                </a:cubicBezTo>
                <a:cubicBezTo>
                  <a:pt x="30572" y="48706"/>
                  <a:pt x="37328" y="45193"/>
                  <a:pt x="40300" y="40059"/>
                </a:cubicBezTo>
                <a:cubicBezTo>
                  <a:pt x="43272" y="34925"/>
                  <a:pt x="45299" y="23981"/>
                  <a:pt x="41921" y="1736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/>
          <p:nvPr/>
        </p:nvSpPr>
        <p:spPr>
          <a:xfrm>
            <a:off x="8017842" y="539508"/>
            <a:ext cx="825850" cy="617275"/>
          </a:xfrm>
          <a:custGeom>
            <a:rect b="b" l="l" r="r" t="t"/>
            <a:pathLst>
              <a:path extrusionOk="0" h="24691" w="33034">
                <a:moveTo>
                  <a:pt x="32831" y="15673"/>
                </a:moveTo>
                <a:cubicBezTo>
                  <a:pt x="32021" y="12025"/>
                  <a:pt x="25265" y="5135"/>
                  <a:pt x="19861" y="2703"/>
                </a:cubicBezTo>
                <a:cubicBezTo>
                  <a:pt x="14457" y="271"/>
                  <a:pt x="2026" y="-675"/>
                  <a:pt x="405" y="1081"/>
                </a:cubicBezTo>
                <a:cubicBezTo>
                  <a:pt x="-1216" y="2837"/>
                  <a:pt x="6080" y="9323"/>
                  <a:pt x="10133" y="13241"/>
                </a:cubicBezTo>
                <a:cubicBezTo>
                  <a:pt x="14186" y="17159"/>
                  <a:pt x="20941" y="24185"/>
                  <a:pt x="24724" y="24590"/>
                </a:cubicBezTo>
                <a:cubicBezTo>
                  <a:pt x="28507" y="24995"/>
                  <a:pt x="33642" y="19321"/>
                  <a:pt x="32831" y="156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6811651" y="4059410"/>
            <a:ext cx="3049275" cy="1245275"/>
          </a:xfrm>
          <a:custGeom>
            <a:rect b="b" l="l" r="r" t="t"/>
            <a:pathLst>
              <a:path extrusionOk="0" h="49811" w="121971">
                <a:moveTo>
                  <a:pt x="15947" y="49592"/>
                </a:moveTo>
                <a:cubicBezTo>
                  <a:pt x="584" y="48909"/>
                  <a:pt x="3656" y="49620"/>
                  <a:pt x="1608" y="44676"/>
                </a:cubicBezTo>
                <a:cubicBezTo>
                  <a:pt x="-440" y="39733"/>
                  <a:pt x="-1259" y="27374"/>
                  <a:pt x="3657" y="19931"/>
                </a:cubicBezTo>
                <a:cubicBezTo>
                  <a:pt x="8573" y="12489"/>
                  <a:pt x="19224" y="676"/>
                  <a:pt x="31105" y="21"/>
                </a:cubicBezTo>
                <a:cubicBezTo>
                  <a:pt x="42986" y="-634"/>
                  <a:pt x="63265" y="14565"/>
                  <a:pt x="74941" y="15999"/>
                </a:cubicBezTo>
                <a:cubicBezTo>
                  <a:pt x="86617" y="17433"/>
                  <a:pt x="93854" y="8692"/>
                  <a:pt x="101160" y="8624"/>
                </a:cubicBezTo>
                <a:cubicBezTo>
                  <a:pt x="108466" y="8556"/>
                  <a:pt x="115362" y="10536"/>
                  <a:pt x="118776" y="15589"/>
                </a:cubicBezTo>
                <a:cubicBezTo>
                  <a:pt x="122190" y="20642"/>
                  <a:pt x="122327" y="33684"/>
                  <a:pt x="121644" y="38941"/>
                </a:cubicBezTo>
                <a:cubicBezTo>
                  <a:pt x="120961" y="44199"/>
                  <a:pt x="119322" y="45495"/>
                  <a:pt x="114679" y="47134"/>
                </a:cubicBezTo>
                <a:cubicBezTo>
                  <a:pt x="110036" y="48773"/>
                  <a:pt x="110241" y="48363"/>
                  <a:pt x="93786" y="48773"/>
                </a:cubicBezTo>
                <a:cubicBezTo>
                  <a:pt x="77331" y="49183"/>
                  <a:pt x="31310" y="50275"/>
                  <a:pt x="15947" y="4959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380875" y="3530610"/>
            <a:ext cx="1182325" cy="1715900"/>
          </a:xfrm>
          <a:custGeom>
            <a:rect b="b" l="l" r="r" t="t"/>
            <a:pathLst>
              <a:path extrusionOk="0" h="68636" w="47293">
                <a:moveTo>
                  <a:pt x="35719" y="66482"/>
                </a:moveTo>
                <a:cubicBezTo>
                  <a:pt x="41455" y="64843"/>
                  <a:pt x="44254" y="61771"/>
                  <a:pt x="45961" y="57060"/>
                </a:cubicBezTo>
                <a:cubicBezTo>
                  <a:pt x="47668" y="52349"/>
                  <a:pt x="47805" y="43268"/>
                  <a:pt x="45961" y="38215"/>
                </a:cubicBezTo>
                <a:cubicBezTo>
                  <a:pt x="44118" y="33162"/>
                  <a:pt x="37153" y="31251"/>
                  <a:pt x="34900" y="26744"/>
                </a:cubicBezTo>
                <a:cubicBezTo>
                  <a:pt x="32647" y="22238"/>
                  <a:pt x="34285" y="15273"/>
                  <a:pt x="32441" y="11176"/>
                </a:cubicBezTo>
                <a:cubicBezTo>
                  <a:pt x="30597" y="7079"/>
                  <a:pt x="27252" y="3938"/>
                  <a:pt x="23838" y="2163"/>
                </a:cubicBezTo>
                <a:cubicBezTo>
                  <a:pt x="20424" y="388"/>
                  <a:pt x="15713" y="-705"/>
                  <a:pt x="11958" y="524"/>
                </a:cubicBezTo>
                <a:cubicBezTo>
                  <a:pt x="8203" y="1753"/>
                  <a:pt x="3081" y="1821"/>
                  <a:pt x="1306" y="9537"/>
                </a:cubicBezTo>
                <a:cubicBezTo>
                  <a:pt x="-469" y="17253"/>
                  <a:pt x="-401" y="37259"/>
                  <a:pt x="1306" y="46818"/>
                </a:cubicBezTo>
                <a:cubicBezTo>
                  <a:pt x="3013" y="56377"/>
                  <a:pt x="5813" y="63615"/>
                  <a:pt x="11548" y="66892"/>
                </a:cubicBezTo>
                <a:cubicBezTo>
                  <a:pt x="17284" y="70169"/>
                  <a:pt x="29984" y="68121"/>
                  <a:pt x="35719" y="66482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6985843" y="-388841"/>
            <a:ext cx="2839975" cy="941100"/>
          </a:xfrm>
          <a:custGeom>
            <a:rect b="b" l="l" r="r" t="t"/>
            <a:pathLst>
              <a:path extrusionOk="0" h="37644" w="113599">
                <a:moveTo>
                  <a:pt x="5100" y="963"/>
                </a:moveTo>
                <a:cubicBezTo>
                  <a:pt x="-5708" y="3935"/>
                  <a:pt x="4019" y="18932"/>
                  <a:pt x="11585" y="22850"/>
                </a:cubicBezTo>
                <a:cubicBezTo>
                  <a:pt x="19151" y="26768"/>
                  <a:pt x="38742" y="22174"/>
                  <a:pt x="50496" y="24471"/>
                </a:cubicBezTo>
                <a:cubicBezTo>
                  <a:pt x="62250" y="26768"/>
                  <a:pt x="72113" y="35145"/>
                  <a:pt x="82111" y="36631"/>
                </a:cubicBezTo>
                <a:cubicBezTo>
                  <a:pt x="92109" y="38117"/>
                  <a:pt x="106025" y="37712"/>
                  <a:pt x="110483" y="33388"/>
                </a:cubicBezTo>
                <a:cubicBezTo>
                  <a:pt x="114942" y="29065"/>
                  <a:pt x="114537" y="15419"/>
                  <a:pt x="108862" y="10690"/>
                </a:cubicBezTo>
                <a:cubicBezTo>
                  <a:pt x="103188" y="5961"/>
                  <a:pt x="93730" y="6637"/>
                  <a:pt x="76436" y="5016"/>
                </a:cubicBezTo>
                <a:cubicBezTo>
                  <a:pt x="59142" y="3395"/>
                  <a:pt x="15909" y="-2009"/>
                  <a:pt x="5100" y="963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8635932" y="3084218"/>
            <a:ext cx="679450" cy="1065650"/>
          </a:xfrm>
          <a:custGeom>
            <a:rect b="b" l="l" r="r" t="t"/>
            <a:pathLst>
              <a:path extrusionOk="0" h="42626" w="27178">
                <a:moveTo>
                  <a:pt x="25025" y="1469"/>
                </a:moveTo>
                <a:cubicBezTo>
                  <a:pt x="21377" y="-1233"/>
                  <a:pt x="7866" y="-152"/>
                  <a:pt x="3948" y="6333"/>
                </a:cubicBezTo>
                <a:cubicBezTo>
                  <a:pt x="30" y="12818"/>
                  <a:pt x="-1186" y="35246"/>
                  <a:pt x="1516" y="40380"/>
                </a:cubicBezTo>
                <a:cubicBezTo>
                  <a:pt x="4218" y="45514"/>
                  <a:pt x="16108" y="40109"/>
                  <a:pt x="20161" y="37137"/>
                </a:cubicBezTo>
                <a:cubicBezTo>
                  <a:pt x="24214" y="34165"/>
                  <a:pt x="25024" y="28491"/>
                  <a:pt x="25835" y="22546"/>
                </a:cubicBezTo>
                <a:cubicBezTo>
                  <a:pt x="26646" y="16601"/>
                  <a:pt x="28673" y="4171"/>
                  <a:pt x="25025" y="146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901300" y="1679675"/>
            <a:ext cx="49365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ndal"/>
              <a:buAutoNum type="arabicPeriod"/>
              <a:defRPr sz="16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81" name="Google Shape;181;p33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2" name="Google Shape;182;p33"/>
          <p:cNvSpPr/>
          <p:nvPr/>
        </p:nvSpPr>
        <p:spPr>
          <a:xfrm>
            <a:off x="-568724" y="4052549"/>
            <a:ext cx="1818675" cy="1427275"/>
          </a:xfrm>
          <a:custGeom>
            <a:rect b="b" l="l" r="r" t="t"/>
            <a:pathLst>
              <a:path extrusionOk="0" h="57091" w="72747">
                <a:moveTo>
                  <a:pt x="51932" y="52717"/>
                </a:moveTo>
                <a:cubicBezTo>
                  <a:pt x="57066" y="50015"/>
                  <a:pt x="70171" y="45962"/>
                  <a:pt x="72198" y="40558"/>
                </a:cubicBezTo>
                <a:cubicBezTo>
                  <a:pt x="74225" y="35154"/>
                  <a:pt x="68821" y="24886"/>
                  <a:pt x="64092" y="20292"/>
                </a:cubicBezTo>
                <a:cubicBezTo>
                  <a:pt x="59363" y="15698"/>
                  <a:pt x="48420" y="15563"/>
                  <a:pt x="43826" y="12996"/>
                </a:cubicBezTo>
                <a:cubicBezTo>
                  <a:pt x="39232" y="10429"/>
                  <a:pt x="42205" y="6916"/>
                  <a:pt x="36530" y="4889"/>
                </a:cubicBezTo>
                <a:cubicBezTo>
                  <a:pt x="30856" y="2862"/>
                  <a:pt x="15589" y="-1731"/>
                  <a:pt x="9779" y="836"/>
                </a:cubicBezTo>
                <a:cubicBezTo>
                  <a:pt x="3969" y="3403"/>
                  <a:pt x="2618" y="12726"/>
                  <a:pt x="1672" y="20292"/>
                </a:cubicBezTo>
                <a:cubicBezTo>
                  <a:pt x="726" y="27858"/>
                  <a:pt x="-2516" y="40152"/>
                  <a:pt x="4104" y="46232"/>
                </a:cubicBezTo>
                <a:cubicBezTo>
                  <a:pt x="10724" y="52312"/>
                  <a:pt x="33423" y="55689"/>
                  <a:pt x="41394" y="56770"/>
                </a:cubicBezTo>
                <a:cubicBezTo>
                  <a:pt x="49365" y="57851"/>
                  <a:pt x="46798" y="55419"/>
                  <a:pt x="51932" y="527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3"/>
          <p:cNvSpPr/>
          <p:nvPr/>
        </p:nvSpPr>
        <p:spPr>
          <a:xfrm>
            <a:off x="6629714" y="-1017090"/>
            <a:ext cx="2960725" cy="1913000"/>
          </a:xfrm>
          <a:custGeom>
            <a:rect b="b" l="l" r="r" t="t"/>
            <a:pathLst>
              <a:path extrusionOk="0" h="76520" w="118429">
                <a:moveTo>
                  <a:pt x="1511" y="15554"/>
                </a:moveTo>
                <a:cubicBezTo>
                  <a:pt x="-2812" y="24471"/>
                  <a:pt x="3268" y="48385"/>
                  <a:pt x="11239" y="58518"/>
                </a:cubicBezTo>
                <a:cubicBezTo>
                  <a:pt x="19210" y="68651"/>
                  <a:pt x="38531" y="75677"/>
                  <a:pt x="49339" y="76352"/>
                </a:cubicBezTo>
                <a:cubicBezTo>
                  <a:pt x="60148" y="77028"/>
                  <a:pt x="68524" y="65543"/>
                  <a:pt x="76090" y="62571"/>
                </a:cubicBezTo>
                <a:cubicBezTo>
                  <a:pt x="83656" y="59599"/>
                  <a:pt x="87979" y="61085"/>
                  <a:pt x="94734" y="58518"/>
                </a:cubicBezTo>
                <a:cubicBezTo>
                  <a:pt x="101489" y="55951"/>
                  <a:pt x="113650" y="53249"/>
                  <a:pt x="116622" y="47169"/>
                </a:cubicBezTo>
                <a:cubicBezTo>
                  <a:pt x="119594" y="41089"/>
                  <a:pt x="119053" y="29740"/>
                  <a:pt x="112568" y="22039"/>
                </a:cubicBezTo>
                <a:cubicBezTo>
                  <a:pt x="106083" y="14338"/>
                  <a:pt x="90276" y="3800"/>
                  <a:pt x="77711" y="963"/>
                </a:cubicBezTo>
                <a:cubicBezTo>
                  <a:pt x="65146" y="-1874"/>
                  <a:pt x="49879" y="2584"/>
                  <a:pt x="37179" y="5016"/>
                </a:cubicBezTo>
                <a:cubicBezTo>
                  <a:pt x="24479" y="7448"/>
                  <a:pt x="5834" y="6637"/>
                  <a:pt x="1511" y="155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3"/>
          <p:cNvSpPr/>
          <p:nvPr/>
        </p:nvSpPr>
        <p:spPr>
          <a:xfrm>
            <a:off x="-366042" y="-491027"/>
            <a:ext cx="2860875" cy="1346425"/>
          </a:xfrm>
          <a:custGeom>
            <a:rect b="b" l="l" r="r" t="t"/>
            <a:pathLst>
              <a:path extrusionOk="0" h="53857" w="114435">
                <a:moveTo>
                  <a:pt x="51" y="35043"/>
                </a:moveTo>
                <a:cubicBezTo>
                  <a:pt x="-354" y="43420"/>
                  <a:pt x="20587" y="53013"/>
                  <a:pt x="30855" y="53688"/>
                </a:cubicBezTo>
                <a:cubicBezTo>
                  <a:pt x="41123" y="54364"/>
                  <a:pt x="48554" y="42474"/>
                  <a:pt x="61659" y="39096"/>
                </a:cubicBezTo>
                <a:cubicBezTo>
                  <a:pt x="74764" y="35718"/>
                  <a:pt x="101381" y="36935"/>
                  <a:pt x="109487" y="33422"/>
                </a:cubicBezTo>
                <a:cubicBezTo>
                  <a:pt x="117593" y="29909"/>
                  <a:pt x="113810" y="23154"/>
                  <a:pt x="110297" y="18020"/>
                </a:cubicBezTo>
                <a:cubicBezTo>
                  <a:pt x="106784" y="12886"/>
                  <a:pt x="101245" y="5050"/>
                  <a:pt x="88410" y="2618"/>
                </a:cubicBezTo>
                <a:cubicBezTo>
                  <a:pt x="75575" y="186"/>
                  <a:pt x="48014" y="-1976"/>
                  <a:pt x="33287" y="3428"/>
                </a:cubicBezTo>
                <a:cubicBezTo>
                  <a:pt x="18561" y="8832"/>
                  <a:pt x="456" y="26666"/>
                  <a:pt x="51" y="35043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/>
          <p:nvPr/>
        </p:nvSpPr>
        <p:spPr>
          <a:xfrm>
            <a:off x="6611765" y="4321816"/>
            <a:ext cx="2957350" cy="942800"/>
          </a:xfrm>
          <a:custGeom>
            <a:rect b="b" l="l" r="r" t="t"/>
            <a:pathLst>
              <a:path extrusionOk="0" h="37712" w="118294">
                <a:moveTo>
                  <a:pt x="10203" y="36854"/>
                </a:moveTo>
                <a:cubicBezTo>
                  <a:pt x="2081" y="35008"/>
                  <a:pt x="-207" y="30061"/>
                  <a:pt x="14" y="25867"/>
                </a:cubicBezTo>
                <a:cubicBezTo>
                  <a:pt x="236" y="21673"/>
                  <a:pt x="2672" y="13684"/>
                  <a:pt x="11532" y="11690"/>
                </a:cubicBezTo>
                <a:cubicBezTo>
                  <a:pt x="20393" y="9697"/>
                  <a:pt x="41806" y="14349"/>
                  <a:pt x="53177" y="13906"/>
                </a:cubicBezTo>
                <a:cubicBezTo>
                  <a:pt x="64548" y="13463"/>
                  <a:pt x="72744" y="11247"/>
                  <a:pt x="79758" y="9032"/>
                </a:cubicBezTo>
                <a:cubicBezTo>
                  <a:pt x="86773" y="6817"/>
                  <a:pt x="89800" y="1501"/>
                  <a:pt x="95264" y="615"/>
                </a:cubicBezTo>
                <a:cubicBezTo>
                  <a:pt x="100728" y="-271"/>
                  <a:pt x="108776" y="-862"/>
                  <a:pt x="112542" y="3716"/>
                </a:cubicBezTo>
                <a:cubicBezTo>
                  <a:pt x="116308" y="8294"/>
                  <a:pt x="119483" y="22692"/>
                  <a:pt x="117858" y="28082"/>
                </a:cubicBezTo>
                <a:cubicBezTo>
                  <a:pt x="116234" y="33472"/>
                  <a:pt x="107816" y="34654"/>
                  <a:pt x="102795" y="36057"/>
                </a:cubicBezTo>
                <a:cubicBezTo>
                  <a:pt x="97774" y="37460"/>
                  <a:pt x="96740" y="36352"/>
                  <a:pt x="87732" y="36500"/>
                </a:cubicBezTo>
                <a:cubicBezTo>
                  <a:pt x="78724" y="36648"/>
                  <a:pt x="61668" y="36884"/>
                  <a:pt x="48746" y="36943"/>
                </a:cubicBezTo>
                <a:cubicBezTo>
                  <a:pt x="35825" y="37002"/>
                  <a:pt x="18325" y="38700"/>
                  <a:pt x="10203" y="368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5"/>
          <p:cNvSpPr/>
          <p:nvPr/>
        </p:nvSpPr>
        <p:spPr>
          <a:xfrm>
            <a:off x="-323724" y="-138940"/>
            <a:ext cx="1910175" cy="1819950"/>
          </a:xfrm>
          <a:custGeom>
            <a:rect b="b" l="l" r="r" t="t"/>
            <a:pathLst>
              <a:path extrusionOk="0" h="72798" w="76407">
                <a:moveTo>
                  <a:pt x="543" y="53315"/>
                </a:moveTo>
                <a:cubicBezTo>
                  <a:pt x="1503" y="59414"/>
                  <a:pt x="2685" y="65794"/>
                  <a:pt x="6303" y="68644"/>
                </a:cubicBezTo>
                <a:cubicBezTo>
                  <a:pt x="9921" y="71494"/>
                  <a:pt x="18339" y="75378"/>
                  <a:pt x="22252" y="70416"/>
                </a:cubicBezTo>
                <a:cubicBezTo>
                  <a:pt x="26165" y="65454"/>
                  <a:pt x="26091" y="44411"/>
                  <a:pt x="29783" y="38873"/>
                </a:cubicBezTo>
                <a:cubicBezTo>
                  <a:pt x="33475" y="33335"/>
                  <a:pt x="41007" y="40113"/>
                  <a:pt x="44403" y="37189"/>
                </a:cubicBezTo>
                <a:cubicBezTo>
                  <a:pt x="47800" y="34265"/>
                  <a:pt x="45510" y="24563"/>
                  <a:pt x="50162" y="21329"/>
                </a:cubicBezTo>
                <a:cubicBezTo>
                  <a:pt x="54814" y="18095"/>
                  <a:pt x="68400" y="21004"/>
                  <a:pt x="72313" y="17785"/>
                </a:cubicBezTo>
                <a:cubicBezTo>
                  <a:pt x="76227" y="14566"/>
                  <a:pt x="78516" y="4938"/>
                  <a:pt x="73643" y="2014"/>
                </a:cubicBezTo>
                <a:cubicBezTo>
                  <a:pt x="68770" y="-910"/>
                  <a:pt x="51862" y="405"/>
                  <a:pt x="43075" y="242"/>
                </a:cubicBezTo>
                <a:cubicBezTo>
                  <a:pt x="34288" y="79"/>
                  <a:pt x="27569" y="-498"/>
                  <a:pt x="20923" y="1038"/>
                </a:cubicBezTo>
                <a:cubicBezTo>
                  <a:pt x="14278" y="2574"/>
                  <a:pt x="6599" y="4287"/>
                  <a:pt x="3202" y="9456"/>
                </a:cubicBezTo>
                <a:cubicBezTo>
                  <a:pt x="-195" y="14625"/>
                  <a:pt x="986" y="24740"/>
                  <a:pt x="543" y="32050"/>
                </a:cubicBezTo>
                <a:cubicBezTo>
                  <a:pt x="100" y="39360"/>
                  <a:pt x="-417" y="47216"/>
                  <a:pt x="543" y="533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5"/>
          <p:cNvSpPr/>
          <p:nvPr/>
        </p:nvSpPr>
        <p:spPr>
          <a:xfrm>
            <a:off x="7983766" y="-124867"/>
            <a:ext cx="1526925" cy="1251975"/>
          </a:xfrm>
          <a:custGeom>
            <a:rect b="b" l="l" r="r" t="t"/>
            <a:pathLst>
              <a:path extrusionOk="0" h="50079" w="61077">
                <a:moveTo>
                  <a:pt x="2284" y="2160"/>
                </a:moveTo>
                <a:cubicBezTo>
                  <a:pt x="-1482" y="4597"/>
                  <a:pt x="69" y="12423"/>
                  <a:pt x="3170" y="15007"/>
                </a:cubicBezTo>
                <a:cubicBezTo>
                  <a:pt x="6271" y="17591"/>
                  <a:pt x="16461" y="15524"/>
                  <a:pt x="20891" y="17665"/>
                </a:cubicBezTo>
                <a:cubicBezTo>
                  <a:pt x="25321" y="19806"/>
                  <a:pt x="27758" y="23129"/>
                  <a:pt x="29751" y="27855"/>
                </a:cubicBezTo>
                <a:cubicBezTo>
                  <a:pt x="31745" y="32581"/>
                  <a:pt x="30858" y="42327"/>
                  <a:pt x="32852" y="46019"/>
                </a:cubicBezTo>
                <a:cubicBezTo>
                  <a:pt x="34846" y="49711"/>
                  <a:pt x="37578" y="50154"/>
                  <a:pt x="41713" y="50006"/>
                </a:cubicBezTo>
                <a:cubicBezTo>
                  <a:pt x="45848" y="49858"/>
                  <a:pt x="54487" y="49489"/>
                  <a:pt x="57662" y="45133"/>
                </a:cubicBezTo>
                <a:cubicBezTo>
                  <a:pt x="60837" y="40777"/>
                  <a:pt x="61354" y="30956"/>
                  <a:pt x="60763" y="23868"/>
                </a:cubicBezTo>
                <a:cubicBezTo>
                  <a:pt x="60172" y="16780"/>
                  <a:pt x="59951" y="6516"/>
                  <a:pt x="54118" y="2603"/>
                </a:cubicBezTo>
                <a:cubicBezTo>
                  <a:pt x="48285" y="-1310"/>
                  <a:pt x="34403" y="462"/>
                  <a:pt x="25764" y="388"/>
                </a:cubicBezTo>
                <a:cubicBezTo>
                  <a:pt x="17125" y="314"/>
                  <a:pt x="6050" y="-276"/>
                  <a:pt x="2284" y="2160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5"/>
          <p:cNvSpPr txBox="1"/>
          <p:nvPr>
            <p:ph idx="1" type="subTitle"/>
          </p:nvPr>
        </p:nvSpPr>
        <p:spPr>
          <a:xfrm>
            <a:off x="4300075" y="2082625"/>
            <a:ext cx="4058700" cy="21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5"/>
          <p:cNvSpPr txBox="1"/>
          <p:nvPr>
            <p:ph type="title"/>
          </p:nvPr>
        </p:nvSpPr>
        <p:spPr>
          <a:xfrm>
            <a:off x="4300075" y="931175"/>
            <a:ext cx="4058700" cy="12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ackground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/>
          <p:nvPr/>
        </p:nvSpPr>
        <p:spPr>
          <a:xfrm flipH="1" rot="10800000">
            <a:off x="-711396" y="-558153"/>
            <a:ext cx="2224350" cy="2584375"/>
          </a:xfrm>
          <a:custGeom>
            <a:rect b="b" l="l" r="r" t="t"/>
            <a:pathLst>
              <a:path extrusionOk="0" h="103375" w="88974">
                <a:moveTo>
                  <a:pt x="76284" y="90083"/>
                </a:moveTo>
                <a:cubicBezTo>
                  <a:pt x="82094" y="84003"/>
                  <a:pt x="91280" y="73600"/>
                  <a:pt x="88443" y="64953"/>
                </a:cubicBezTo>
                <a:cubicBezTo>
                  <a:pt x="85606" y="56306"/>
                  <a:pt x="64394" y="47795"/>
                  <a:pt x="59260" y="38202"/>
                </a:cubicBezTo>
                <a:cubicBezTo>
                  <a:pt x="54126" y="28610"/>
                  <a:pt x="59936" y="13748"/>
                  <a:pt x="57639" y="7398"/>
                </a:cubicBezTo>
                <a:cubicBezTo>
                  <a:pt x="55342" y="1048"/>
                  <a:pt x="51964" y="-438"/>
                  <a:pt x="45479" y="102"/>
                </a:cubicBezTo>
                <a:cubicBezTo>
                  <a:pt x="38994" y="643"/>
                  <a:pt x="26294" y="-1789"/>
                  <a:pt x="18728" y="10641"/>
                </a:cubicBezTo>
                <a:cubicBezTo>
                  <a:pt x="11162" y="23071"/>
                  <a:pt x="-1132" y="59684"/>
                  <a:pt x="84" y="74681"/>
                </a:cubicBezTo>
                <a:cubicBezTo>
                  <a:pt x="1300" y="89678"/>
                  <a:pt x="17107" y="96164"/>
                  <a:pt x="26024" y="100622"/>
                </a:cubicBezTo>
                <a:cubicBezTo>
                  <a:pt x="34941" y="105081"/>
                  <a:pt x="45209" y="103189"/>
                  <a:pt x="53586" y="101432"/>
                </a:cubicBezTo>
                <a:cubicBezTo>
                  <a:pt x="61963" y="99676"/>
                  <a:pt x="70475" y="96163"/>
                  <a:pt x="76284" y="9008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6"/>
          <p:cNvSpPr/>
          <p:nvPr/>
        </p:nvSpPr>
        <p:spPr>
          <a:xfrm flipH="1" rot="10800000">
            <a:off x="7230819" y="2325871"/>
            <a:ext cx="2449350" cy="3316100"/>
          </a:xfrm>
          <a:custGeom>
            <a:rect b="b" l="l" r="r" t="t"/>
            <a:pathLst>
              <a:path extrusionOk="0" h="132644" w="97974">
                <a:moveTo>
                  <a:pt x="3407" y="12598"/>
                </a:moveTo>
                <a:cubicBezTo>
                  <a:pt x="-4834" y="20975"/>
                  <a:pt x="4218" y="40025"/>
                  <a:pt x="12324" y="50698"/>
                </a:cubicBezTo>
                <a:cubicBezTo>
                  <a:pt x="20431" y="61372"/>
                  <a:pt x="45966" y="64344"/>
                  <a:pt x="52046" y="76639"/>
                </a:cubicBezTo>
                <a:cubicBezTo>
                  <a:pt x="58126" y="88934"/>
                  <a:pt x="45831" y="115279"/>
                  <a:pt x="48803" y="124466"/>
                </a:cubicBezTo>
                <a:cubicBezTo>
                  <a:pt x="51775" y="133653"/>
                  <a:pt x="63260" y="133248"/>
                  <a:pt x="69880" y="131762"/>
                </a:cubicBezTo>
                <a:cubicBezTo>
                  <a:pt x="76500" y="130276"/>
                  <a:pt x="84066" y="133653"/>
                  <a:pt x="88524" y="115549"/>
                </a:cubicBezTo>
                <a:cubicBezTo>
                  <a:pt x="92983" y="97445"/>
                  <a:pt x="101090" y="42322"/>
                  <a:pt x="96631" y="23137"/>
                </a:cubicBezTo>
                <a:cubicBezTo>
                  <a:pt x="92173" y="3952"/>
                  <a:pt x="77310" y="2196"/>
                  <a:pt x="61773" y="439"/>
                </a:cubicBezTo>
                <a:cubicBezTo>
                  <a:pt x="46236" y="-1317"/>
                  <a:pt x="11649" y="4222"/>
                  <a:pt x="3407" y="1259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6"/>
          <p:cNvSpPr/>
          <p:nvPr/>
        </p:nvSpPr>
        <p:spPr>
          <a:xfrm>
            <a:off x="-512649" y="4143953"/>
            <a:ext cx="2298800" cy="1434050"/>
          </a:xfrm>
          <a:custGeom>
            <a:rect b="b" l="l" r="r" t="t"/>
            <a:pathLst>
              <a:path extrusionOk="0" h="57362" w="91952">
                <a:moveTo>
                  <a:pt x="89410" y="52304"/>
                </a:moveTo>
                <a:cubicBezTo>
                  <a:pt x="94139" y="46359"/>
                  <a:pt x="91977" y="27174"/>
                  <a:pt x="85357" y="21499"/>
                </a:cubicBezTo>
                <a:cubicBezTo>
                  <a:pt x="78737" y="15825"/>
                  <a:pt x="58066" y="21635"/>
                  <a:pt x="49689" y="18257"/>
                </a:cubicBezTo>
                <a:cubicBezTo>
                  <a:pt x="41312" y="14879"/>
                  <a:pt x="41177" y="3665"/>
                  <a:pt x="35097" y="1233"/>
                </a:cubicBezTo>
                <a:cubicBezTo>
                  <a:pt x="29017" y="-1199"/>
                  <a:pt x="19020" y="152"/>
                  <a:pt x="13210" y="3665"/>
                </a:cubicBezTo>
                <a:cubicBezTo>
                  <a:pt x="7401" y="7178"/>
                  <a:pt x="916" y="14474"/>
                  <a:pt x="240" y="22310"/>
                </a:cubicBezTo>
                <a:cubicBezTo>
                  <a:pt x="-435" y="30146"/>
                  <a:pt x="-300" y="44872"/>
                  <a:pt x="9157" y="50682"/>
                </a:cubicBezTo>
                <a:cubicBezTo>
                  <a:pt x="18615" y="56492"/>
                  <a:pt x="43610" y="56898"/>
                  <a:pt x="56985" y="57168"/>
                </a:cubicBezTo>
                <a:cubicBezTo>
                  <a:pt x="70361" y="57438"/>
                  <a:pt x="84681" y="58249"/>
                  <a:pt x="89410" y="52304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6"/>
          <p:cNvSpPr/>
          <p:nvPr/>
        </p:nvSpPr>
        <p:spPr>
          <a:xfrm>
            <a:off x="1587913" y="-135321"/>
            <a:ext cx="539150" cy="744975"/>
          </a:xfrm>
          <a:custGeom>
            <a:rect b="b" l="l" r="r" t="t"/>
            <a:pathLst>
              <a:path extrusionOk="0" h="29799" w="21566">
                <a:moveTo>
                  <a:pt x="523" y="549"/>
                </a:moveTo>
                <a:cubicBezTo>
                  <a:pt x="-1503" y="2441"/>
                  <a:pt x="4307" y="12709"/>
                  <a:pt x="6198" y="17573"/>
                </a:cubicBezTo>
                <a:cubicBezTo>
                  <a:pt x="8090" y="22437"/>
                  <a:pt x="9440" y="29462"/>
                  <a:pt x="11872" y="29732"/>
                </a:cubicBezTo>
                <a:cubicBezTo>
                  <a:pt x="14304" y="30002"/>
                  <a:pt x="19708" y="23112"/>
                  <a:pt x="20789" y="19194"/>
                </a:cubicBezTo>
                <a:cubicBezTo>
                  <a:pt x="21870" y="15276"/>
                  <a:pt x="21735" y="9332"/>
                  <a:pt x="18357" y="6224"/>
                </a:cubicBezTo>
                <a:cubicBezTo>
                  <a:pt x="14979" y="3117"/>
                  <a:pt x="2550" y="-1342"/>
                  <a:pt x="523" y="54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ackground 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/>
          <p:nvPr/>
        </p:nvSpPr>
        <p:spPr>
          <a:xfrm>
            <a:off x="6543204" y="-770564"/>
            <a:ext cx="3205000" cy="2785325"/>
          </a:xfrm>
          <a:custGeom>
            <a:rect b="b" l="l" r="r" t="t"/>
            <a:pathLst>
              <a:path extrusionOk="0" h="111413" w="128200">
                <a:moveTo>
                  <a:pt x="4161" y="8936"/>
                </a:moveTo>
                <a:cubicBezTo>
                  <a:pt x="-2189" y="17178"/>
                  <a:pt x="-972" y="38930"/>
                  <a:pt x="5783" y="49468"/>
                </a:cubicBezTo>
                <a:cubicBezTo>
                  <a:pt x="12538" y="60006"/>
                  <a:pt x="33074" y="68113"/>
                  <a:pt x="44693" y="72166"/>
                </a:cubicBezTo>
                <a:cubicBezTo>
                  <a:pt x="56312" y="76219"/>
                  <a:pt x="69688" y="68383"/>
                  <a:pt x="75498" y="73787"/>
                </a:cubicBezTo>
                <a:cubicBezTo>
                  <a:pt x="81308" y="79191"/>
                  <a:pt x="74417" y="98376"/>
                  <a:pt x="79551" y="104591"/>
                </a:cubicBezTo>
                <a:cubicBezTo>
                  <a:pt x="84685" y="110806"/>
                  <a:pt x="98466" y="112157"/>
                  <a:pt x="106302" y="111076"/>
                </a:cubicBezTo>
                <a:cubicBezTo>
                  <a:pt x="114138" y="109995"/>
                  <a:pt x="123326" y="108779"/>
                  <a:pt x="126568" y="98106"/>
                </a:cubicBezTo>
                <a:cubicBezTo>
                  <a:pt x="129811" y="87433"/>
                  <a:pt x="127514" y="62033"/>
                  <a:pt x="125757" y="47036"/>
                </a:cubicBezTo>
                <a:cubicBezTo>
                  <a:pt x="124001" y="32039"/>
                  <a:pt x="129675" y="15961"/>
                  <a:pt x="116029" y="8125"/>
                </a:cubicBezTo>
                <a:cubicBezTo>
                  <a:pt x="102383" y="289"/>
                  <a:pt x="62528" y="-116"/>
                  <a:pt x="43883" y="19"/>
                </a:cubicBezTo>
                <a:cubicBezTo>
                  <a:pt x="25238" y="154"/>
                  <a:pt x="10511" y="695"/>
                  <a:pt x="4161" y="893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-346215" y="2649447"/>
            <a:ext cx="927175" cy="2205700"/>
          </a:xfrm>
          <a:custGeom>
            <a:rect b="b" l="l" r="r" t="t"/>
            <a:pathLst>
              <a:path extrusionOk="0" h="88228" w="37087">
                <a:moveTo>
                  <a:pt x="6553" y="84521"/>
                </a:moveTo>
                <a:cubicBezTo>
                  <a:pt x="12498" y="93168"/>
                  <a:pt x="31548" y="83981"/>
                  <a:pt x="35736" y="77226"/>
                </a:cubicBezTo>
                <a:cubicBezTo>
                  <a:pt x="39924" y="70471"/>
                  <a:pt x="32223" y="54123"/>
                  <a:pt x="31683" y="43990"/>
                </a:cubicBezTo>
                <a:cubicBezTo>
                  <a:pt x="31143" y="33857"/>
                  <a:pt x="33575" y="23589"/>
                  <a:pt x="32494" y="16428"/>
                </a:cubicBezTo>
                <a:cubicBezTo>
                  <a:pt x="31413" y="9267"/>
                  <a:pt x="29386" y="3053"/>
                  <a:pt x="25198" y="1026"/>
                </a:cubicBezTo>
                <a:cubicBezTo>
                  <a:pt x="21010" y="-1001"/>
                  <a:pt x="11552" y="215"/>
                  <a:pt x="7364" y="4268"/>
                </a:cubicBezTo>
                <a:cubicBezTo>
                  <a:pt x="3176" y="8321"/>
                  <a:pt x="203" y="11970"/>
                  <a:pt x="68" y="25345"/>
                </a:cubicBezTo>
                <a:cubicBezTo>
                  <a:pt x="-67" y="38721"/>
                  <a:pt x="608" y="75874"/>
                  <a:pt x="6553" y="8452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7"/>
          <p:cNvSpPr/>
          <p:nvPr/>
        </p:nvSpPr>
        <p:spPr>
          <a:xfrm>
            <a:off x="7452605" y="4255010"/>
            <a:ext cx="2149875" cy="1372600"/>
          </a:xfrm>
          <a:custGeom>
            <a:rect b="b" l="l" r="r" t="t"/>
            <a:pathLst>
              <a:path extrusionOk="0" h="54904" w="85995">
                <a:moveTo>
                  <a:pt x="21287" y="52726"/>
                </a:moveTo>
                <a:cubicBezTo>
                  <a:pt x="10344" y="51240"/>
                  <a:pt x="3454" y="50294"/>
                  <a:pt x="1022" y="43809"/>
                </a:cubicBezTo>
                <a:cubicBezTo>
                  <a:pt x="-1410" y="37324"/>
                  <a:pt x="751" y="19490"/>
                  <a:pt x="6696" y="13815"/>
                </a:cubicBezTo>
                <a:cubicBezTo>
                  <a:pt x="12641" y="8141"/>
                  <a:pt x="28584" y="11924"/>
                  <a:pt x="36690" y="9762"/>
                </a:cubicBezTo>
                <a:cubicBezTo>
                  <a:pt x="44796" y="7600"/>
                  <a:pt x="48309" y="1791"/>
                  <a:pt x="55334" y="845"/>
                </a:cubicBezTo>
                <a:cubicBezTo>
                  <a:pt x="62360" y="-101"/>
                  <a:pt x="73844" y="-642"/>
                  <a:pt x="78843" y="4087"/>
                </a:cubicBezTo>
                <a:cubicBezTo>
                  <a:pt x="83842" y="8816"/>
                  <a:pt x="87355" y="21111"/>
                  <a:pt x="85328" y="29217"/>
                </a:cubicBezTo>
                <a:cubicBezTo>
                  <a:pt x="83301" y="37324"/>
                  <a:pt x="77357" y="48808"/>
                  <a:pt x="66683" y="52726"/>
                </a:cubicBezTo>
                <a:cubicBezTo>
                  <a:pt x="56010" y="56644"/>
                  <a:pt x="32231" y="54212"/>
                  <a:pt x="21287" y="52726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/>
          <p:nvPr/>
        </p:nvSpPr>
        <p:spPr>
          <a:xfrm>
            <a:off x="6811651" y="4059410"/>
            <a:ext cx="3049275" cy="1245275"/>
          </a:xfrm>
          <a:custGeom>
            <a:rect b="b" l="l" r="r" t="t"/>
            <a:pathLst>
              <a:path extrusionOk="0" h="49811" w="121971">
                <a:moveTo>
                  <a:pt x="15947" y="49592"/>
                </a:moveTo>
                <a:cubicBezTo>
                  <a:pt x="584" y="48909"/>
                  <a:pt x="3656" y="49620"/>
                  <a:pt x="1608" y="44676"/>
                </a:cubicBezTo>
                <a:cubicBezTo>
                  <a:pt x="-440" y="39733"/>
                  <a:pt x="-1259" y="27374"/>
                  <a:pt x="3657" y="19931"/>
                </a:cubicBezTo>
                <a:cubicBezTo>
                  <a:pt x="8573" y="12489"/>
                  <a:pt x="19224" y="676"/>
                  <a:pt x="31105" y="21"/>
                </a:cubicBezTo>
                <a:cubicBezTo>
                  <a:pt x="42986" y="-634"/>
                  <a:pt x="63265" y="14565"/>
                  <a:pt x="74941" y="15999"/>
                </a:cubicBezTo>
                <a:cubicBezTo>
                  <a:pt x="86617" y="17433"/>
                  <a:pt x="93854" y="8692"/>
                  <a:pt x="101160" y="8624"/>
                </a:cubicBezTo>
                <a:cubicBezTo>
                  <a:pt x="108466" y="8556"/>
                  <a:pt x="115362" y="10536"/>
                  <a:pt x="118776" y="15589"/>
                </a:cubicBezTo>
                <a:cubicBezTo>
                  <a:pt x="122190" y="20642"/>
                  <a:pt x="122327" y="33684"/>
                  <a:pt x="121644" y="38941"/>
                </a:cubicBezTo>
                <a:cubicBezTo>
                  <a:pt x="120961" y="44199"/>
                  <a:pt x="119322" y="45495"/>
                  <a:pt x="114679" y="47134"/>
                </a:cubicBezTo>
                <a:cubicBezTo>
                  <a:pt x="110036" y="48773"/>
                  <a:pt x="110241" y="48363"/>
                  <a:pt x="93786" y="48773"/>
                </a:cubicBezTo>
                <a:cubicBezTo>
                  <a:pt x="77331" y="49183"/>
                  <a:pt x="31310" y="50275"/>
                  <a:pt x="15947" y="4959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9"/>
          <p:cNvSpPr/>
          <p:nvPr/>
        </p:nvSpPr>
        <p:spPr>
          <a:xfrm>
            <a:off x="-380875" y="3530610"/>
            <a:ext cx="1182325" cy="1715900"/>
          </a:xfrm>
          <a:custGeom>
            <a:rect b="b" l="l" r="r" t="t"/>
            <a:pathLst>
              <a:path extrusionOk="0" h="68636" w="47293">
                <a:moveTo>
                  <a:pt x="35719" y="66482"/>
                </a:moveTo>
                <a:cubicBezTo>
                  <a:pt x="41455" y="64843"/>
                  <a:pt x="44254" y="61771"/>
                  <a:pt x="45961" y="57060"/>
                </a:cubicBezTo>
                <a:cubicBezTo>
                  <a:pt x="47668" y="52349"/>
                  <a:pt x="47805" y="43268"/>
                  <a:pt x="45961" y="38215"/>
                </a:cubicBezTo>
                <a:cubicBezTo>
                  <a:pt x="44118" y="33162"/>
                  <a:pt x="37153" y="31251"/>
                  <a:pt x="34900" y="26744"/>
                </a:cubicBezTo>
                <a:cubicBezTo>
                  <a:pt x="32647" y="22238"/>
                  <a:pt x="34285" y="15273"/>
                  <a:pt x="32441" y="11176"/>
                </a:cubicBezTo>
                <a:cubicBezTo>
                  <a:pt x="30597" y="7079"/>
                  <a:pt x="27252" y="3938"/>
                  <a:pt x="23838" y="2163"/>
                </a:cubicBezTo>
                <a:cubicBezTo>
                  <a:pt x="20424" y="388"/>
                  <a:pt x="15713" y="-705"/>
                  <a:pt x="11958" y="524"/>
                </a:cubicBezTo>
                <a:cubicBezTo>
                  <a:pt x="8203" y="1753"/>
                  <a:pt x="3081" y="1821"/>
                  <a:pt x="1306" y="9537"/>
                </a:cubicBezTo>
                <a:cubicBezTo>
                  <a:pt x="-469" y="17253"/>
                  <a:pt x="-401" y="37259"/>
                  <a:pt x="1306" y="46818"/>
                </a:cubicBezTo>
                <a:cubicBezTo>
                  <a:pt x="3013" y="56377"/>
                  <a:pt x="5813" y="63615"/>
                  <a:pt x="11548" y="66892"/>
                </a:cubicBezTo>
                <a:cubicBezTo>
                  <a:pt x="17284" y="70169"/>
                  <a:pt x="29984" y="68121"/>
                  <a:pt x="35719" y="66482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9"/>
          <p:cNvSpPr/>
          <p:nvPr/>
        </p:nvSpPr>
        <p:spPr>
          <a:xfrm>
            <a:off x="6985843" y="-388841"/>
            <a:ext cx="2839975" cy="941100"/>
          </a:xfrm>
          <a:custGeom>
            <a:rect b="b" l="l" r="r" t="t"/>
            <a:pathLst>
              <a:path extrusionOk="0" h="37644" w="113599">
                <a:moveTo>
                  <a:pt x="5100" y="963"/>
                </a:moveTo>
                <a:cubicBezTo>
                  <a:pt x="-5708" y="3935"/>
                  <a:pt x="4019" y="18932"/>
                  <a:pt x="11585" y="22850"/>
                </a:cubicBezTo>
                <a:cubicBezTo>
                  <a:pt x="19151" y="26768"/>
                  <a:pt x="38742" y="22174"/>
                  <a:pt x="50496" y="24471"/>
                </a:cubicBezTo>
                <a:cubicBezTo>
                  <a:pt x="62250" y="26768"/>
                  <a:pt x="72113" y="35145"/>
                  <a:pt x="82111" y="36631"/>
                </a:cubicBezTo>
                <a:cubicBezTo>
                  <a:pt x="92109" y="38117"/>
                  <a:pt x="106025" y="37712"/>
                  <a:pt x="110483" y="33388"/>
                </a:cubicBezTo>
                <a:cubicBezTo>
                  <a:pt x="114942" y="29065"/>
                  <a:pt x="114537" y="15419"/>
                  <a:pt x="108862" y="10690"/>
                </a:cubicBezTo>
                <a:cubicBezTo>
                  <a:pt x="103188" y="5961"/>
                  <a:pt x="93730" y="6637"/>
                  <a:pt x="76436" y="5016"/>
                </a:cubicBezTo>
                <a:cubicBezTo>
                  <a:pt x="59142" y="3395"/>
                  <a:pt x="15909" y="-2009"/>
                  <a:pt x="5100" y="963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9"/>
          <p:cNvSpPr/>
          <p:nvPr/>
        </p:nvSpPr>
        <p:spPr>
          <a:xfrm>
            <a:off x="8635932" y="3084218"/>
            <a:ext cx="679450" cy="1065650"/>
          </a:xfrm>
          <a:custGeom>
            <a:rect b="b" l="l" r="r" t="t"/>
            <a:pathLst>
              <a:path extrusionOk="0" h="42626" w="27178">
                <a:moveTo>
                  <a:pt x="25025" y="1469"/>
                </a:moveTo>
                <a:cubicBezTo>
                  <a:pt x="21377" y="-1233"/>
                  <a:pt x="7866" y="-152"/>
                  <a:pt x="3948" y="6333"/>
                </a:cubicBezTo>
                <a:cubicBezTo>
                  <a:pt x="30" y="12818"/>
                  <a:pt x="-1186" y="35246"/>
                  <a:pt x="1516" y="40380"/>
                </a:cubicBezTo>
                <a:cubicBezTo>
                  <a:pt x="4218" y="45514"/>
                  <a:pt x="16108" y="40109"/>
                  <a:pt x="20161" y="37137"/>
                </a:cubicBezTo>
                <a:cubicBezTo>
                  <a:pt x="24214" y="34165"/>
                  <a:pt x="25024" y="28491"/>
                  <a:pt x="25835" y="22546"/>
                </a:cubicBezTo>
                <a:cubicBezTo>
                  <a:pt x="26646" y="16601"/>
                  <a:pt x="28673" y="4171"/>
                  <a:pt x="25025" y="146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9"/>
          <p:cNvSpPr txBox="1"/>
          <p:nvPr>
            <p:ph idx="1" type="subTitle"/>
          </p:nvPr>
        </p:nvSpPr>
        <p:spPr>
          <a:xfrm>
            <a:off x="901300" y="1679675"/>
            <a:ext cx="49365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ndal"/>
              <a:buAutoNum type="arabicPeriod"/>
              <a:defRPr sz="16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10" name="Google Shape;210;p39"/>
          <p:cNvSpPr txBox="1"/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/>
          <p:nvPr/>
        </p:nvSpPr>
        <p:spPr>
          <a:xfrm>
            <a:off x="6611765" y="4321816"/>
            <a:ext cx="2957350" cy="942800"/>
          </a:xfrm>
          <a:custGeom>
            <a:rect b="b" l="l" r="r" t="t"/>
            <a:pathLst>
              <a:path extrusionOk="0" h="37712" w="118294">
                <a:moveTo>
                  <a:pt x="10203" y="36854"/>
                </a:moveTo>
                <a:cubicBezTo>
                  <a:pt x="2081" y="35008"/>
                  <a:pt x="-207" y="30061"/>
                  <a:pt x="14" y="25867"/>
                </a:cubicBezTo>
                <a:cubicBezTo>
                  <a:pt x="236" y="21673"/>
                  <a:pt x="2672" y="13684"/>
                  <a:pt x="11532" y="11690"/>
                </a:cubicBezTo>
                <a:cubicBezTo>
                  <a:pt x="20393" y="9697"/>
                  <a:pt x="41806" y="14349"/>
                  <a:pt x="53177" y="13906"/>
                </a:cubicBezTo>
                <a:cubicBezTo>
                  <a:pt x="64548" y="13463"/>
                  <a:pt x="72744" y="11247"/>
                  <a:pt x="79758" y="9032"/>
                </a:cubicBezTo>
                <a:cubicBezTo>
                  <a:pt x="86773" y="6817"/>
                  <a:pt x="89800" y="1501"/>
                  <a:pt x="95264" y="615"/>
                </a:cubicBezTo>
                <a:cubicBezTo>
                  <a:pt x="100728" y="-271"/>
                  <a:pt x="108776" y="-862"/>
                  <a:pt x="112542" y="3716"/>
                </a:cubicBezTo>
                <a:cubicBezTo>
                  <a:pt x="116308" y="8294"/>
                  <a:pt x="119483" y="22692"/>
                  <a:pt x="117858" y="28082"/>
                </a:cubicBezTo>
                <a:cubicBezTo>
                  <a:pt x="116234" y="33472"/>
                  <a:pt x="107816" y="34654"/>
                  <a:pt x="102795" y="36057"/>
                </a:cubicBezTo>
                <a:cubicBezTo>
                  <a:pt x="97774" y="37460"/>
                  <a:pt x="96740" y="36352"/>
                  <a:pt x="87732" y="36500"/>
                </a:cubicBezTo>
                <a:cubicBezTo>
                  <a:pt x="78724" y="36648"/>
                  <a:pt x="61668" y="36884"/>
                  <a:pt x="48746" y="36943"/>
                </a:cubicBezTo>
                <a:cubicBezTo>
                  <a:pt x="35825" y="37002"/>
                  <a:pt x="18325" y="38700"/>
                  <a:pt x="10203" y="368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0"/>
          <p:cNvSpPr/>
          <p:nvPr/>
        </p:nvSpPr>
        <p:spPr>
          <a:xfrm>
            <a:off x="-323724" y="-138940"/>
            <a:ext cx="1910175" cy="1819950"/>
          </a:xfrm>
          <a:custGeom>
            <a:rect b="b" l="l" r="r" t="t"/>
            <a:pathLst>
              <a:path extrusionOk="0" h="72798" w="76407">
                <a:moveTo>
                  <a:pt x="543" y="53315"/>
                </a:moveTo>
                <a:cubicBezTo>
                  <a:pt x="1503" y="59414"/>
                  <a:pt x="2685" y="65794"/>
                  <a:pt x="6303" y="68644"/>
                </a:cubicBezTo>
                <a:cubicBezTo>
                  <a:pt x="9921" y="71494"/>
                  <a:pt x="18339" y="75378"/>
                  <a:pt x="22252" y="70416"/>
                </a:cubicBezTo>
                <a:cubicBezTo>
                  <a:pt x="26165" y="65454"/>
                  <a:pt x="26091" y="44411"/>
                  <a:pt x="29783" y="38873"/>
                </a:cubicBezTo>
                <a:cubicBezTo>
                  <a:pt x="33475" y="33335"/>
                  <a:pt x="41007" y="40113"/>
                  <a:pt x="44403" y="37189"/>
                </a:cubicBezTo>
                <a:cubicBezTo>
                  <a:pt x="47800" y="34265"/>
                  <a:pt x="45510" y="24563"/>
                  <a:pt x="50162" y="21329"/>
                </a:cubicBezTo>
                <a:cubicBezTo>
                  <a:pt x="54814" y="18095"/>
                  <a:pt x="68400" y="21004"/>
                  <a:pt x="72313" y="17785"/>
                </a:cubicBezTo>
                <a:cubicBezTo>
                  <a:pt x="76227" y="14566"/>
                  <a:pt x="78516" y="4938"/>
                  <a:pt x="73643" y="2014"/>
                </a:cubicBezTo>
                <a:cubicBezTo>
                  <a:pt x="68770" y="-910"/>
                  <a:pt x="51862" y="405"/>
                  <a:pt x="43075" y="242"/>
                </a:cubicBezTo>
                <a:cubicBezTo>
                  <a:pt x="34288" y="79"/>
                  <a:pt x="27569" y="-498"/>
                  <a:pt x="20923" y="1038"/>
                </a:cubicBezTo>
                <a:cubicBezTo>
                  <a:pt x="14278" y="2574"/>
                  <a:pt x="6599" y="4287"/>
                  <a:pt x="3202" y="9456"/>
                </a:cubicBezTo>
                <a:cubicBezTo>
                  <a:pt x="-195" y="14625"/>
                  <a:pt x="986" y="24740"/>
                  <a:pt x="543" y="32050"/>
                </a:cubicBezTo>
                <a:cubicBezTo>
                  <a:pt x="100" y="39360"/>
                  <a:pt x="-417" y="47216"/>
                  <a:pt x="543" y="533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0"/>
          <p:cNvSpPr/>
          <p:nvPr/>
        </p:nvSpPr>
        <p:spPr>
          <a:xfrm>
            <a:off x="7983766" y="-124867"/>
            <a:ext cx="1526925" cy="1251975"/>
          </a:xfrm>
          <a:custGeom>
            <a:rect b="b" l="l" r="r" t="t"/>
            <a:pathLst>
              <a:path extrusionOk="0" h="50079" w="61077">
                <a:moveTo>
                  <a:pt x="2284" y="2160"/>
                </a:moveTo>
                <a:cubicBezTo>
                  <a:pt x="-1482" y="4597"/>
                  <a:pt x="69" y="12423"/>
                  <a:pt x="3170" y="15007"/>
                </a:cubicBezTo>
                <a:cubicBezTo>
                  <a:pt x="6271" y="17591"/>
                  <a:pt x="16461" y="15524"/>
                  <a:pt x="20891" y="17665"/>
                </a:cubicBezTo>
                <a:cubicBezTo>
                  <a:pt x="25321" y="19806"/>
                  <a:pt x="27758" y="23129"/>
                  <a:pt x="29751" y="27855"/>
                </a:cubicBezTo>
                <a:cubicBezTo>
                  <a:pt x="31745" y="32581"/>
                  <a:pt x="30858" y="42327"/>
                  <a:pt x="32852" y="46019"/>
                </a:cubicBezTo>
                <a:cubicBezTo>
                  <a:pt x="34846" y="49711"/>
                  <a:pt x="37578" y="50154"/>
                  <a:pt x="41713" y="50006"/>
                </a:cubicBezTo>
                <a:cubicBezTo>
                  <a:pt x="45848" y="49858"/>
                  <a:pt x="54487" y="49489"/>
                  <a:pt x="57662" y="45133"/>
                </a:cubicBezTo>
                <a:cubicBezTo>
                  <a:pt x="60837" y="40777"/>
                  <a:pt x="61354" y="30956"/>
                  <a:pt x="60763" y="23868"/>
                </a:cubicBezTo>
                <a:cubicBezTo>
                  <a:pt x="60172" y="16780"/>
                  <a:pt x="59951" y="6516"/>
                  <a:pt x="54118" y="2603"/>
                </a:cubicBezTo>
                <a:cubicBezTo>
                  <a:pt x="48285" y="-1310"/>
                  <a:pt x="34403" y="462"/>
                  <a:pt x="25764" y="388"/>
                </a:cubicBezTo>
                <a:cubicBezTo>
                  <a:pt x="17125" y="314"/>
                  <a:pt x="6050" y="-276"/>
                  <a:pt x="2284" y="2160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0"/>
          <p:cNvSpPr txBox="1"/>
          <p:nvPr>
            <p:ph idx="1" type="subTitle"/>
          </p:nvPr>
        </p:nvSpPr>
        <p:spPr>
          <a:xfrm>
            <a:off x="4300075" y="2082625"/>
            <a:ext cx="4058700" cy="21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40"/>
          <p:cNvSpPr txBox="1"/>
          <p:nvPr>
            <p:ph type="title"/>
          </p:nvPr>
        </p:nvSpPr>
        <p:spPr>
          <a:xfrm>
            <a:off x="4300075" y="931175"/>
            <a:ext cx="4058700" cy="12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type="title"/>
          </p:nvPr>
        </p:nvSpPr>
        <p:spPr>
          <a:xfrm>
            <a:off x="713224" y="474850"/>
            <a:ext cx="77175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1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9" name="Google Shape;219;p41"/>
          <p:cNvSpPr txBox="1"/>
          <p:nvPr>
            <p:ph idx="1" type="subTitle"/>
          </p:nvPr>
        </p:nvSpPr>
        <p:spPr>
          <a:xfrm>
            <a:off x="713225" y="1319050"/>
            <a:ext cx="6743100" cy="23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 Light"/>
              <a:buChar char="●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20" name="Google Shape;220;p41"/>
          <p:cNvSpPr/>
          <p:nvPr/>
        </p:nvSpPr>
        <p:spPr>
          <a:xfrm>
            <a:off x="-335864" y="3396240"/>
            <a:ext cx="1696225" cy="2154100"/>
          </a:xfrm>
          <a:custGeom>
            <a:rect b="b" l="l" r="r" t="t"/>
            <a:pathLst>
              <a:path extrusionOk="0" h="86164" w="67849">
                <a:moveTo>
                  <a:pt x="54778" y="85454"/>
                </a:moveTo>
                <a:cubicBezTo>
                  <a:pt x="65316" y="83563"/>
                  <a:pt x="68153" y="73025"/>
                  <a:pt x="67748" y="65999"/>
                </a:cubicBezTo>
                <a:cubicBezTo>
                  <a:pt x="67343" y="58974"/>
                  <a:pt x="58426" y="48840"/>
                  <a:pt x="52346" y="43301"/>
                </a:cubicBezTo>
                <a:cubicBezTo>
                  <a:pt x="46266" y="37762"/>
                  <a:pt x="34782" y="37762"/>
                  <a:pt x="31269" y="32763"/>
                </a:cubicBezTo>
                <a:cubicBezTo>
                  <a:pt x="27756" y="27764"/>
                  <a:pt x="32620" y="18576"/>
                  <a:pt x="31269" y="13307"/>
                </a:cubicBezTo>
                <a:cubicBezTo>
                  <a:pt x="29918" y="8038"/>
                  <a:pt x="27351" y="2499"/>
                  <a:pt x="23163" y="1148"/>
                </a:cubicBezTo>
                <a:cubicBezTo>
                  <a:pt x="18975" y="-203"/>
                  <a:pt x="9517" y="-744"/>
                  <a:pt x="6139" y="5201"/>
                </a:cubicBezTo>
                <a:cubicBezTo>
                  <a:pt x="2761" y="11146"/>
                  <a:pt x="3167" y="24792"/>
                  <a:pt x="2897" y="36816"/>
                </a:cubicBezTo>
                <a:cubicBezTo>
                  <a:pt x="2627" y="48841"/>
                  <a:pt x="-4129" y="69242"/>
                  <a:pt x="4518" y="77348"/>
                </a:cubicBezTo>
                <a:cubicBezTo>
                  <a:pt x="13165" y="85454"/>
                  <a:pt x="44240" y="87346"/>
                  <a:pt x="54778" y="854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1"/>
          <p:cNvSpPr/>
          <p:nvPr/>
        </p:nvSpPr>
        <p:spPr>
          <a:xfrm>
            <a:off x="8562050" y="123485"/>
            <a:ext cx="1967800" cy="4612425"/>
          </a:xfrm>
          <a:custGeom>
            <a:rect b="b" l="l" r="r" t="t"/>
            <a:pathLst>
              <a:path extrusionOk="0" h="184497" w="78712">
                <a:moveTo>
                  <a:pt x="34465" y="735"/>
                </a:moveTo>
                <a:cubicBezTo>
                  <a:pt x="22576" y="-3994"/>
                  <a:pt x="5822" y="19921"/>
                  <a:pt x="2039" y="33972"/>
                </a:cubicBezTo>
                <a:cubicBezTo>
                  <a:pt x="-1744" y="48023"/>
                  <a:pt x="12037" y="66262"/>
                  <a:pt x="11767" y="85042"/>
                </a:cubicBezTo>
                <a:cubicBezTo>
                  <a:pt x="11497" y="103822"/>
                  <a:pt x="-2284" y="130167"/>
                  <a:pt x="418" y="146650"/>
                </a:cubicBezTo>
                <a:cubicBezTo>
                  <a:pt x="3120" y="163133"/>
                  <a:pt x="15821" y="181778"/>
                  <a:pt x="27980" y="183940"/>
                </a:cubicBezTo>
                <a:cubicBezTo>
                  <a:pt x="40140" y="186102"/>
                  <a:pt x="65809" y="179887"/>
                  <a:pt x="73375" y="159621"/>
                </a:cubicBezTo>
                <a:cubicBezTo>
                  <a:pt x="80941" y="139355"/>
                  <a:pt x="79860" y="88825"/>
                  <a:pt x="73375" y="62344"/>
                </a:cubicBezTo>
                <a:cubicBezTo>
                  <a:pt x="66890" y="35863"/>
                  <a:pt x="46354" y="5464"/>
                  <a:pt x="34465" y="735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4" name="Google Shape;224;p42"/>
          <p:cNvSpPr/>
          <p:nvPr/>
        </p:nvSpPr>
        <p:spPr>
          <a:xfrm>
            <a:off x="-640905" y="-689425"/>
            <a:ext cx="3541175" cy="1810650"/>
          </a:xfrm>
          <a:custGeom>
            <a:rect b="b" l="l" r="r" t="t"/>
            <a:pathLst>
              <a:path extrusionOk="0" h="72426" w="141647">
                <a:moveTo>
                  <a:pt x="7802" y="65677"/>
                </a:moveTo>
                <a:cubicBezTo>
                  <a:pt x="14017" y="75135"/>
                  <a:pt x="34689" y="73108"/>
                  <a:pt x="44281" y="68920"/>
                </a:cubicBezTo>
                <a:cubicBezTo>
                  <a:pt x="53874" y="64732"/>
                  <a:pt x="58737" y="46222"/>
                  <a:pt x="65357" y="40547"/>
                </a:cubicBezTo>
                <a:cubicBezTo>
                  <a:pt x="71977" y="34873"/>
                  <a:pt x="72653" y="34198"/>
                  <a:pt x="84002" y="34873"/>
                </a:cubicBezTo>
                <a:cubicBezTo>
                  <a:pt x="95351" y="35549"/>
                  <a:pt x="124669" y="48653"/>
                  <a:pt x="133451" y="44600"/>
                </a:cubicBezTo>
                <a:cubicBezTo>
                  <a:pt x="142233" y="40547"/>
                  <a:pt x="144935" y="17985"/>
                  <a:pt x="136693" y="10554"/>
                </a:cubicBezTo>
                <a:cubicBezTo>
                  <a:pt x="128452" y="3123"/>
                  <a:pt x="105619" y="-255"/>
                  <a:pt x="84002" y="15"/>
                </a:cubicBezTo>
                <a:cubicBezTo>
                  <a:pt x="62385" y="285"/>
                  <a:pt x="19691" y="1231"/>
                  <a:pt x="6991" y="12175"/>
                </a:cubicBezTo>
                <a:cubicBezTo>
                  <a:pt x="-5709" y="23119"/>
                  <a:pt x="1587" y="56220"/>
                  <a:pt x="7802" y="6567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2"/>
          <p:cNvSpPr/>
          <p:nvPr/>
        </p:nvSpPr>
        <p:spPr>
          <a:xfrm>
            <a:off x="8284553" y="2713961"/>
            <a:ext cx="1403400" cy="2671300"/>
          </a:xfrm>
          <a:custGeom>
            <a:rect b="b" l="l" r="r" t="t"/>
            <a:pathLst>
              <a:path extrusionOk="0" h="106852" w="56136">
                <a:moveTo>
                  <a:pt x="50429" y="10606"/>
                </a:moveTo>
                <a:cubicBezTo>
                  <a:pt x="44484" y="2905"/>
                  <a:pt x="27595" y="-202"/>
                  <a:pt x="19624" y="68"/>
                </a:cubicBezTo>
                <a:cubicBezTo>
                  <a:pt x="11653" y="338"/>
                  <a:pt x="3141" y="4256"/>
                  <a:pt x="2601" y="12227"/>
                </a:cubicBezTo>
                <a:cubicBezTo>
                  <a:pt x="2061" y="20198"/>
                  <a:pt x="16787" y="36411"/>
                  <a:pt x="16382" y="47895"/>
                </a:cubicBezTo>
                <a:cubicBezTo>
                  <a:pt x="15977" y="59379"/>
                  <a:pt x="845" y="71674"/>
                  <a:pt x="169" y="81131"/>
                </a:cubicBezTo>
                <a:cubicBezTo>
                  <a:pt x="-506" y="90589"/>
                  <a:pt x="3817" y="101668"/>
                  <a:pt x="12329" y="104640"/>
                </a:cubicBezTo>
                <a:cubicBezTo>
                  <a:pt x="20841" y="107612"/>
                  <a:pt x="44079" y="108693"/>
                  <a:pt x="51239" y="98965"/>
                </a:cubicBezTo>
                <a:cubicBezTo>
                  <a:pt x="58400" y="89237"/>
                  <a:pt x="55427" y="61001"/>
                  <a:pt x="55292" y="46274"/>
                </a:cubicBezTo>
                <a:cubicBezTo>
                  <a:pt x="55157" y="31548"/>
                  <a:pt x="56374" y="18307"/>
                  <a:pt x="50429" y="1060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2"/>
          <p:cNvSpPr/>
          <p:nvPr/>
        </p:nvSpPr>
        <p:spPr>
          <a:xfrm>
            <a:off x="-548653" y="3947627"/>
            <a:ext cx="2138050" cy="1500750"/>
          </a:xfrm>
          <a:custGeom>
            <a:rect b="b" l="l" r="r" t="t"/>
            <a:pathLst>
              <a:path extrusionOk="0" h="60030" w="85522">
                <a:moveTo>
                  <a:pt x="74637" y="59346"/>
                </a:moveTo>
                <a:cubicBezTo>
                  <a:pt x="87202" y="57049"/>
                  <a:pt x="87067" y="40431"/>
                  <a:pt x="82744" y="35027"/>
                </a:cubicBezTo>
                <a:cubicBezTo>
                  <a:pt x="78421" y="29623"/>
                  <a:pt x="55723" y="31245"/>
                  <a:pt x="48697" y="26921"/>
                </a:cubicBezTo>
                <a:cubicBezTo>
                  <a:pt x="41672" y="22598"/>
                  <a:pt x="45455" y="13545"/>
                  <a:pt x="40591" y="9086"/>
                </a:cubicBezTo>
                <a:cubicBezTo>
                  <a:pt x="35727" y="4627"/>
                  <a:pt x="25729" y="-507"/>
                  <a:pt x="19514" y="169"/>
                </a:cubicBezTo>
                <a:cubicBezTo>
                  <a:pt x="13299" y="845"/>
                  <a:pt x="5328" y="5034"/>
                  <a:pt x="3301" y="13140"/>
                </a:cubicBezTo>
                <a:cubicBezTo>
                  <a:pt x="1275" y="21247"/>
                  <a:pt x="-4534" y="41107"/>
                  <a:pt x="7355" y="48808"/>
                </a:cubicBezTo>
                <a:cubicBezTo>
                  <a:pt x="19244" y="56509"/>
                  <a:pt x="62072" y="61643"/>
                  <a:pt x="74637" y="59346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3"/>
          <p:cNvSpPr txBox="1"/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9" name="Google Shape;229;p43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43"/>
          <p:cNvSpPr/>
          <p:nvPr/>
        </p:nvSpPr>
        <p:spPr>
          <a:xfrm>
            <a:off x="8106597" y="1613175"/>
            <a:ext cx="1798375" cy="4045600"/>
          </a:xfrm>
          <a:custGeom>
            <a:rect b="b" l="l" r="r" t="t"/>
            <a:pathLst>
              <a:path extrusionOk="0" h="161824" w="71935">
                <a:moveTo>
                  <a:pt x="58357" y="17023"/>
                </a:moveTo>
                <a:cubicBezTo>
                  <a:pt x="51197" y="7025"/>
                  <a:pt x="37957" y="0"/>
                  <a:pt x="28364" y="0"/>
                </a:cubicBezTo>
                <a:cubicBezTo>
                  <a:pt x="18772" y="0"/>
                  <a:pt x="3234" y="4728"/>
                  <a:pt x="802" y="17023"/>
                </a:cubicBezTo>
                <a:cubicBezTo>
                  <a:pt x="-1630" y="29318"/>
                  <a:pt x="13367" y="57825"/>
                  <a:pt x="13772" y="73768"/>
                </a:cubicBezTo>
                <a:cubicBezTo>
                  <a:pt x="14177" y="89711"/>
                  <a:pt x="4990" y="100384"/>
                  <a:pt x="3234" y="112679"/>
                </a:cubicBezTo>
                <a:cubicBezTo>
                  <a:pt x="1478" y="124974"/>
                  <a:pt x="-2846" y="139430"/>
                  <a:pt x="3234" y="147536"/>
                </a:cubicBezTo>
                <a:cubicBezTo>
                  <a:pt x="9314" y="155642"/>
                  <a:pt x="29310" y="163344"/>
                  <a:pt x="39713" y="161317"/>
                </a:cubicBezTo>
                <a:cubicBezTo>
                  <a:pt x="50116" y="159290"/>
                  <a:pt x="60384" y="152264"/>
                  <a:pt x="65653" y="135376"/>
                </a:cubicBezTo>
                <a:cubicBezTo>
                  <a:pt x="70922" y="118488"/>
                  <a:pt x="72543" y="79713"/>
                  <a:pt x="71327" y="59987"/>
                </a:cubicBezTo>
                <a:cubicBezTo>
                  <a:pt x="70111" y="40262"/>
                  <a:pt x="65518" y="27021"/>
                  <a:pt x="58357" y="170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3"/>
          <p:cNvSpPr/>
          <p:nvPr/>
        </p:nvSpPr>
        <p:spPr>
          <a:xfrm>
            <a:off x="-808002" y="-604251"/>
            <a:ext cx="1945425" cy="2096675"/>
          </a:xfrm>
          <a:custGeom>
            <a:rect b="b" l="l" r="r" t="t"/>
            <a:pathLst>
              <a:path extrusionOk="0" h="83867" w="77817">
                <a:moveTo>
                  <a:pt x="20160" y="61946"/>
                </a:moveTo>
                <a:cubicBezTo>
                  <a:pt x="26105" y="72484"/>
                  <a:pt x="29483" y="83698"/>
                  <a:pt x="36373" y="83833"/>
                </a:cubicBezTo>
                <a:cubicBezTo>
                  <a:pt x="43264" y="83968"/>
                  <a:pt x="56639" y="70457"/>
                  <a:pt x="61503" y="62756"/>
                </a:cubicBezTo>
                <a:cubicBezTo>
                  <a:pt x="66367" y="55055"/>
                  <a:pt x="62989" y="43977"/>
                  <a:pt x="65556" y="37627"/>
                </a:cubicBezTo>
                <a:cubicBezTo>
                  <a:pt x="68123" y="31277"/>
                  <a:pt x="75689" y="30331"/>
                  <a:pt x="76905" y="24656"/>
                </a:cubicBezTo>
                <a:cubicBezTo>
                  <a:pt x="78121" y="18982"/>
                  <a:pt x="78121" y="7363"/>
                  <a:pt x="72852" y="3580"/>
                </a:cubicBezTo>
                <a:cubicBezTo>
                  <a:pt x="67583" y="-203"/>
                  <a:pt x="57315" y="-878"/>
                  <a:pt x="45290" y="1959"/>
                </a:cubicBezTo>
                <a:cubicBezTo>
                  <a:pt x="33266" y="4796"/>
                  <a:pt x="4893" y="10605"/>
                  <a:pt x="705" y="20603"/>
                </a:cubicBezTo>
                <a:cubicBezTo>
                  <a:pt x="-3483" y="30601"/>
                  <a:pt x="14215" y="51408"/>
                  <a:pt x="20160" y="61946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6611765" y="4321816"/>
            <a:ext cx="2957350" cy="942800"/>
          </a:xfrm>
          <a:custGeom>
            <a:rect b="b" l="l" r="r" t="t"/>
            <a:pathLst>
              <a:path extrusionOk="0" h="37712" w="118294">
                <a:moveTo>
                  <a:pt x="10203" y="36854"/>
                </a:moveTo>
                <a:cubicBezTo>
                  <a:pt x="2081" y="35008"/>
                  <a:pt x="-207" y="30061"/>
                  <a:pt x="14" y="25867"/>
                </a:cubicBezTo>
                <a:cubicBezTo>
                  <a:pt x="236" y="21673"/>
                  <a:pt x="2672" y="13684"/>
                  <a:pt x="11532" y="11690"/>
                </a:cubicBezTo>
                <a:cubicBezTo>
                  <a:pt x="20393" y="9697"/>
                  <a:pt x="41806" y="14349"/>
                  <a:pt x="53177" y="13906"/>
                </a:cubicBezTo>
                <a:cubicBezTo>
                  <a:pt x="64548" y="13463"/>
                  <a:pt x="72744" y="11247"/>
                  <a:pt x="79758" y="9032"/>
                </a:cubicBezTo>
                <a:cubicBezTo>
                  <a:pt x="86773" y="6817"/>
                  <a:pt x="89800" y="1501"/>
                  <a:pt x="95264" y="615"/>
                </a:cubicBezTo>
                <a:cubicBezTo>
                  <a:pt x="100728" y="-271"/>
                  <a:pt x="108776" y="-862"/>
                  <a:pt x="112542" y="3716"/>
                </a:cubicBezTo>
                <a:cubicBezTo>
                  <a:pt x="116308" y="8294"/>
                  <a:pt x="119483" y="22692"/>
                  <a:pt x="117858" y="28082"/>
                </a:cubicBezTo>
                <a:cubicBezTo>
                  <a:pt x="116234" y="33472"/>
                  <a:pt x="107816" y="34654"/>
                  <a:pt x="102795" y="36057"/>
                </a:cubicBezTo>
                <a:cubicBezTo>
                  <a:pt x="97774" y="37460"/>
                  <a:pt x="96740" y="36352"/>
                  <a:pt x="87732" y="36500"/>
                </a:cubicBezTo>
                <a:cubicBezTo>
                  <a:pt x="78724" y="36648"/>
                  <a:pt x="61668" y="36884"/>
                  <a:pt x="48746" y="36943"/>
                </a:cubicBezTo>
                <a:cubicBezTo>
                  <a:pt x="35825" y="37002"/>
                  <a:pt x="18325" y="38700"/>
                  <a:pt x="10203" y="368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-323724" y="-138940"/>
            <a:ext cx="1910175" cy="1819950"/>
          </a:xfrm>
          <a:custGeom>
            <a:rect b="b" l="l" r="r" t="t"/>
            <a:pathLst>
              <a:path extrusionOk="0" h="72798" w="76407">
                <a:moveTo>
                  <a:pt x="543" y="53315"/>
                </a:moveTo>
                <a:cubicBezTo>
                  <a:pt x="1503" y="59414"/>
                  <a:pt x="2685" y="65794"/>
                  <a:pt x="6303" y="68644"/>
                </a:cubicBezTo>
                <a:cubicBezTo>
                  <a:pt x="9921" y="71494"/>
                  <a:pt x="18339" y="75378"/>
                  <a:pt x="22252" y="70416"/>
                </a:cubicBezTo>
                <a:cubicBezTo>
                  <a:pt x="26165" y="65454"/>
                  <a:pt x="26091" y="44411"/>
                  <a:pt x="29783" y="38873"/>
                </a:cubicBezTo>
                <a:cubicBezTo>
                  <a:pt x="33475" y="33335"/>
                  <a:pt x="41007" y="40113"/>
                  <a:pt x="44403" y="37189"/>
                </a:cubicBezTo>
                <a:cubicBezTo>
                  <a:pt x="47800" y="34265"/>
                  <a:pt x="45510" y="24563"/>
                  <a:pt x="50162" y="21329"/>
                </a:cubicBezTo>
                <a:cubicBezTo>
                  <a:pt x="54814" y="18095"/>
                  <a:pt x="68400" y="21004"/>
                  <a:pt x="72313" y="17785"/>
                </a:cubicBezTo>
                <a:cubicBezTo>
                  <a:pt x="76227" y="14566"/>
                  <a:pt x="78516" y="4938"/>
                  <a:pt x="73643" y="2014"/>
                </a:cubicBezTo>
                <a:cubicBezTo>
                  <a:pt x="68770" y="-910"/>
                  <a:pt x="51862" y="405"/>
                  <a:pt x="43075" y="242"/>
                </a:cubicBezTo>
                <a:cubicBezTo>
                  <a:pt x="34288" y="79"/>
                  <a:pt x="27569" y="-498"/>
                  <a:pt x="20923" y="1038"/>
                </a:cubicBezTo>
                <a:cubicBezTo>
                  <a:pt x="14278" y="2574"/>
                  <a:pt x="6599" y="4287"/>
                  <a:pt x="3202" y="9456"/>
                </a:cubicBezTo>
                <a:cubicBezTo>
                  <a:pt x="-195" y="14625"/>
                  <a:pt x="986" y="24740"/>
                  <a:pt x="543" y="32050"/>
                </a:cubicBezTo>
                <a:cubicBezTo>
                  <a:pt x="100" y="39360"/>
                  <a:pt x="-417" y="47216"/>
                  <a:pt x="543" y="533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7983766" y="-124867"/>
            <a:ext cx="1526925" cy="1251975"/>
          </a:xfrm>
          <a:custGeom>
            <a:rect b="b" l="l" r="r" t="t"/>
            <a:pathLst>
              <a:path extrusionOk="0" h="50079" w="61077">
                <a:moveTo>
                  <a:pt x="2284" y="2160"/>
                </a:moveTo>
                <a:cubicBezTo>
                  <a:pt x="-1482" y="4597"/>
                  <a:pt x="69" y="12423"/>
                  <a:pt x="3170" y="15007"/>
                </a:cubicBezTo>
                <a:cubicBezTo>
                  <a:pt x="6271" y="17591"/>
                  <a:pt x="16461" y="15524"/>
                  <a:pt x="20891" y="17665"/>
                </a:cubicBezTo>
                <a:cubicBezTo>
                  <a:pt x="25321" y="19806"/>
                  <a:pt x="27758" y="23129"/>
                  <a:pt x="29751" y="27855"/>
                </a:cubicBezTo>
                <a:cubicBezTo>
                  <a:pt x="31745" y="32581"/>
                  <a:pt x="30858" y="42327"/>
                  <a:pt x="32852" y="46019"/>
                </a:cubicBezTo>
                <a:cubicBezTo>
                  <a:pt x="34846" y="49711"/>
                  <a:pt x="37578" y="50154"/>
                  <a:pt x="41713" y="50006"/>
                </a:cubicBezTo>
                <a:cubicBezTo>
                  <a:pt x="45848" y="49858"/>
                  <a:pt x="54487" y="49489"/>
                  <a:pt x="57662" y="45133"/>
                </a:cubicBezTo>
                <a:cubicBezTo>
                  <a:pt x="60837" y="40777"/>
                  <a:pt x="61354" y="30956"/>
                  <a:pt x="60763" y="23868"/>
                </a:cubicBezTo>
                <a:cubicBezTo>
                  <a:pt x="60172" y="16780"/>
                  <a:pt x="59951" y="6516"/>
                  <a:pt x="54118" y="2603"/>
                </a:cubicBezTo>
                <a:cubicBezTo>
                  <a:pt x="48285" y="-1310"/>
                  <a:pt x="34403" y="462"/>
                  <a:pt x="25764" y="388"/>
                </a:cubicBezTo>
                <a:cubicBezTo>
                  <a:pt x="17125" y="314"/>
                  <a:pt x="6050" y="-276"/>
                  <a:pt x="2284" y="2160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4300075" y="2082625"/>
            <a:ext cx="4058700" cy="21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4300075" y="931175"/>
            <a:ext cx="4058700" cy="12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234" name="Google Shape;234;p44"/>
          <p:cNvSpPr/>
          <p:nvPr/>
        </p:nvSpPr>
        <p:spPr>
          <a:xfrm>
            <a:off x="4849787" y="-438246"/>
            <a:ext cx="4724175" cy="1371125"/>
          </a:xfrm>
          <a:custGeom>
            <a:rect b="b" l="l" r="r" t="t"/>
            <a:pathLst>
              <a:path extrusionOk="0" h="54845" w="188967">
                <a:moveTo>
                  <a:pt x="10289" y="10234"/>
                </a:moveTo>
                <a:cubicBezTo>
                  <a:pt x="-10112" y="16179"/>
                  <a:pt x="4345" y="31311"/>
                  <a:pt x="15964" y="36175"/>
                </a:cubicBezTo>
                <a:cubicBezTo>
                  <a:pt x="27583" y="41039"/>
                  <a:pt x="57712" y="39687"/>
                  <a:pt x="80004" y="39417"/>
                </a:cubicBezTo>
                <a:cubicBezTo>
                  <a:pt x="102297" y="39147"/>
                  <a:pt x="135533" y="32121"/>
                  <a:pt x="149719" y="34553"/>
                </a:cubicBezTo>
                <a:cubicBezTo>
                  <a:pt x="163905" y="36985"/>
                  <a:pt x="159582" y="51577"/>
                  <a:pt x="165121" y="54009"/>
                </a:cubicBezTo>
                <a:cubicBezTo>
                  <a:pt x="170660" y="56441"/>
                  <a:pt x="179037" y="52793"/>
                  <a:pt x="182955" y="49145"/>
                </a:cubicBezTo>
                <a:cubicBezTo>
                  <a:pt x="186873" y="45497"/>
                  <a:pt x="189306" y="39417"/>
                  <a:pt x="188630" y="32121"/>
                </a:cubicBezTo>
                <a:cubicBezTo>
                  <a:pt x="187955" y="24825"/>
                  <a:pt x="187279" y="10639"/>
                  <a:pt x="178902" y="5370"/>
                </a:cubicBezTo>
                <a:cubicBezTo>
                  <a:pt x="170525" y="101"/>
                  <a:pt x="166472" y="-304"/>
                  <a:pt x="138370" y="507"/>
                </a:cubicBezTo>
                <a:cubicBezTo>
                  <a:pt x="110268" y="1318"/>
                  <a:pt x="30690" y="4289"/>
                  <a:pt x="10289" y="1023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4"/>
          <p:cNvSpPr/>
          <p:nvPr/>
        </p:nvSpPr>
        <p:spPr>
          <a:xfrm>
            <a:off x="-754917" y="-487549"/>
            <a:ext cx="2060275" cy="4930225"/>
          </a:xfrm>
          <a:custGeom>
            <a:rect b="b" l="l" r="r" t="t"/>
            <a:pathLst>
              <a:path extrusionOk="0" h="197209" w="82411">
                <a:moveTo>
                  <a:pt x="20469" y="196221"/>
                </a:moveTo>
                <a:cubicBezTo>
                  <a:pt x="26279" y="197977"/>
                  <a:pt x="42222" y="198248"/>
                  <a:pt x="46410" y="187304"/>
                </a:cubicBezTo>
                <a:cubicBezTo>
                  <a:pt x="50598" y="176360"/>
                  <a:pt x="44788" y="148123"/>
                  <a:pt x="45599" y="130559"/>
                </a:cubicBezTo>
                <a:cubicBezTo>
                  <a:pt x="46410" y="112995"/>
                  <a:pt x="46140" y="95161"/>
                  <a:pt x="51274" y="81921"/>
                </a:cubicBezTo>
                <a:cubicBezTo>
                  <a:pt x="56408" y="68681"/>
                  <a:pt x="71404" y="61115"/>
                  <a:pt x="76403" y="51117"/>
                </a:cubicBezTo>
                <a:cubicBezTo>
                  <a:pt x="81402" y="41119"/>
                  <a:pt x="83969" y="29500"/>
                  <a:pt x="81267" y="21934"/>
                </a:cubicBezTo>
                <a:cubicBezTo>
                  <a:pt x="78565" y="14368"/>
                  <a:pt x="71000" y="8423"/>
                  <a:pt x="60191" y="5721"/>
                </a:cubicBezTo>
                <a:cubicBezTo>
                  <a:pt x="49383" y="3019"/>
                  <a:pt x="26414" y="-5223"/>
                  <a:pt x="16416" y="5721"/>
                </a:cubicBezTo>
                <a:cubicBezTo>
                  <a:pt x="6418" y="16665"/>
                  <a:pt x="1014" y="42876"/>
                  <a:pt x="203" y="71383"/>
                </a:cubicBezTo>
                <a:cubicBezTo>
                  <a:pt x="-608" y="99891"/>
                  <a:pt x="8174" y="155960"/>
                  <a:pt x="11552" y="176766"/>
                </a:cubicBezTo>
                <a:cubicBezTo>
                  <a:pt x="14930" y="197572"/>
                  <a:pt x="14659" y="194465"/>
                  <a:pt x="20469" y="196221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4"/>
          <p:cNvSpPr/>
          <p:nvPr/>
        </p:nvSpPr>
        <p:spPr>
          <a:xfrm>
            <a:off x="8416177" y="4308206"/>
            <a:ext cx="1093725" cy="1207525"/>
          </a:xfrm>
          <a:custGeom>
            <a:rect b="b" l="l" r="r" t="t"/>
            <a:pathLst>
              <a:path extrusionOk="0" h="48301" w="43749">
                <a:moveTo>
                  <a:pt x="41921" y="17361"/>
                </a:moveTo>
                <a:cubicBezTo>
                  <a:pt x="38543" y="10741"/>
                  <a:pt x="26249" y="1689"/>
                  <a:pt x="20034" y="338"/>
                </a:cubicBezTo>
                <a:cubicBezTo>
                  <a:pt x="13819" y="-1013"/>
                  <a:pt x="7740" y="3175"/>
                  <a:pt x="4632" y="9255"/>
                </a:cubicBezTo>
                <a:cubicBezTo>
                  <a:pt x="1525" y="15335"/>
                  <a:pt x="-1853" y="30332"/>
                  <a:pt x="1389" y="36817"/>
                </a:cubicBezTo>
                <a:cubicBezTo>
                  <a:pt x="4632" y="43302"/>
                  <a:pt x="17602" y="47626"/>
                  <a:pt x="24087" y="48166"/>
                </a:cubicBezTo>
                <a:cubicBezTo>
                  <a:pt x="30572" y="48706"/>
                  <a:pt x="37328" y="45193"/>
                  <a:pt x="40300" y="40059"/>
                </a:cubicBezTo>
                <a:cubicBezTo>
                  <a:pt x="43272" y="34925"/>
                  <a:pt x="45299" y="23981"/>
                  <a:pt x="41921" y="1736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4"/>
          <p:cNvSpPr/>
          <p:nvPr/>
        </p:nvSpPr>
        <p:spPr>
          <a:xfrm>
            <a:off x="8017842" y="539508"/>
            <a:ext cx="825850" cy="617275"/>
          </a:xfrm>
          <a:custGeom>
            <a:rect b="b" l="l" r="r" t="t"/>
            <a:pathLst>
              <a:path extrusionOk="0" h="24691" w="33034">
                <a:moveTo>
                  <a:pt x="32831" y="15673"/>
                </a:moveTo>
                <a:cubicBezTo>
                  <a:pt x="32021" y="12025"/>
                  <a:pt x="25265" y="5135"/>
                  <a:pt x="19861" y="2703"/>
                </a:cubicBezTo>
                <a:cubicBezTo>
                  <a:pt x="14457" y="271"/>
                  <a:pt x="2026" y="-675"/>
                  <a:pt x="405" y="1081"/>
                </a:cubicBezTo>
                <a:cubicBezTo>
                  <a:pt x="-1216" y="2837"/>
                  <a:pt x="6080" y="9323"/>
                  <a:pt x="10133" y="13241"/>
                </a:cubicBezTo>
                <a:cubicBezTo>
                  <a:pt x="14186" y="17159"/>
                  <a:pt x="20941" y="24185"/>
                  <a:pt x="24724" y="24590"/>
                </a:cubicBezTo>
                <a:cubicBezTo>
                  <a:pt x="28507" y="24995"/>
                  <a:pt x="33642" y="19321"/>
                  <a:pt x="32831" y="156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5"/>
          <p:cNvSpPr txBox="1"/>
          <p:nvPr>
            <p:ph hasCustomPrompt="1" type="title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40" name="Google Shape;240;p45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1" name="Google Shape;241;p45"/>
          <p:cNvSpPr/>
          <p:nvPr/>
        </p:nvSpPr>
        <p:spPr>
          <a:xfrm>
            <a:off x="-568724" y="4052549"/>
            <a:ext cx="1818675" cy="1427275"/>
          </a:xfrm>
          <a:custGeom>
            <a:rect b="b" l="l" r="r" t="t"/>
            <a:pathLst>
              <a:path extrusionOk="0" h="57091" w="72747">
                <a:moveTo>
                  <a:pt x="51932" y="52717"/>
                </a:moveTo>
                <a:cubicBezTo>
                  <a:pt x="57066" y="50015"/>
                  <a:pt x="70171" y="45962"/>
                  <a:pt x="72198" y="40558"/>
                </a:cubicBezTo>
                <a:cubicBezTo>
                  <a:pt x="74225" y="35154"/>
                  <a:pt x="68821" y="24886"/>
                  <a:pt x="64092" y="20292"/>
                </a:cubicBezTo>
                <a:cubicBezTo>
                  <a:pt x="59363" y="15698"/>
                  <a:pt x="48420" y="15563"/>
                  <a:pt x="43826" y="12996"/>
                </a:cubicBezTo>
                <a:cubicBezTo>
                  <a:pt x="39232" y="10429"/>
                  <a:pt x="42205" y="6916"/>
                  <a:pt x="36530" y="4889"/>
                </a:cubicBezTo>
                <a:cubicBezTo>
                  <a:pt x="30856" y="2862"/>
                  <a:pt x="15589" y="-1731"/>
                  <a:pt x="9779" y="836"/>
                </a:cubicBezTo>
                <a:cubicBezTo>
                  <a:pt x="3969" y="3403"/>
                  <a:pt x="2618" y="12726"/>
                  <a:pt x="1672" y="20292"/>
                </a:cubicBezTo>
                <a:cubicBezTo>
                  <a:pt x="726" y="27858"/>
                  <a:pt x="-2516" y="40152"/>
                  <a:pt x="4104" y="46232"/>
                </a:cubicBezTo>
                <a:cubicBezTo>
                  <a:pt x="10724" y="52312"/>
                  <a:pt x="33423" y="55689"/>
                  <a:pt x="41394" y="56770"/>
                </a:cubicBezTo>
                <a:cubicBezTo>
                  <a:pt x="49365" y="57851"/>
                  <a:pt x="46798" y="55419"/>
                  <a:pt x="51932" y="527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5"/>
          <p:cNvSpPr/>
          <p:nvPr/>
        </p:nvSpPr>
        <p:spPr>
          <a:xfrm>
            <a:off x="6629714" y="-1017090"/>
            <a:ext cx="2960725" cy="1913000"/>
          </a:xfrm>
          <a:custGeom>
            <a:rect b="b" l="l" r="r" t="t"/>
            <a:pathLst>
              <a:path extrusionOk="0" h="76520" w="118429">
                <a:moveTo>
                  <a:pt x="1511" y="15554"/>
                </a:moveTo>
                <a:cubicBezTo>
                  <a:pt x="-2812" y="24471"/>
                  <a:pt x="3268" y="48385"/>
                  <a:pt x="11239" y="58518"/>
                </a:cubicBezTo>
                <a:cubicBezTo>
                  <a:pt x="19210" y="68651"/>
                  <a:pt x="38531" y="75677"/>
                  <a:pt x="49339" y="76352"/>
                </a:cubicBezTo>
                <a:cubicBezTo>
                  <a:pt x="60148" y="77028"/>
                  <a:pt x="68524" y="65543"/>
                  <a:pt x="76090" y="62571"/>
                </a:cubicBezTo>
                <a:cubicBezTo>
                  <a:pt x="83656" y="59599"/>
                  <a:pt x="87979" y="61085"/>
                  <a:pt x="94734" y="58518"/>
                </a:cubicBezTo>
                <a:cubicBezTo>
                  <a:pt x="101489" y="55951"/>
                  <a:pt x="113650" y="53249"/>
                  <a:pt x="116622" y="47169"/>
                </a:cubicBezTo>
                <a:cubicBezTo>
                  <a:pt x="119594" y="41089"/>
                  <a:pt x="119053" y="29740"/>
                  <a:pt x="112568" y="22039"/>
                </a:cubicBezTo>
                <a:cubicBezTo>
                  <a:pt x="106083" y="14338"/>
                  <a:pt x="90276" y="3800"/>
                  <a:pt x="77711" y="963"/>
                </a:cubicBezTo>
                <a:cubicBezTo>
                  <a:pt x="65146" y="-1874"/>
                  <a:pt x="49879" y="2584"/>
                  <a:pt x="37179" y="5016"/>
                </a:cubicBezTo>
                <a:cubicBezTo>
                  <a:pt x="24479" y="7448"/>
                  <a:pt x="5834" y="6637"/>
                  <a:pt x="1511" y="155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5"/>
          <p:cNvSpPr/>
          <p:nvPr/>
        </p:nvSpPr>
        <p:spPr>
          <a:xfrm>
            <a:off x="-366042" y="-491027"/>
            <a:ext cx="2860875" cy="1346425"/>
          </a:xfrm>
          <a:custGeom>
            <a:rect b="b" l="l" r="r" t="t"/>
            <a:pathLst>
              <a:path extrusionOk="0" h="53857" w="114435">
                <a:moveTo>
                  <a:pt x="51" y="35043"/>
                </a:moveTo>
                <a:cubicBezTo>
                  <a:pt x="-354" y="43420"/>
                  <a:pt x="20587" y="53013"/>
                  <a:pt x="30855" y="53688"/>
                </a:cubicBezTo>
                <a:cubicBezTo>
                  <a:pt x="41123" y="54364"/>
                  <a:pt x="48554" y="42474"/>
                  <a:pt x="61659" y="39096"/>
                </a:cubicBezTo>
                <a:cubicBezTo>
                  <a:pt x="74764" y="35718"/>
                  <a:pt x="101381" y="36935"/>
                  <a:pt x="109487" y="33422"/>
                </a:cubicBezTo>
                <a:cubicBezTo>
                  <a:pt x="117593" y="29909"/>
                  <a:pt x="113810" y="23154"/>
                  <a:pt x="110297" y="18020"/>
                </a:cubicBezTo>
                <a:cubicBezTo>
                  <a:pt x="106784" y="12886"/>
                  <a:pt x="101245" y="5050"/>
                  <a:pt x="88410" y="2618"/>
                </a:cubicBezTo>
                <a:cubicBezTo>
                  <a:pt x="75575" y="186"/>
                  <a:pt x="48014" y="-1976"/>
                  <a:pt x="33287" y="3428"/>
                </a:cubicBezTo>
                <a:cubicBezTo>
                  <a:pt x="18561" y="8832"/>
                  <a:pt x="456" y="26666"/>
                  <a:pt x="51" y="35043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7"/>
          <p:cNvSpPr/>
          <p:nvPr/>
        </p:nvSpPr>
        <p:spPr>
          <a:xfrm flipH="1" rot="10800000">
            <a:off x="-711396" y="-558153"/>
            <a:ext cx="2224350" cy="2584375"/>
          </a:xfrm>
          <a:custGeom>
            <a:rect b="b" l="l" r="r" t="t"/>
            <a:pathLst>
              <a:path extrusionOk="0" h="103375" w="88974">
                <a:moveTo>
                  <a:pt x="76284" y="90083"/>
                </a:moveTo>
                <a:cubicBezTo>
                  <a:pt x="82094" y="84003"/>
                  <a:pt x="91280" y="73600"/>
                  <a:pt x="88443" y="64953"/>
                </a:cubicBezTo>
                <a:cubicBezTo>
                  <a:pt x="85606" y="56306"/>
                  <a:pt x="64394" y="47795"/>
                  <a:pt x="59260" y="38202"/>
                </a:cubicBezTo>
                <a:cubicBezTo>
                  <a:pt x="54126" y="28610"/>
                  <a:pt x="59936" y="13748"/>
                  <a:pt x="57639" y="7398"/>
                </a:cubicBezTo>
                <a:cubicBezTo>
                  <a:pt x="55342" y="1048"/>
                  <a:pt x="51964" y="-438"/>
                  <a:pt x="45479" y="102"/>
                </a:cubicBezTo>
                <a:cubicBezTo>
                  <a:pt x="38994" y="643"/>
                  <a:pt x="26294" y="-1789"/>
                  <a:pt x="18728" y="10641"/>
                </a:cubicBezTo>
                <a:cubicBezTo>
                  <a:pt x="11162" y="23071"/>
                  <a:pt x="-1132" y="59684"/>
                  <a:pt x="84" y="74681"/>
                </a:cubicBezTo>
                <a:cubicBezTo>
                  <a:pt x="1300" y="89678"/>
                  <a:pt x="17107" y="96164"/>
                  <a:pt x="26024" y="100622"/>
                </a:cubicBezTo>
                <a:cubicBezTo>
                  <a:pt x="34941" y="105081"/>
                  <a:pt x="45209" y="103189"/>
                  <a:pt x="53586" y="101432"/>
                </a:cubicBezTo>
                <a:cubicBezTo>
                  <a:pt x="61963" y="99676"/>
                  <a:pt x="70475" y="96163"/>
                  <a:pt x="76284" y="9008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7"/>
          <p:cNvSpPr/>
          <p:nvPr/>
        </p:nvSpPr>
        <p:spPr>
          <a:xfrm flipH="1" rot="10800000">
            <a:off x="7230819" y="2325871"/>
            <a:ext cx="2449350" cy="3316100"/>
          </a:xfrm>
          <a:custGeom>
            <a:rect b="b" l="l" r="r" t="t"/>
            <a:pathLst>
              <a:path extrusionOk="0" h="132644" w="97974">
                <a:moveTo>
                  <a:pt x="3407" y="12598"/>
                </a:moveTo>
                <a:cubicBezTo>
                  <a:pt x="-4834" y="20975"/>
                  <a:pt x="4218" y="40025"/>
                  <a:pt x="12324" y="50698"/>
                </a:cubicBezTo>
                <a:cubicBezTo>
                  <a:pt x="20431" y="61372"/>
                  <a:pt x="45966" y="64344"/>
                  <a:pt x="52046" y="76639"/>
                </a:cubicBezTo>
                <a:cubicBezTo>
                  <a:pt x="58126" y="88934"/>
                  <a:pt x="45831" y="115279"/>
                  <a:pt x="48803" y="124466"/>
                </a:cubicBezTo>
                <a:cubicBezTo>
                  <a:pt x="51775" y="133653"/>
                  <a:pt x="63260" y="133248"/>
                  <a:pt x="69880" y="131762"/>
                </a:cubicBezTo>
                <a:cubicBezTo>
                  <a:pt x="76500" y="130276"/>
                  <a:pt x="84066" y="133653"/>
                  <a:pt x="88524" y="115549"/>
                </a:cubicBezTo>
                <a:cubicBezTo>
                  <a:pt x="92983" y="97445"/>
                  <a:pt x="101090" y="42322"/>
                  <a:pt x="96631" y="23137"/>
                </a:cubicBezTo>
                <a:cubicBezTo>
                  <a:pt x="92173" y="3952"/>
                  <a:pt x="77310" y="2196"/>
                  <a:pt x="61773" y="439"/>
                </a:cubicBezTo>
                <a:cubicBezTo>
                  <a:pt x="46236" y="-1317"/>
                  <a:pt x="11649" y="4222"/>
                  <a:pt x="3407" y="1259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7"/>
          <p:cNvSpPr/>
          <p:nvPr/>
        </p:nvSpPr>
        <p:spPr>
          <a:xfrm>
            <a:off x="-512649" y="4143953"/>
            <a:ext cx="2298800" cy="1434050"/>
          </a:xfrm>
          <a:custGeom>
            <a:rect b="b" l="l" r="r" t="t"/>
            <a:pathLst>
              <a:path extrusionOk="0" h="57362" w="91952">
                <a:moveTo>
                  <a:pt x="89410" y="52304"/>
                </a:moveTo>
                <a:cubicBezTo>
                  <a:pt x="94139" y="46359"/>
                  <a:pt x="91977" y="27174"/>
                  <a:pt x="85357" y="21499"/>
                </a:cubicBezTo>
                <a:cubicBezTo>
                  <a:pt x="78737" y="15825"/>
                  <a:pt x="58066" y="21635"/>
                  <a:pt x="49689" y="18257"/>
                </a:cubicBezTo>
                <a:cubicBezTo>
                  <a:pt x="41312" y="14879"/>
                  <a:pt x="41177" y="3665"/>
                  <a:pt x="35097" y="1233"/>
                </a:cubicBezTo>
                <a:cubicBezTo>
                  <a:pt x="29017" y="-1199"/>
                  <a:pt x="19020" y="152"/>
                  <a:pt x="13210" y="3665"/>
                </a:cubicBezTo>
                <a:cubicBezTo>
                  <a:pt x="7401" y="7178"/>
                  <a:pt x="916" y="14474"/>
                  <a:pt x="240" y="22310"/>
                </a:cubicBezTo>
                <a:cubicBezTo>
                  <a:pt x="-435" y="30146"/>
                  <a:pt x="-300" y="44872"/>
                  <a:pt x="9157" y="50682"/>
                </a:cubicBezTo>
                <a:cubicBezTo>
                  <a:pt x="18615" y="56492"/>
                  <a:pt x="43610" y="56898"/>
                  <a:pt x="56985" y="57168"/>
                </a:cubicBezTo>
                <a:cubicBezTo>
                  <a:pt x="70361" y="57438"/>
                  <a:pt x="84681" y="58249"/>
                  <a:pt x="89410" y="52304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7"/>
          <p:cNvSpPr/>
          <p:nvPr/>
        </p:nvSpPr>
        <p:spPr>
          <a:xfrm>
            <a:off x="1587913" y="-135321"/>
            <a:ext cx="539150" cy="744975"/>
          </a:xfrm>
          <a:custGeom>
            <a:rect b="b" l="l" r="r" t="t"/>
            <a:pathLst>
              <a:path extrusionOk="0" h="29799" w="21566">
                <a:moveTo>
                  <a:pt x="523" y="549"/>
                </a:moveTo>
                <a:cubicBezTo>
                  <a:pt x="-1503" y="2441"/>
                  <a:pt x="4307" y="12709"/>
                  <a:pt x="6198" y="17573"/>
                </a:cubicBezTo>
                <a:cubicBezTo>
                  <a:pt x="8090" y="22437"/>
                  <a:pt x="9440" y="29462"/>
                  <a:pt x="11872" y="29732"/>
                </a:cubicBezTo>
                <a:cubicBezTo>
                  <a:pt x="14304" y="30002"/>
                  <a:pt x="19708" y="23112"/>
                  <a:pt x="20789" y="19194"/>
                </a:cubicBezTo>
                <a:cubicBezTo>
                  <a:pt x="21870" y="15276"/>
                  <a:pt x="21735" y="9332"/>
                  <a:pt x="18357" y="6224"/>
                </a:cubicBezTo>
                <a:cubicBezTo>
                  <a:pt x="14979" y="3117"/>
                  <a:pt x="2550" y="-1342"/>
                  <a:pt x="523" y="54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9"/>
          <p:cNvSpPr/>
          <p:nvPr/>
        </p:nvSpPr>
        <p:spPr>
          <a:xfrm>
            <a:off x="6457250" y="-494288"/>
            <a:ext cx="3230275" cy="1950275"/>
          </a:xfrm>
          <a:custGeom>
            <a:rect b="b" l="l" r="r" t="t"/>
            <a:pathLst>
              <a:path extrusionOk="0" h="78011" w="129211">
                <a:moveTo>
                  <a:pt x="304" y="2749"/>
                </a:moveTo>
                <a:cubicBezTo>
                  <a:pt x="-912" y="8423"/>
                  <a:pt x="8275" y="29905"/>
                  <a:pt x="21380" y="36795"/>
                </a:cubicBezTo>
                <a:cubicBezTo>
                  <a:pt x="34485" y="43685"/>
                  <a:pt x="67047" y="37876"/>
                  <a:pt x="78936" y="44091"/>
                </a:cubicBezTo>
                <a:cubicBezTo>
                  <a:pt x="90825" y="50306"/>
                  <a:pt x="85961" y="69086"/>
                  <a:pt x="92716" y="74085"/>
                </a:cubicBezTo>
                <a:cubicBezTo>
                  <a:pt x="99471" y="79084"/>
                  <a:pt x="113522" y="79489"/>
                  <a:pt x="119467" y="74085"/>
                </a:cubicBezTo>
                <a:cubicBezTo>
                  <a:pt x="125412" y="68681"/>
                  <a:pt x="131086" y="53143"/>
                  <a:pt x="128384" y="41659"/>
                </a:cubicBezTo>
                <a:cubicBezTo>
                  <a:pt x="125682" y="30175"/>
                  <a:pt x="119873" y="11666"/>
                  <a:pt x="103255" y="5181"/>
                </a:cubicBezTo>
                <a:cubicBezTo>
                  <a:pt x="86637" y="-1304"/>
                  <a:pt x="45835" y="3154"/>
                  <a:pt x="28676" y="2749"/>
                </a:cubicBezTo>
                <a:cubicBezTo>
                  <a:pt x="11518" y="2344"/>
                  <a:pt x="1520" y="-2925"/>
                  <a:pt x="304" y="2749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9"/>
          <p:cNvSpPr txBox="1"/>
          <p:nvPr>
            <p:ph type="ctrTitle"/>
          </p:nvPr>
        </p:nvSpPr>
        <p:spPr>
          <a:xfrm>
            <a:off x="1155125" y="1519800"/>
            <a:ext cx="2997000" cy="210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6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56" name="Google Shape;256;p49"/>
          <p:cNvSpPr/>
          <p:nvPr/>
        </p:nvSpPr>
        <p:spPr>
          <a:xfrm>
            <a:off x="-915926" y="-534200"/>
            <a:ext cx="2950627" cy="2392751"/>
          </a:xfrm>
          <a:custGeom>
            <a:rect b="b" l="l" r="r" t="t"/>
            <a:pathLst>
              <a:path extrusionOk="0" h="108564" w="133876">
                <a:moveTo>
                  <a:pt x="18339" y="104037"/>
                </a:moveTo>
                <a:cubicBezTo>
                  <a:pt x="25649" y="109575"/>
                  <a:pt x="38645" y="108910"/>
                  <a:pt x="46250" y="107581"/>
                </a:cubicBezTo>
                <a:cubicBezTo>
                  <a:pt x="53855" y="106252"/>
                  <a:pt x="60353" y="102412"/>
                  <a:pt x="63971" y="96062"/>
                </a:cubicBezTo>
                <a:cubicBezTo>
                  <a:pt x="67589" y="89712"/>
                  <a:pt x="64709" y="76939"/>
                  <a:pt x="67958" y="69481"/>
                </a:cubicBezTo>
                <a:cubicBezTo>
                  <a:pt x="71207" y="62024"/>
                  <a:pt x="75785" y="55157"/>
                  <a:pt x="83464" y="51317"/>
                </a:cubicBezTo>
                <a:cubicBezTo>
                  <a:pt x="91143" y="47478"/>
                  <a:pt x="106279" y="49324"/>
                  <a:pt x="114032" y="46444"/>
                </a:cubicBezTo>
                <a:cubicBezTo>
                  <a:pt x="121785" y="43564"/>
                  <a:pt x="126732" y="38543"/>
                  <a:pt x="129981" y="34039"/>
                </a:cubicBezTo>
                <a:cubicBezTo>
                  <a:pt x="133230" y="29535"/>
                  <a:pt x="133304" y="23997"/>
                  <a:pt x="133525" y="19419"/>
                </a:cubicBezTo>
                <a:cubicBezTo>
                  <a:pt x="133747" y="14841"/>
                  <a:pt x="134485" y="9672"/>
                  <a:pt x="131310" y="6571"/>
                </a:cubicBezTo>
                <a:cubicBezTo>
                  <a:pt x="128135" y="3470"/>
                  <a:pt x="125551" y="1846"/>
                  <a:pt x="114475" y="812"/>
                </a:cubicBezTo>
                <a:cubicBezTo>
                  <a:pt x="103400" y="-222"/>
                  <a:pt x="80658" y="-74"/>
                  <a:pt x="64857" y="369"/>
                </a:cubicBezTo>
                <a:cubicBezTo>
                  <a:pt x="49056" y="812"/>
                  <a:pt x="30153" y="-591"/>
                  <a:pt x="19668" y="3470"/>
                </a:cubicBezTo>
                <a:cubicBezTo>
                  <a:pt x="9183" y="7531"/>
                  <a:pt x="4827" y="12921"/>
                  <a:pt x="1947" y="24735"/>
                </a:cubicBezTo>
                <a:cubicBezTo>
                  <a:pt x="-933" y="36549"/>
                  <a:pt x="-342" y="61137"/>
                  <a:pt x="2390" y="74354"/>
                </a:cubicBezTo>
                <a:cubicBezTo>
                  <a:pt x="5122" y="87571"/>
                  <a:pt x="11029" y="98499"/>
                  <a:pt x="18339" y="10403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9"/>
          <p:cNvSpPr/>
          <p:nvPr/>
        </p:nvSpPr>
        <p:spPr>
          <a:xfrm>
            <a:off x="7730409" y="4179197"/>
            <a:ext cx="1774275" cy="1140225"/>
          </a:xfrm>
          <a:custGeom>
            <a:rect b="b" l="l" r="r" t="t"/>
            <a:pathLst>
              <a:path extrusionOk="0" h="45609" w="70971">
                <a:moveTo>
                  <a:pt x="50519" y="45572"/>
                </a:moveTo>
                <a:cubicBezTo>
                  <a:pt x="40625" y="45646"/>
                  <a:pt x="13896" y="43653"/>
                  <a:pt x="5774" y="41142"/>
                </a:cubicBezTo>
                <a:cubicBezTo>
                  <a:pt x="-2348" y="38632"/>
                  <a:pt x="88" y="33389"/>
                  <a:pt x="1786" y="30509"/>
                </a:cubicBezTo>
                <a:cubicBezTo>
                  <a:pt x="3484" y="27629"/>
                  <a:pt x="10868" y="25267"/>
                  <a:pt x="15963" y="23864"/>
                </a:cubicBezTo>
                <a:cubicBezTo>
                  <a:pt x="21058" y="22461"/>
                  <a:pt x="27851" y="24529"/>
                  <a:pt x="32355" y="22092"/>
                </a:cubicBezTo>
                <a:cubicBezTo>
                  <a:pt x="36859" y="19655"/>
                  <a:pt x="39664" y="12715"/>
                  <a:pt x="42987" y="9244"/>
                </a:cubicBezTo>
                <a:cubicBezTo>
                  <a:pt x="46310" y="5774"/>
                  <a:pt x="48451" y="2451"/>
                  <a:pt x="52291" y="1269"/>
                </a:cubicBezTo>
                <a:cubicBezTo>
                  <a:pt x="56131" y="88"/>
                  <a:pt x="62924" y="-1168"/>
                  <a:pt x="66025" y="2155"/>
                </a:cubicBezTo>
                <a:cubicBezTo>
                  <a:pt x="69126" y="5478"/>
                  <a:pt x="71046" y="14781"/>
                  <a:pt x="70898" y="21205"/>
                </a:cubicBezTo>
                <a:cubicBezTo>
                  <a:pt x="70750" y="27629"/>
                  <a:pt x="68536" y="36638"/>
                  <a:pt x="65139" y="40699"/>
                </a:cubicBezTo>
                <a:cubicBezTo>
                  <a:pt x="61743" y="44760"/>
                  <a:pt x="60413" y="45498"/>
                  <a:pt x="50519" y="455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9"/>
          <p:cNvSpPr/>
          <p:nvPr/>
        </p:nvSpPr>
        <p:spPr>
          <a:xfrm>
            <a:off x="-425734" y="3033522"/>
            <a:ext cx="1977975" cy="2388150"/>
          </a:xfrm>
          <a:custGeom>
            <a:rect b="b" l="l" r="r" t="t"/>
            <a:pathLst>
              <a:path extrusionOk="0" h="95526" w="79119">
                <a:moveTo>
                  <a:pt x="6396" y="3773"/>
                </a:moveTo>
                <a:cubicBezTo>
                  <a:pt x="9733" y="229"/>
                  <a:pt x="15330" y="-435"/>
                  <a:pt x="21015" y="229"/>
                </a:cubicBezTo>
                <a:cubicBezTo>
                  <a:pt x="26700" y="894"/>
                  <a:pt x="36617" y="2987"/>
                  <a:pt x="40508" y="7760"/>
                </a:cubicBezTo>
                <a:cubicBezTo>
                  <a:pt x="44399" y="12533"/>
                  <a:pt x="45445" y="19839"/>
                  <a:pt x="44361" y="28868"/>
                </a:cubicBezTo>
                <a:cubicBezTo>
                  <a:pt x="43277" y="37898"/>
                  <a:pt x="34135" y="54500"/>
                  <a:pt x="34002" y="61937"/>
                </a:cubicBezTo>
                <a:cubicBezTo>
                  <a:pt x="33869" y="69374"/>
                  <a:pt x="36662" y="71949"/>
                  <a:pt x="43565" y="73492"/>
                </a:cubicBezTo>
                <a:cubicBezTo>
                  <a:pt x="50468" y="75035"/>
                  <a:pt x="70022" y="68566"/>
                  <a:pt x="75419" y="71197"/>
                </a:cubicBezTo>
                <a:cubicBezTo>
                  <a:pt x="80817" y="73828"/>
                  <a:pt x="79701" y="85451"/>
                  <a:pt x="75950" y="89276"/>
                </a:cubicBezTo>
                <a:cubicBezTo>
                  <a:pt x="72199" y="93101"/>
                  <a:pt x="64284" y="93485"/>
                  <a:pt x="52913" y="94149"/>
                </a:cubicBezTo>
                <a:cubicBezTo>
                  <a:pt x="41542" y="94814"/>
                  <a:pt x="16438" y="97324"/>
                  <a:pt x="7725" y="93263"/>
                </a:cubicBezTo>
                <a:cubicBezTo>
                  <a:pt x="-988" y="89202"/>
                  <a:pt x="1758" y="81745"/>
                  <a:pt x="636" y="69783"/>
                </a:cubicBezTo>
                <a:cubicBezTo>
                  <a:pt x="-486" y="57822"/>
                  <a:pt x="31" y="32496"/>
                  <a:pt x="991" y="21494"/>
                </a:cubicBezTo>
                <a:cubicBezTo>
                  <a:pt x="1951" y="10492"/>
                  <a:pt x="3059" y="7317"/>
                  <a:pt x="6396" y="3773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0"/>
          <p:cNvSpPr/>
          <p:nvPr/>
        </p:nvSpPr>
        <p:spPr>
          <a:xfrm>
            <a:off x="-535104" y="2733312"/>
            <a:ext cx="1456125" cy="2986950"/>
          </a:xfrm>
          <a:custGeom>
            <a:rect b="b" l="l" r="r" t="t"/>
            <a:pathLst>
              <a:path extrusionOk="0" h="119478" w="58245">
                <a:moveTo>
                  <a:pt x="50617" y="116610"/>
                </a:moveTo>
                <a:cubicBezTo>
                  <a:pt x="56819" y="111884"/>
                  <a:pt x="59478" y="95344"/>
                  <a:pt x="57706" y="88256"/>
                </a:cubicBezTo>
                <a:cubicBezTo>
                  <a:pt x="55934" y="81168"/>
                  <a:pt x="43677" y="79692"/>
                  <a:pt x="39985" y="74080"/>
                </a:cubicBezTo>
                <a:cubicBezTo>
                  <a:pt x="36293" y="68469"/>
                  <a:pt x="35999" y="62709"/>
                  <a:pt x="35556" y="54587"/>
                </a:cubicBezTo>
                <a:cubicBezTo>
                  <a:pt x="35113" y="46465"/>
                  <a:pt x="37771" y="33765"/>
                  <a:pt x="37328" y="25347"/>
                </a:cubicBezTo>
                <a:cubicBezTo>
                  <a:pt x="36885" y="16930"/>
                  <a:pt x="37033" y="8217"/>
                  <a:pt x="32898" y="4082"/>
                </a:cubicBezTo>
                <a:cubicBezTo>
                  <a:pt x="28763" y="-53"/>
                  <a:pt x="17834" y="-643"/>
                  <a:pt x="12518" y="538"/>
                </a:cubicBezTo>
                <a:cubicBezTo>
                  <a:pt x="7202" y="1719"/>
                  <a:pt x="2920" y="1276"/>
                  <a:pt x="1000" y="11170"/>
                </a:cubicBezTo>
                <a:cubicBezTo>
                  <a:pt x="-920" y="21064"/>
                  <a:pt x="409" y="45136"/>
                  <a:pt x="1000" y="59903"/>
                </a:cubicBezTo>
                <a:cubicBezTo>
                  <a:pt x="1591" y="74671"/>
                  <a:pt x="1295" y="90324"/>
                  <a:pt x="4544" y="99775"/>
                </a:cubicBezTo>
                <a:cubicBezTo>
                  <a:pt x="7793" y="109226"/>
                  <a:pt x="12814" y="113804"/>
                  <a:pt x="20493" y="116610"/>
                </a:cubicBezTo>
                <a:cubicBezTo>
                  <a:pt x="28172" y="119416"/>
                  <a:pt x="44415" y="121336"/>
                  <a:pt x="50617" y="11661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50"/>
          <p:cNvSpPr/>
          <p:nvPr/>
        </p:nvSpPr>
        <p:spPr>
          <a:xfrm>
            <a:off x="7726361" y="-434723"/>
            <a:ext cx="1963375" cy="1777875"/>
          </a:xfrm>
          <a:custGeom>
            <a:rect b="b" l="l" r="r" t="t"/>
            <a:pathLst>
              <a:path extrusionOk="0" h="71115" w="78535">
                <a:moveTo>
                  <a:pt x="3720" y="8529"/>
                </a:moveTo>
                <a:cubicBezTo>
                  <a:pt x="1653" y="13550"/>
                  <a:pt x="-2187" y="25955"/>
                  <a:pt x="1948" y="30680"/>
                </a:cubicBezTo>
                <a:cubicBezTo>
                  <a:pt x="6083" y="35406"/>
                  <a:pt x="23214" y="30827"/>
                  <a:pt x="28530" y="36882"/>
                </a:cubicBezTo>
                <a:cubicBezTo>
                  <a:pt x="33846" y="42937"/>
                  <a:pt x="28087" y="61839"/>
                  <a:pt x="33846" y="67008"/>
                </a:cubicBezTo>
                <a:cubicBezTo>
                  <a:pt x="39605" y="72177"/>
                  <a:pt x="55702" y="72324"/>
                  <a:pt x="63086" y="67894"/>
                </a:cubicBezTo>
                <a:cubicBezTo>
                  <a:pt x="70470" y="63464"/>
                  <a:pt x="77262" y="50763"/>
                  <a:pt x="78148" y="40426"/>
                </a:cubicBezTo>
                <a:cubicBezTo>
                  <a:pt x="79034" y="30089"/>
                  <a:pt x="79035" y="12515"/>
                  <a:pt x="68402" y="5870"/>
                </a:cubicBezTo>
                <a:cubicBezTo>
                  <a:pt x="57770" y="-775"/>
                  <a:pt x="25133" y="111"/>
                  <a:pt x="14353" y="554"/>
                </a:cubicBezTo>
                <a:cubicBezTo>
                  <a:pt x="3573" y="997"/>
                  <a:pt x="5788" y="3508"/>
                  <a:pt x="3720" y="852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50"/>
          <p:cNvSpPr/>
          <p:nvPr/>
        </p:nvSpPr>
        <p:spPr>
          <a:xfrm>
            <a:off x="-334117" y="-394575"/>
            <a:ext cx="1053100" cy="1040650"/>
          </a:xfrm>
          <a:custGeom>
            <a:rect b="b" l="l" r="r" t="t"/>
            <a:pathLst>
              <a:path extrusionOk="0" h="41626" w="42124">
                <a:moveTo>
                  <a:pt x="1846" y="19327"/>
                </a:moveTo>
                <a:cubicBezTo>
                  <a:pt x="4504" y="25972"/>
                  <a:pt x="13808" y="40887"/>
                  <a:pt x="20453" y="41478"/>
                </a:cubicBezTo>
                <a:cubicBezTo>
                  <a:pt x="27098" y="42069"/>
                  <a:pt x="40094" y="29221"/>
                  <a:pt x="41718" y="22871"/>
                </a:cubicBezTo>
                <a:cubicBezTo>
                  <a:pt x="43343" y="16521"/>
                  <a:pt x="36402" y="6922"/>
                  <a:pt x="30200" y="3378"/>
                </a:cubicBezTo>
                <a:cubicBezTo>
                  <a:pt x="23998" y="-166"/>
                  <a:pt x="9231" y="-1052"/>
                  <a:pt x="4505" y="1606"/>
                </a:cubicBezTo>
                <a:cubicBezTo>
                  <a:pt x="-221" y="4264"/>
                  <a:pt x="-812" y="12682"/>
                  <a:pt x="1846" y="19327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50"/>
          <p:cNvSpPr/>
          <p:nvPr/>
        </p:nvSpPr>
        <p:spPr>
          <a:xfrm rot="1742699">
            <a:off x="8348933" y="4265271"/>
            <a:ext cx="577429" cy="668304"/>
          </a:xfrm>
          <a:custGeom>
            <a:rect b="b" l="l" r="r" t="t"/>
            <a:pathLst>
              <a:path extrusionOk="0" h="26733" w="26604">
                <a:moveTo>
                  <a:pt x="24869" y="2192"/>
                </a:moveTo>
                <a:cubicBezTo>
                  <a:pt x="21251" y="346"/>
                  <a:pt x="5450" y="-1500"/>
                  <a:pt x="1832" y="2192"/>
                </a:cubicBezTo>
                <a:cubicBezTo>
                  <a:pt x="-1786" y="5884"/>
                  <a:pt x="1020" y="20577"/>
                  <a:pt x="3161" y="24343"/>
                </a:cubicBezTo>
                <a:cubicBezTo>
                  <a:pt x="5302" y="28109"/>
                  <a:pt x="11283" y="26632"/>
                  <a:pt x="14679" y="24786"/>
                </a:cubicBezTo>
                <a:cubicBezTo>
                  <a:pt x="18076" y="22940"/>
                  <a:pt x="21842" y="17034"/>
                  <a:pt x="23540" y="13268"/>
                </a:cubicBezTo>
                <a:cubicBezTo>
                  <a:pt x="25238" y="9502"/>
                  <a:pt x="28487" y="4038"/>
                  <a:pt x="24869" y="219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50"/>
          <p:cNvSpPr txBox="1"/>
          <p:nvPr>
            <p:ph type="title"/>
          </p:nvPr>
        </p:nvSpPr>
        <p:spPr>
          <a:xfrm>
            <a:off x="921013" y="2013258"/>
            <a:ext cx="3517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5" name="Google Shape;265;p50"/>
          <p:cNvSpPr txBox="1"/>
          <p:nvPr>
            <p:ph idx="2" type="title"/>
          </p:nvPr>
        </p:nvSpPr>
        <p:spPr>
          <a:xfrm>
            <a:off x="921013" y="3538600"/>
            <a:ext cx="3517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6" name="Google Shape;266;p50"/>
          <p:cNvSpPr txBox="1"/>
          <p:nvPr>
            <p:ph idx="3" type="title"/>
          </p:nvPr>
        </p:nvSpPr>
        <p:spPr>
          <a:xfrm>
            <a:off x="921013" y="1590006"/>
            <a:ext cx="878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7" name="Google Shape;267;p50"/>
          <p:cNvSpPr txBox="1"/>
          <p:nvPr>
            <p:ph idx="4" type="title"/>
          </p:nvPr>
        </p:nvSpPr>
        <p:spPr>
          <a:xfrm>
            <a:off x="921013" y="3127500"/>
            <a:ext cx="878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8" name="Google Shape;268;p50"/>
          <p:cNvSpPr txBox="1"/>
          <p:nvPr>
            <p:ph idx="5"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9" name="Google Shape;269;p50"/>
          <p:cNvSpPr txBox="1"/>
          <p:nvPr>
            <p:ph idx="6" type="title"/>
          </p:nvPr>
        </p:nvSpPr>
        <p:spPr>
          <a:xfrm>
            <a:off x="4706688" y="2013258"/>
            <a:ext cx="35163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0" name="Google Shape;270;p50"/>
          <p:cNvSpPr txBox="1"/>
          <p:nvPr>
            <p:ph idx="7" type="title"/>
          </p:nvPr>
        </p:nvSpPr>
        <p:spPr>
          <a:xfrm>
            <a:off x="4706688" y="3538600"/>
            <a:ext cx="35163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1" name="Google Shape;271;p50"/>
          <p:cNvSpPr txBox="1"/>
          <p:nvPr>
            <p:ph idx="8" type="title"/>
          </p:nvPr>
        </p:nvSpPr>
        <p:spPr>
          <a:xfrm>
            <a:off x="4706688" y="1590006"/>
            <a:ext cx="878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2" name="Google Shape;272;p50"/>
          <p:cNvSpPr txBox="1"/>
          <p:nvPr>
            <p:ph idx="9" type="title"/>
          </p:nvPr>
        </p:nvSpPr>
        <p:spPr>
          <a:xfrm>
            <a:off x="4706688" y="3127500"/>
            <a:ext cx="878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1"/>
          <p:cNvSpPr/>
          <p:nvPr/>
        </p:nvSpPr>
        <p:spPr>
          <a:xfrm>
            <a:off x="6811651" y="4059410"/>
            <a:ext cx="3049275" cy="1245275"/>
          </a:xfrm>
          <a:custGeom>
            <a:rect b="b" l="l" r="r" t="t"/>
            <a:pathLst>
              <a:path extrusionOk="0" h="49811" w="121971">
                <a:moveTo>
                  <a:pt x="15947" y="49592"/>
                </a:moveTo>
                <a:cubicBezTo>
                  <a:pt x="584" y="48909"/>
                  <a:pt x="3656" y="49620"/>
                  <a:pt x="1608" y="44676"/>
                </a:cubicBezTo>
                <a:cubicBezTo>
                  <a:pt x="-440" y="39733"/>
                  <a:pt x="-1259" y="27374"/>
                  <a:pt x="3657" y="19931"/>
                </a:cubicBezTo>
                <a:cubicBezTo>
                  <a:pt x="8573" y="12489"/>
                  <a:pt x="19224" y="676"/>
                  <a:pt x="31105" y="21"/>
                </a:cubicBezTo>
                <a:cubicBezTo>
                  <a:pt x="42986" y="-634"/>
                  <a:pt x="63265" y="14565"/>
                  <a:pt x="74941" y="15999"/>
                </a:cubicBezTo>
                <a:cubicBezTo>
                  <a:pt x="86617" y="17433"/>
                  <a:pt x="93854" y="8692"/>
                  <a:pt x="101160" y="8624"/>
                </a:cubicBezTo>
                <a:cubicBezTo>
                  <a:pt x="108466" y="8556"/>
                  <a:pt x="115362" y="10536"/>
                  <a:pt x="118776" y="15589"/>
                </a:cubicBezTo>
                <a:cubicBezTo>
                  <a:pt x="122190" y="20642"/>
                  <a:pt x="122327" y="33684"/>
                  <a:pt x="121644" y="38941"/>
                </a:cubicBezTo>
                <a:cubicBezTo>
                  <a:pt x="120961" y="44199"/>
                  <a:pt x="119322" y="45495"/>
                  <a:pt x="114679" y="47134"/>
                </a:cubicBezTo>
                <a:cubicBezTo>
                  <a:pt x="110036" y="48773"/>
                  <a:pt x="110241" y="48363"/>
                  <a:pt x="93786" y="48773"/>
                </a:cubicBezTo>
                <a:cubicBezTo>
                  <a:pt x="77331" y="49183"/>
                  <a:pt x="31310" y="50275"/>
                  <a:pt x="15947" y="4959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51"/>
          <p:cNvSpPr/>
          <p:nvPr/>
        </p:nvSpPr>
        <p:spPr>
          <a:xfrm>
            <a:off x="-380875" y="3530610"/>
            <a:ext cx="1182325" cy="1715900"/>
          </a:xfrm>
          <a:custGeom>
            <a:rect b="b" l="l" r="r" t="t"/>
            <a:pathLst>
              <a:path extrusionOk="0" h="68636" w="47293">
                <a:moveTo>
                  <a:pt x="35719" y="66482"/>
                </a:moveTo>
                <a:cubicBezTo>
                  <a:pt x="41455" y="64843"/>
                  <a:pt x="44254" y="61771"/>
                  <a:pt x="45961" y="57060"/>
                </a:cubicBezTo>
                <a:cubicBezTo>
                  <a:pt x="47668" y="52349"/>
                  <a:pt x="47805" y="43268"/>
                  <a:pt x="45961" y="38215"/>
                </a:cubicBezTo>
                <a:cubicBezTo>
                  <a:pt x="44118" y="33162"/>
                  <a:pt x="37153" y="31251"/>
                  <a:pt x="34900" y="26744"/>
                </a:cubicBezTo>
                <a:cubicBezTo>
                  <a:pt x="32647" y="22238"/>
                  <a:pt x="34285" y="15273"/>
                  <a:pt x="32441" y="11176"/>
                </a:cubicBezTo>
                <a:cubicBezTo>
                  <a:pt x="30597" y="7079"/>
                  <a:pt x="27252" y="3938"/>
                  <a:pt x="23838" y="2163"/>
                </a:cubicBezTo>
                <a:cubicBezTo>
                  <a:pt x="20424" y="388"/>
                  <a:pt x="15713" y="-705"/>
                  <a:pt x="11958" y="524"/>
                </a:cubicBezTo>
                <a:cubicBezTo>
                  <a:pt x="8203" y="1753"/>
                  <a:pt x="3081" y="1821"/>
                  <a:pt x="1306" y="9537"/>
                </a:cubicBezTo>
                <a:cubicBezTo>
                  <a:pt x="-469" y="17253"/>
                  <a:pt x="-401" y="37259"/>
                  <a:pt x="1306" y="46818"/>
                </a:cubicBezTo>
                <a:cubicBezTo>
                  <a:pt x="3013" y="56377"/>
                  <a:pt x="5813" y="63615"/>
                  <a:pt x="11548" y="66892"/>
                </a:cubicBezTo>
                <a:cubicBezTo>
                  <a:pt x="17284" y="70169"/>
                  <a:pt x="29984" y="68121"/>
                  <a:pt x="35719" y="66482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51"/>
          <p:cNvSpPr/>
          <p:nvPr/>
        </p:nvSpPr>
        <p:spPr>
          <a:xfrm>
            <a:off x="6985843" y="-388841"/>
            <a:ext cx="2839975" cy="941100"/>
          </a:xfrm>
          <a:custGeom>
            <a:rect b="b" l="l" r="r" t="t"/>
            <a:pathLst>
              <a:path extrusionOk="0" h="37644" w="113599">
                <a:moveTo>
                  <a:pt x="5100" y="963"/>
                </a:moveTo>
                <a:cubicBezTo>
                  <a:pt x="-5708" y="3935"/>
                  <a:pt x="4019" y="18932"/>
                  <a:pt x="11585" y="22850"/>
                </a:cubicBezTo>
                <a:cubicBezTo>
                  <a:pt x="19151" y="26768"/>
                  <a:pt x="38742" y="22174"/>
                  <a:pt x="50496" y="24471"/>
                </a:cubicBezTo>
                <a:cubicBezTo>
                  <a:pt x="62250" y="26768"/>
                  <a:pt x="72113" y="35145"/>
                  <a:pt x="82111" y="36631"/>
                </a:cubicBezTo>
                <a:cubicBezTo>
                  <a:pt x="92109" y="38117"/>
                  <a:pt x="106025" y="37712"/>
                  <a:pt x="110483" y="33388"/>
                </a:cubicBezTo>
                <a:cubicBezTo>
                  <a:pt x="114942" y="29065"/>
                  <a:pt x="114537" y="15419"/>
                  <a:pt x="108862" y="10690"/>
                </a:cubicBezTo>
                <a:cubicBezTo>
                  <a:pt x="103188" y="5961"/>
                  <a:pt x="93730" y="6637"/>
                  <a:pt x="76436" y="5016"/>
                </a:cubicBezTo>
                <a:cubicBezTo>
                  <a:pt x="59142" y="3395"/>
                  <a:pt x="15909" y="-2009"/>
                  <a:pt x="5100" y="963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51"/>
          <p:cNvSpPr/>
          <p:nvPr/>
        </p:nvSpPr>
        <p:spPr>
          <a:xfrm>
            <a:off x="8635932" y="3084218"/>
            <a:ext cx="679450" cy="1065650"/>
          </a:xfrm>
          <a:custGeom>
            <a:rect b="b" l="l" r="r" t="t"/>
            <a:pathLst>
              <a:path extrusionOk="0" h="42626" w="27178">
                <a:moveTo>
                  <a:pt x="25025" y="1469"/>
                </a:moveTo>
                <a:cubicBezTo>
                  <a:pt x="21377" y="-1233"/>
                  <a:pt x="7866" y="-152"/>
                  <a:pt x="3948" y="6333"/>
                </a:cubicBezTo>
                <a:cubicBezTo>
                  <a:pt x="30" y="12818"/>
                  <a:pt x="-1186" y="35246"/>
                  <a:pt x="1516" y="40380"/>
                </a:cubicBezTo>
                <a:cubicBezTo>
                  <a:pt x="4218" y="45514"/>
                  <a:pt x="16108" y="40109"/>
                  <a:pt x="20161" y="37137"/>
                </a:cubicBezTo>
                <a:cubicBezTo>
                  <a:pt x="24214" y="34165"/>
                  <a:pt x="25024" y="28491"/>
                  <a:pt x="25835" y="22546"/>
                </a:cubicBezTo>
                <a:cubicBezTo>
                  <a:pt x="26646" y="16601"/>
                  <a:pt x="28673" y="4171"/>
                  <a:pt x="25025" y="146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1"/>
          <p:cNvSpPr txBox="1"/>
          <p:nvPr>
            <p:ph idx="1" type="subTitle"/>
          </p:nvPr>
        </p:nvSpPr>
        <p:spPr>
          <a:xfrm>
            <a:off x="901300" y="1679675"/>
            <a:ext cx="49365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ndal"/>
              <a:buAutoNum type="arabicPeriod"/>
              <a:defRPr sz="16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79" name="Google Shape;279;p51"/>
          <p:cNvSpPr txBox="1"/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2"/>
          <p:cNvSpPr/>
          <p:nvPr/>
        </p:nvSpPr>
        <p:spPr>
          <a:xfrm>
            <a:off x="6611765" y="4321816"/>
            <a:ext cx="2957350" cy="942800"/>
          </a:xfrm>
          <a:custGeom>
            <a:rect b="b" l="l" r="r" t="t"/>
            <a:pathLst>
              <a:path extrusionOk="0" h="37712" w="118294">
                <a:moveTo>
                  <a:pt x="10203" y="36854"/>
                </a:moveTo>
                <a:cubicBezTo>
                  <a:pt x="2081" y="35008"/>
                  <a:pt x="-207" y="30061"/>
                  <a:pt x="14" y="25867"/>
                </a:cubicBezTo>
                <a:cubicBezTo>
                  <a:pt x="236" y="21673"/>
                  <a:pt x="2672" y="13684"/>
                  <a:pt x="11532" y="11690"/>
                </a:cubicBezTo>
                <a:cubicBezTo>
                  <a:pt x="20393" y="9697"/>
                  <a:pt x="41806" y="14349"/>
                  <a:pt x="53177" y="13906"/>
                </a:cubicBezTo>
                <a:cubicBezTo>
                  <a:pt x="64548" y="13463"/>
                  <a:pt x="72744" y="11247"/>
                  <a:pt x="79758" y="9032"/>
                </a:cubicBezTo>
                <a:cubicBezTo>
                  <a:pt x="86773" y="6817"/>
                  <a:pt x="89800" y="1501"/>
                  <a:pt x="95264" y="615"/>
                </a:cubicBezTo>
                <a:cubicBezTo>
                  <a:pt x="100728" y="-271"/>
                  <a:pt x="108776" y="-862"/>
                  <a:pt x="112542" y="3716"/>
                </a:cubicBezTo>
                <a:cubicBezTo>
                  <a:pt x="116308" y="8294"/>
                  <a:pt x="119483" y="22692"/>
                  <a:pt x="117858" y="28082"/>
                </a:cubicBezTo>
                <a:cubicBezTo>
                  <a:pt x="116234" y="33472"/>
                  <a:pt x="107816" y="34654"/>
                  <a:pt x="102795" y="36057"/>
                </a:cubicBezTo>
                <a:cubicBezTo>
                  <a:pt x="97774" y="37460"/>
                  <a:pt x="96740" y="36352"/>
                  <a:pt x="87732" y="36500"/>
                </a:cubicBezTo>
                <a:cubicBezTo>
                  <a:pt x="78724" y="36648"/>
                  <a:pt x="61668" y="36884"/>
                  <a:pt x="48746" y="36943"/>
                </a:cubicBezTo>
                <a:cubicBezTo>
                  <a:pt x="35825" y="37002"/>
                  <a:pt x="18325" y="38700"/>
                  <a:pt x="10203" y="368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52"/>
          <p:cNvSpPr/>
          <p:nvPr/>
        </p:nvSpPr>
        <p:spPr>
          <a:xfrm>
            <a:off x="-323724" y="-138940"/>
            <a:ext cx="1910175" cy="1819950"/>
          </a:xfrm>
          <a:custGeom>
            <a:rect b="b" l="l" r="r" t="t"/>
            <a:pathLst>
              <a:path extrusionOk="0" h="72798" w="76407">
                <a:moveTo>
                  <a:pt x="543" y="53315"/>
                </a:moveTo>
                <a:cubicBezTo>
                  <a:pt x="1503" y="59414"/>
                  <a:pt x="2685" y="65794"/>
                  <a:pt x="6303" y="68644"/>
                </a:cubicBezTo>
                <a:cubicBezTo>
                  <a:pt x="9921" y="71494"/>
                  <a:pt x="18339" y="75378"/>
                  <a:pt x="22252" y="70416"/>
                </a:cubicBezTo>
                <a:cubicBezTo>
                  <a:pt x="26165" y="65454"/>
                  <a:pt x="26091" y="44411"/>
                  <a:pt x="29783" y="38873"/>
                </a:cubicBezTo>
                <a:cubicBezTo>
                  <a:pt x="33475" y="33335"/>
                  <a:pt x="41007" y="40113"/>
                  <a:pt x="44403" y="37189"/>
                </a:cubicBezTo>
                <a:cubicBezTo>
                  <a:pt x="47800" y="34265"/>
                  <a:pt x="45510" y="24563"/>
                  <a:pt x="50162" y="21329"/>
                </a:cubicBezTo>
                <a:cubicBezTo>
                  <a:pt x="54814" y="18095"/>
                  <a:pt x="68400" y="21004"/>
                  <a:pt x="72313" y="17785"/>
                </a:cubicBezTo>
                <a:cubicBezTo>
                  <a:pt x="76227" y="14566"/>
                  <a:pt x="78516" y="4938"/>
                  <a:pt x="73643" y="2014"/>
                </a:cubicBezTo>
                <a:cubicBezTo>
                  <a:pt x="68770" y="-910"/>
                  <a:pt x="51862" y="405"/>
                  <a:pt x="43075" y="242"/>
                </a:cubicBezTo>
                <a:cubicBezTo>
                  <a:pt x="34288" y="79"/>
                  <a:pt x="27569" y="-498"/>
                  <a:pt x="20923" y="1038"/>
                </a:cubicBezTo>
                <a:cubicBezTo>
                  <a:pt x="14278" y="2574"/>
                  <a:pt x="6599" y="4287"/>
                  <a:pt x="3202" y="9456"/>
                </a:cubicBezTo>
                <a:cubicBezTo>
                  <a:pt x="-195" y="14625"/>
                  <a:pt x="986" y="24740"/>
                  <a:pt x="543" y="32050"/>
                </a:cubicBezTo>
                <a:cubicBezTo>
                  <a:pt x="100" y="39360"/>
                  <a:pt x="-417" y="47216"/>
                  <a:pt x="543" y="533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52"/>
          <p:cNvSpPr/>
          <p:nvPr/>
        </p:nvSpPr>
        <p:spPr>
          <a:xfrm>
            <a:off x="7983766" y="-124867"/>
            <a:ext cx="1526925" cy="1251975"/>
          </a:xfrm>
          <a:custGeom>
            <a:rect b="b" l="l" r="r" t="t"/>
            <a:pathLst>
              <a:path extrusionOk="0" h="50079" w="61077">
                <a:moveTo>
                  <a:pt x="2284" y="2160"/>
                </a:moveTo>
                <a:cubicBezTo>
                  <a:pt x="-1482" y="4597"/>
                  <a:pt x="69" y="12423"/>
                  <a:pt x="3170" y="15007"/>
                </a:cubicBezTo>
                <a:cubicBezTo>
                  <a:pt x="6271" y="17591"/>
                  <a:pt x="16461" y="15524"/>
                  <a:pt x="20891" y="17665"/>
                </a:cubicBezTo>
                <a:cubicBezTo>
                  <a:pt x="25321" y="19806"/>
                  <a:pt x="27758" y="23129"/>
                  <a:pt x="29751" y="27855"/>
                </a:cubicBezTo>
                <a:cubicBezTo>
                  <a:pt x="31745" y="32581"/>
                  <a:pt x="30858" y="42327"/>
                  <a:pt x="32852" y="46019"/>
                </a:cubicBezTo>
                <a:cubicBezTo>
                  <a:pt x="34846" y="49711"/>
                  <a:pt x="37578" y="50154"/>
                  <a:pt x="41713" y="50006"/>
                </a:cubicBezTo>
                <a:cubicBezTo>
                  <a:pt x="45848" y="49858"/>
                  <a:pt x="54487" y="49489"/>
                  <a:pt x="57662" y="45133"/>
                </a:cubicBezTo>
                <a:cubicBezTo>
                  <a:pt x="60837" y="40777"/>
                  <a:pt x="61354" y="30956"/>
                  <a:pt x="60763" y="23868"/>
                </a:cubicBezTo>
                <a:cubicBezTo>
                  <a:pt x="60172" y="16780"/>
                  <a:pt x="59951" y="6516"/>
                  <a:pt x="54118" y="2603"/>
                </a:cubicBezTo>
                <a:cubicBezTo>
                  <a:pt x="48285" y="-1310"/>
                  <a:pt x="34403" y="462"/>
                  <a:pt x="25764" y="388"/>
                </a:cubicBezTo>
                <a:cubicBezTo>
                  <a:pt x="17125" y="314"/>
                  <a:pt x="6050" y="-276"/>
                  <a:pt x="2284" y="2160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2"/>
          <p:cNvSpPr txBox="1"/>
          <p:nvPr>
            <p:ph idx="1" type="subTitle"/>
          </p:nvPr>
        </p:nvSpPr>
        <p:spPr>
          <a:xfrm>
            <a:off x="4300075" y="2082625"/>
            <a:ext cx="4058700" cy="21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52"/>
          <p:cNvSpPr txBox="1"/>
          <p:nvPr>
            <p:ph type="title"/>
          </p:nvPr>
        </p:nvSpPr>
        <p:spPr>
          <a:xfrm>
            <a:off x="4300075" y="931175"/>
            <a:ext cx="4058700" cy="12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3"/>
          <p:cNvSpPr/>
          <p:nvPr/>
        </p:nvSpPr>
        <p:spPr>
          <a:xfrm>
            <a:off x="-536318" y="-201404"/>
            <a:ext cx="2335175" cy="1986500"/>
          </a:xfrm>
          <a:custGeom>
            <a:rect b="b" l="l" r="r" t="t"/>
            <a:pathLst>
              <a:path extrusionOk="0" h="79460" w="93407">
                <a:moveTo>
                  <a:pt x="6811" y="67460"/>
                </a:moveTo>
                <a:cubicBezTo>
                  <a:pt x="9269" y="74834"/>
                  <a:pt x="10976" y="75995"/>
                  <a:pt x="16643" y="77702"/>
                </a:cubicBezTo>
                <a:cubicBezTo>
                  <a:pt x="22310" y="79409"/>
                  <a:pt x="35283" y="80502"/>
                  <a:pt x="40814" y="77702"/>
                </a:cubicBezTo>
                <a:cubicBezTo>
                  <a:pt x="46345" y="74903"/>
                  <a:pt x="47642" y="67801"/>
                  <a:pt x="49827" y="60905"/>
                </a:cubicBezTo>
                <a:cubicBezTo>
                  <a:pt x="52012" y="54009"/>
                  <a:pt x="50852" y="42469"/>
                  <a:pt x="53924" y="36324"/>
                </a:cubicBezTo>
                <a:cubicBezTo>
                  <a:pt x="56997" y="30179"/>
                  <a:pt x="62800" y="26492"/>
                  <a:pt x="68262" y="24034"/>
                </a:cubicBezTo>
                <a:cubicBezTo>
                  <a:pt x="73724" y="21576"/>
                  <a:pt x="82533" y="23898"/>
                  <a:pt x="86698" y="21576"/>
                </a:cubicBezTo>
                <a:cubicBezTo>
                  <a:pt x="90863" y="19255"/>
                  <a:pt x="92843" y="13314"/>
                  <a:pt x="93253" y="10105"/>
                </a:cubicBezTo>
                <a:cubicBezTo>
                  <a:pt x="93663" y="6896"/>
                  <a:pt x="93253" y="3823"/>
                  <a:pt x="89156" y="2321"/>
                </a:cubicBezTo>
                <a:cubicBezTo>
                  <a:pt x="85059" y="819"/>
                  <a:pt x="76934" y="1433"/>
                  <a:pt x="68672" y="1092"/>
                </a:cubicBezTo>
                <a:cubicBezTo>
                  <a:pt x="60410" y="751"/>
                  <a:pt x="50442" y="-273"/>
                  <a:pt x="39585" y="273"/>
                </a:cubicBezTo>
                <a:cubicBezTo>
                  <a:pt x="28729" y="819"/>
                  <a:pt x="9815" y="-1161"/>
                  <a:pt x="3533" y="4370"/>
                </a:cubicBezTo>
                <a:cubicBezTo>
                  <a:pt x="-2749" y="9901"/>
                  <a:pt x="1349" y="22942"/>
                  <a:pt x="1895" y="33457"/>
                </a:cubicBezTo>
                <a:cubicBezTo>
                  <a:pt x="2441" y="43972"/>
                  <a:pt x="4353" y="60086"/>
                  <a:pt x="6811" y="6746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53"/>
          <p:cNvSpPr/>
          <p:nvPr/>
        </p:nvSpPr>
        <p:spPr>
          <a:xfrm>
            <a:off x="8737328" y="790958"/>
            <a:ext cx="1317375" cy="3466475"/>
          </a:xfrm>
          <a:custGeom>
            <a:rect b="b" l="l" r="r" t="t"/>
            <a:pathLst>
              <a:path extrusionOk="0" h="138659" w="52695">
                <a:moveTo>
                  <a:pt x="24952" y="235"/>
                </a:moveTo>
                <a:cubicBezTo>
                  <a:pt x="19831" y="781"/>
                  <a:pt x="10546" y="3444"/>
                  <a:pt x="6517" y="10067"/>
                </a:cubicBezTo>
                <a:cubicBezTo>
                  <a:pt x="2489" y="16690"/>
                  <a:pt x="1123" y="27479"/>
                  <a:pt x="781" y="39974"/>
                </a:cubicBezTo>
                <a:cubicBezTo>
                  <a:pt x="440" y="52469"/>
                  <a:pt x="4536" y="70426"/>
                  <a:pt x="4468" y="85038"/>
                </a:cubicBezTo>
                <a:cubicBezTo>
                  <a:pt x="4400" y="99650"/>
                  <a:pt x="-1472" y="118837"/>
                  <a:pt x="372" y="127645"/>
                </a:cubicBezTo>
                <a:cubicBezTo>
                  <a:pt x="2216" y="136453"/>
                  <a:pt x="9863" y="136726"/>
                  <a:pt x="15530" y="137887"/>
                </a:cubicBezTo>
                <a:cubicBezTo>
                  <a:pt x="21197" y="139048"/>
                  <a:pt x="28571" y="139389"/>
                  <a:pt x="34375" y="134609"/>
                </a:cubicBezTo>
                <a:cubicBezTo>
                  <a:pt x="40179" y="129829"/>
                  <a:pt x="47553" y="124572"/>
                  <a:pt x="50352" y="109209"/>
                </a:cubicBezTo>
                <a:cubicBezTo>
                  <a:pt x="53152" y="93846"/>
                  <a:pt x="53357" y="59502"/>
                  <a:pt x="51172" y="42432"/>
                </a:cubicBezTo>
                <a:cubicBezTo>
                  <a:pt x="48987" y="25362"/>
                  <a:pt x="41612" y="13823"/>
                  <a:pt x="37242" y="6790"/>
                </a:cubicBezTo>
                <a:cubicBezTo>
                  <a:pt x="32872" y="-243"/>
                  <a:pt x="30073" y="-311"/>
                  <a:pt x="24952" y="23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53"/>
          <p:cNvSpPr/>
          <p:nvPr/>
        </p:nvSpPr>
        <p:spPr>
          <a:xfrm>
            <a:off x="88997" y="4644549"/>
            <a:ext cx="3526200" cy="680925"/>
          </a:xfrm>
          <a:custGeom>
            <a:rect b="b" l="l" r="r" t="t"/>
            <a:pathLst>
              <a:path extrusionOk="0" h="27237" w="141048">
                <a:moveTo>
                  <a:pt x="24708" y="25939"/>
                </a:moveTo>
                <a:cubicBezTo>
                  <a:pt x="45670" y="27168"/>
                  <a:pt x="108419" y="27919"/>
                  <a:pt x="127537" y="26349"/>
                </a:cubicBezTo>
                <a:cubicBezTo>
                  <a:pt x="146655" y="24779"/>
                  <a:pt x="140100" y="20614"/>
                  <a:pt x="139417" y="16517"/>
                </a:cubicBezTo>
                <a:cubicBezTo>
                  <a:pt x="138734" y="12420"/>
                  <a:pt x="133545" y="4431"/>
                  <a:pt x="123440" y="1768"/>
                </a:cubicBezTo>
                <a:cubicBezTo>
                  <a:pt x="113335" y="-895"/>
                  <a:pt x="92304" y="129"/>
                  <a:pt x="78785" y="539"/>
                </a:cubicBezTo>
                <a:cubicBezTo>
                  <a:pt x="65266" y="949"/>
                  <a:pt x="52429" y="3748"/>
                  <a:pt x="42324" y="4226"/>
                </a:cubicBezTo>
                <a:cubicBezTo>
                  <a:pt x="32219" y="4704"/>
                  <a:pt x="24640" y="3066"/>
                  <a:pt x="18153" y="3407"/>
                </a:cubicBezTo>
                <a:cubicBezTo>
                  <a:pt x="11667" y="3749"/>
                  <a:pt x="6136" y="3680"/>
                  <a:pt x="3405" y="6275"/>
                </a:cubicBezTo>
                <a:cubicBezTo>
                  <a:pt x="674" y="8870"/>
                  <a:pt x="-1784" y="15698"/>
                  <a:pt x="1766" y="18975"/>
                </a:cubicBezTo>
                <a:cubicBezTo>
                  <a:pt x="5317" y="22252"/>
                  <a:pt x="3746" y="24710"/>
                  <a:pt x="24708" y="25939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3"/>
          <p:cNvSpPr/>
          <p:nvPr/>
        </p:nvSpPr>
        <p:spPr>
          <a:xfrm>
            <a:off x="991350" y="618743"/>
            <a:ext cx="581800" cy="504425"/>
          </a:xfrm>
          <a:custGeom>
            <a:rect b="b" l="l" r="r" t="t"/>
            <a:pathLst>
              <a:path extrusionOk="0" h="20177" w="23272">
                <a:moveTo>
                  <a:pt x="22765" y="2001"/>
                </a:moveTo>
                <a:cubicBezTo>
                  <a:pt x="20738" y="-836"/>
                  <a:pt x="6012" y="-431"/>
                  <a:pt x="2499" y="2001"/>
                </a:cubicBezTo>
                <a:cubicBezTo>
                  <a:pt x="-1014" y="4433"/>
                  <a:pt x="-338" y="13756"/>
                  <a:pt x="1689" y="16593"/>
                </a:cubicBezTo>
                <a:cubicBezTo>
                  <a:pt x="3716" y="19430"/>
                  <a:pt x="11146" y="21456"/>
                  <a:pt x="14659" y="19024"/>
                </a:cubicBezTo>
                <a:cubicBezTo>
                  <a:pt x="18172" y="16592"/>
                  <a:pt x="24792" y="4838"/>
                  <a:pt x="22765" y="20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3"/>
          <p:cNvSpPr txBox="1"/>
          <p:nvPr>
            <p:ph type="title"/>
          </p:nvPr>
        </p:nvSpPr>
        <p:spPr>
          <a:xfrm>
            <a:off x="1795150" y="2646750"/>
            <a:ext cx="55536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2" name="Google Shape;292;p53"/>
          <p:cNvSpPr txBox="1"/>
          <p:nvPr>
            <p:ph idx="2" type="title"/>
          </p:nvPr>
        </p:nvSpPr>
        <p:spPr>
          <a:xfrm>
            <a:off x="3941100" y="1222337"/>
            <a:ext cx="12618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Franklin Black"/>
              <a:buNone/>
              <a:defRPr b="1" sz="6000">
                <a:solidFill>
                  <a:schemeClr val="accent4"/>
                </a:solidFill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4"/>
          <p:cNvSpPr/>
          <p:nvPr/>
        </p:nvSpPr>
        <p:spPr>
          <a:xfrm>
            <a:off x="-241642" y="3570654"/>
            <a:ext cx="1368775" cy="1721850"/>
          </a:xfrm>
          <a:custGeom>
            <a:rect b="b" l="l" r="r" t="t"/>
            <a:pathLst>
              <a:path extrusionOk="0" h="68874" w="54751">
                <a:moveTo>
                  <a:pt x="26463" y="68532"/>
                </a:moveTo>
                <a:cubicBezTo>
                  <a:pt x="34383" y="68805"/>
                  <a:pt x="46468" y="69556"/>
                  <a:pt x="51043" y="67303"/>
                </a:cubicBezTo>
                <a:cubicBezTo>
                  <a:pt x="55618" y="65050"/>
                  <a:pt x="55140" y="59724"/>
                  <a:pt x="53911" y="55013"/>
                </a:cubicBezTo>
                <a:cubicBezTo>
                  <a:pt x="52682" y="50302"/>
                  <a:pt x="49063" y="41698"/>
                  <a:pt x="43669" y="39035"/>
                </a:cubicBezTo>
                <a:cubicBezTo>
                  <a:pt x="38275" y="36372"/>
                  <a:pt x="24210" y="43337"/>
                  <a:pt x="21547" y="39035"/>
                </a:cubicBezTo>
                <a:cubicBezTo>
                  <a:pt x="18884" y="34734"/>
                  <a:pt x="28034" y="19644"/>
                  <a:pt x="27692" y="13226"/>
                </a:cubicBezTo>
                <a:cubicBezTo>
                  <a:pt x="27351" y="6808"/>
                  <a:pt x="23253" y="1619"/>
                  <a:pt x="19498" y="526"/>
                </a:cubicBezTo>
                <a:cubicBezTo>
                  <a:pt x="15743" y="-566"/>
                  <a:pt x="8369" y="-566"/>
                  <a:pt x="5160" y="6671"/>
                </a:cubicBezTo>
                <a:cubicBezTo>
                  <a:pt x="1951" y="13909"/>
                  <a:pt x="516" y="34119"/>
                  <a:pt x="243" y="43951"/>
                </a:cubicBezTo>
                <a:cubicBezTo>
                  <a:pt x="-30" y="53783"/>
                  <a:pt x="-849" y="61567"/>
                  <a:pt x="3521" y="65664"/>
                </a:cubicBezTo>
                <a:cubicBezTo>
                  <a:pt x="7891" y="69761"/>
                  <a:pt x="18543" y="68259"/>
                  <a:pt x="26463" y="68532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4"/>
          <p:cNvSpPr/>
          <p:nvPr/>
        </p:nvSpPr>
        <p:spPr>
          <a:xfrm>
            <a:off x="7405682" y="-568407"/>
            <a:ext cx="2605225" cy="3233900"/>
          </a:xfrm>
          <a:custGeom>
            <a:rect b="b" l="l" r="r" t="t"/>
            <a:pathLst>
              <a:path extrusionOk="0" h="129356" w="104209">
                <a:moveTo>
                  <a:pt x="7343" y="4547"/>
                </a:moveTo>
                <a:cubicBezTo>
                  <a:pt x="-4401" y="9532"/>
                  <a:pt x="174" y="25099"/>
                  <a:pt x="5705" y="31340"/>
                </a:cubicBezTo>
                <a:cubicBezTo>
                  <a:pt x="11236" y="37581"/>
                  <a:pt x="32880" y="35573"/>
                  <a:pt x="40527" y="41991"/>
                </a:cubicBezTo>
                <a:cubicBezTo>
                  <a:pt x="48174" y="48409"/>
                  <a:pt x="50086" y="59608"/>
                  <a:pt x="51588" y="69850"/>
                </a:cubicBezTo>
                <a:cubicBezTo>
                  <a:pt x="53090" y="80092"/>
                  <a:pt x="47901" y="94021"/>
                  <a:pt x="49540" y="103443"/>
                </a:cubicBezTo>
                <a:cubicBezTo>
                  <a:pt x="51179" y="112866"/>
                  <a:pt x="55139" y="122766"/>
                  <a:pt x="61421" y="126385"/>
                </a:cubicBezTo>
                <a:cubicBezTo>
                  <a:pt x="67703" y="130004"/>
                  <a:pt x="80744" y="131096"/>
                  <a:pt x="87230" y="125156"/>
                </a:cubicBezTo>
                <a:cubicBezTo>
                  <a:pt x="93717" y="119216"/>
                  <a:pt x="97814" y="108332"/>
                  <a:pt x="100340" y="90743"/>
                </a:cubicBezTo>
                <a:cubicBezTo>
                  <a:pt x="102866" y="73154"/>
                  <a:pt x="106417" y="34508"/>
                  <a:pt x="102388" y="19623"/>
                </a:cubicBezTo>
                <a:cubicBezTo>
                  <a:pt x="98360" y="4738"/>
                  <a:pt x="92010" y="3946"/>
                  <a:pt x="76169" y="1433"/>
                </a:cubicBezTo>
                <a:cubicBezTo>
                  <a:pt x="60328" y="-1080"/>
                  <a:pt x="19087" y="-437"/>
                  <a:pt x="7343" y="454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4"/>
          <p:cNvSpPr txBox="1"/>
          <p:nvPr>
            <p:ph idx="1" type="subTitle"/>
          </p:nvPr>
        </p:nvSpPr>
        <p:spPr>
          <a:xfrm>
            <a:off x="4738363" y="1774550"/>
            <a:ext cx="3492000" cy="26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b="0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297" name="Google Shape;297;p54"/>
          <p:cNvSpPr txBox="1"/>
          <p:nvPr>
            <p:ph idx="2" type="subTitle"/>
          </p:nvPr>
        </p:nvSpPr>
        <p:spPr>
          <a:xfrm>
            <a:off x="913638" y="1774550"/>
            <a:ext cx="3492000" cy="26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b="0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298" name="Google Shape;298;p54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6686264" y="-550458"/>
            <a:ext cx="3366600" cy="2128125"/>
          </a:xfrm>
          <a:custGeom>
            <a:rect b="b" l="l" r="r" t="t"/>
            <a:pathLst>
              <a:path extrusionOk="0" h="85125" w="134664">
                <a:moveTo>
                  <a:pt x="21947" y="8237"/>
                </a:moveTo>
                <a:cubicBezTo>
                  <a:pt x="6005" y="14182"/>
                  <a:pt x="871" y="26882"/>
                  <a:pt x="60" y="35799"/>
                </a:cubicBezTo>
                <a:cubicBezTo>
                  <a:pt x="-751" y="44716"/>
                  <a:pt x="6680" y="58091"/>
                  <a:pt x="17083" y="61739"/>
                </a:cubicBezTo>
                <a:cubicBezTo>
                  <a:pt x="27486" y="65387"/>
                  <a:pt x="51130" y="54984"/>
                  <a:pt x="62479" y="57686"/>
                </a:cubicBezTo>
                <a:cubicBezTo>
                  <a:pt x="73828" y="60388"/>
                  <a:pt x="76665" y="73494"/>
                  <a:pt x="85177" y="77952"/>
                </a:cubicBezTo>
                <a:cubicBezTo>
                  <a:pt x="93689" y="82411"/>
                  <a:pt x="105443" y="86869"/>
                  <a:pt x="113549" y="84437"/>
                </a:cubicBezTo>
                <a:cubicBezTo>
                  <a:pt x="121655" y="82005"/>
                  <a:pt x="131518" y="75250"/>
                  <a:pt x="133815" y="63361"/>
                </a:cubicBezTo>
                <a:cubicBezTo>
                  <a:pt x="136112" y="51472"/>
                  <a:pt x="133680" y="23639"/>
                  <a:pt x="127330" y="13101"/>
                </a:cubicBezTo>
                <a:cubicBezTo>
                  <a:pt x="120980" y="2563"/>
                  <a:pt x="113279" y="942"/>
                  <a:pt x="95715" y="131"/>
                </a:cubicBezTo>
                <a:cubicBezTo>
                  <a:pt x="78151" y="-680"/>
                  <a:pt x="37890" y="2292"/>
                  <a:pt x="21947" y="8237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6623472" y="4351166"/>
            <a:ext cx="3040850" cy="1102175"/>
          </a:xfrm>
          <a:custGeom>
            <a:rect b="b" l="l" r="r" t="t"/>
            <a:pathLst>
              <a:path extrusionOk="0" h="44087" w="121634">
                <a:moveTo>
                  <a:pt x="16352" y="40772"/>
                </a:moveTo>
                <a:cubicBezTo>
                  <a:pt x="1761" y="38475"/>
                  <a:pt x="951" y="36719"/>
                  <a:pt x="140" y="30234"/>
                </a:cubicBezTo>
                <a:cubicBezTo>
                  <a:pt x="-670" y="23749"/>
                  <a:pt x="1897" y="6321"/>
                  <a:pt x="11489" y="1862"/>
                </a:cubicBezTo>
                <a:cubicBezTo>
                  <a:pt x="21082" y="-2596"/>
                  <a:pt x="45941" y="3348"/>
                  <a:pt x="57695" y="3483"/>
                </a:cubicBezTo>
                <a:cubicBezTo>
                  <a:pt x="69449" y="3618"/>
                  <a:pt x="72827" y="2807"/>
                  <a:pt x="82014" y="2672"/>
                </a:cubicBezTo>
                <a:cubicBezTo>
                  <a:pt x="91201" y="2537"/>
                  <a:pt x="106468" y="-3273"/>
                  <a:pt x="112818" y="2672"/>
                </a:cubicBezTo>
                <a:cubicBezTo>
                  <a:pt x="119168" y="8617"/>
                  <a:pt x="124302" y="31450"/>
                  <a:pt x="120114" y="38340"/>
                </a:cubicBezTo>
                <a:cubicBezTo>
                  <a:pt x="115926" y="45231"/>
                  <a:pt x="104983" y="43610"/>
                  <a:pt x="87689" y="44015"/>
                </a:cubicBezTo>
                <a:cubicBezTo>
                  <a:pt x="70395" y="44420"/>
                  <a:pt x="30944" y="43069"/>
                  <a:pt x="16352" y="407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491623" y="-713125"/>
            <a:ext cx="1204843" cy="3748409"/>
          </a:xfrm>
          <a:custGeom>
            <a:rect b="b" l="l" r="r" t="t"/>
            <a:pathLst>
              <a:path extrusionOk="0" h="194672" w="62573">
                <a:moveTo>
                  <a:pt x="41373" y="191626"/>
                </a:moveTo>
                <a:cubicBezTo>
                  <a:pt x="48939" y="189735"/>
                  <a:pt x="52317" y="181088"/>
                  <a:pt x="52722" y="172171"/>
                </a:cubicBezTo>
                <a:cubicBezTo>
                  <a:pt x="53127" y="163254"/>
                  <a:pt x="43805" y="150959"/>
                  <a:pt x="43805" y="138124"/>
                </a:cubicBezTo>
                <a:cubicBezTo>
                  <a:pt x="43805" y="125289"/>
                  <a:pt x="49615" y="110157"/>
                  <a:pt x="52722" y="95160"/>
                </a:cubicBezTo>
                <a:cubicBezTo>
                  <a:pt x="55830" y="80163"/>
                  <a:pt x="61910" y="61789"/>
                  <a:pt x="62450" y="48143"/>
                </a:cubicBezTo>
                <a:cubicBezTo>
                  <a:pt x="62991" y="34497"/>
                  <a:pt x="61910" y="21257"/>
                  <a:pt x="55965" y="13286"/>
                </a:cubicBezTo>
                <a:cubicBezTo>
                  <a:pt x="50020" y="5315"/>
                  <a:pt x="35159" y="-1575"/>
                  <a:pt x="26782" y="316"/>
                </a:cubicBezTo>
                <a:cubicBezTo>
                  <a:pt x="18405" y="2208"/>
                  <a:pt x="10164" y="9773"/>
                  <a:pt x="5705" y="24635"/>
                </a:cubicBezTo>
                <a:cubicBezTo>
                  <a:pt x="1247" y="39497"/>
                  <a:pt x="-239" y="63005"/>
                  <a:pt x="31" y="89486"/>
                </a:cubicBezTo>
                <a:cubicBezTo>
                  <a:pt x="301" y="115967"/>
                  <a:pt x="436" y="166497"/>
                  <a:pt x="7326" y="183520"/>
                </a:cubicBezTo>
                <a:cubicBezTo>
                  <a:pt x="14216" y="200543"/>
                  <a:pt x="33807" y="193518"/>
                  <a:pt x="41373" y="19162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8296854" y="3724977"/>
            <a:ext cx="640493" cy="510212"/>
          </a:xfrm>
          <a:custGeom>
            <a:rect b="b" l="l" r="r" t="t"/>
            <a:pathLst>
              <a:path extrusionOk="0" h="31514" w="39561">
                <a:moveTo>
                  <a:pt x="26009" y="1385"/>
                </a:moveTo>
                <a:cubicBezTo>
                  <a:pt x="19794" y="4493"/>
                  <a:pt x="609" y="18274"/>
                  <a:pt x="68" y="23273"/>
                </a:cubicBezTo>
                <a:cubicBezTo>
                  <a:pt x="-472" y="28272"/>
                  <a:pt x="16416" y="31649"/>
                  <a:pt x="22766" y="31379"/>
                </a:cubicBezTo>
                <a:cubicBezTo>
                  <a:pt x="29116" y="31109"/>
                  <a:pt x="35736" y="26110"/>
                  <a:pt x="38168" y="21651"/>
                </a:cubicBezTo>
                <a:cubicBezTo>
                  <a:pt x="40600" y="17193"/>
                  <a:pt x="39385" y="8006"/>
                  <a:pt x="37358" y="4628"/>
                </a:cubicBezTo>
                <a:cubicBezTo>
                  <a:pt x="35332" y="1250"/>
                  <a:pt x="32224" y="-1722"/>
                  <a:pt x="26009" y="138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 txBox="1"/>
          <p:nvPr>
            <p:ph type="title"/>
          </p:nvPr>
        </p:nvSpPr>
        <p:spPr>
          <a:xfrm>
            <a:off x="715475" y="658725"/>
            <a:ext cx="52863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subTitle"/>
          </p:nvPr>
        </p:nvSpPr>
        <p:spPr>
          <a:xfrm>
            <a:off x="715475" y="1679904"/>
            <a:ext cx="4690800" cy="13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/>
        </p:nvSpPr>
        <p:spPr>
          <a:xfrm>
            <a:off x="713225" y="3422501"/>
            <a:ext cx="46953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 This presentation template was created by </a:t>
            </a:r>
            <a:r>
              <a:rPr b="1" i="0" lang="en-US" sz="1300" u="none" cap="none" strike="noStrike">
                <a:solidFill>
                  <a:schemeClr val="hlink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/>
              </a:rPr>
              <a:t>Slidesgo</a:t>
            </a:r>
            <a:r>
              <a:rPr b="0" i="0" lang="en-US" sz="13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includes icons by </a:t>
            </a:r>
            <a:r>
              <a:rPr b="1" i="0" lang="en-US" sz="1300" u="none" cap="none" strike="noStrike">
                <a:solidFill>
                  <a:schemeClr val="hlink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/>
              </a:rPr>
              <a:t>Flaticon</a:t>
            </a:r>
            <a:r>
              <a:rPr b="0" i="0" lang="en-US" sz="13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infographics &amp; images by </a:t>
            </a:r>
            <a:r>
              <a:rPr b="1" i="0" lang="en-US" sz="1300" u="none" cap="none" strike="noStrike">
                <a:solidFill>
                  <a:schemeClr val="hlink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/>
              </a:rPr>
              <a:t>Freepik</a:t>
            </a:r>
            <a:r>
              <a:rPr b="1" i="0" lang="en-US" sz="13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13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and content by </a:t>
            </a:r>
            <a:r>
              <a:rPr b="1" i="0" lang="en-US" sz="13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Eliana Delacour</a:t>
            </a:r>
            <a:endParaRPr b="1" i="0" sz="13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5"/>
          <p:cNvSpPr/>
          <p:nvPr/>
        </p:nvSpPr>
        <p:spPr>
          <a:xfrm>
            <a:off x="6686264" y="-550458"/>
            <a:ext cx="3366600" cy="2128125"/>
          </a:xfrm>
          <a:custGeom>
            <a:rect b="b" l="l" r="r" t="t"/>
            <a:pathLst>
              <a:path extrusionOk="0" h="85125" w="134664">
                <a:moveTo>
                  <a:pt x="21947" y="8237"/>
                </a:moveTo>
                <a:cubicBezTo>
                  <a:pt x="6005" y="14182"/>
                  <a:pt x="871" y="26882"/>
                  <a:pt x="60" y="35799"/>
                </a:cubicBezTo>
                <a:cubicBezTo>
                  <a:pt x="-751" y="44716"/>
                  <a:pt x="6680" y="58091"/>
                  <a:pt x="17083" y="61739"/>
                </a:cubicBezTo>
                <a:cubicBezTo>
                  <a:pt x="27486" y="65387"/>
                  <a:pt x="51130" y="54984"/>
                  <a:pt x="62479" y="57686"/>
                </a:cubicBezTo>
                <a:cubicBezTo>
                  <a:pt x="73828" y="60388"/>
                  <a:pt x="76665" y="73494"/>
                  <a:pt x="85177" y="77952"/>
                </a:cubicBezTo>
                <a:cubicBezTo>
                  <a:pt x="93689" y="82411"/>
                  <a:pt x="105443" y="86869"/>
                  <a:pt x="113549" y="84437"/>
                </a:cubicBezTo>
                <a:cubicBezTo>
                  <a:pt x="121655" y="82005"/>
                  <a:pt x="131518" y="75250"/>
                  <a:pt x="133815" y="63361"/>
                </a:cubicBezTo>
                <a:cubicBezTo>
                  <a:pt x="136112" y="51472"/>
                  <a:pt x="133680" y="23639"/>
                  <a:pt x="127330" y="13101"/>
                </a:cubicBezTo>
                <a:cubicBezTo>
                  <a:pt x="120980" y="2563"/>
                  <a:pt x="113279" y="942"/>
                  <a:pt x="95715" y="131"/>
                </a:cubicBezTo>
                <a:cubicBezTo>
                  <a:pt x="78151" y="-680"/>
                  <a:pt x="37890" y="2292"/>
                  <a:pt x="21947" y="8237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5"/>
          <p:cNvSpPr/>
          <p:nvPr/>
        </p:nvSpPr>
        <p:spPr>
          <a:xfrm>
            <a:off x="6623472" y="4351166"/>
            <a:ext cx="3040850" cy="1102175"/>
          </a:xfrm>
          <a:custGeom>
            <a:rect b="b" l="l" r="r" t="t"/>
            <a:pathLst>
              <a:path extrusionOk="0" h="44087" w="121634">
                <a:moveTo>
                  <a:pt x="16352" y="40772"/>
                </a:moveTo>
                <a:cubicBezTo>
                  <a:pt x="1761" y="38475"/>
                  <a:pt x="951" y="36719"/>
                  <a:pt x="140" y="30234"/>
                </a:cubicBezTo>
                <a:cubicBezTo>
                  <a:pt x="-670" y="23749"/>
                  <a:pt x="1897" y="6321"/>
                  <a:pt x="11489" y="1862"/>
                </a:cubicBezTo>
                <a:cubicBezTo>
                  <a:pt x="21082" y="-2596"/>
                  <a:pt x="45941" y="3348"/>
                  <a:pt x="57695" y="3483"/>
                </a:cubicBezTo>
                <a:cubicBezTo>
                  <a:pt x="69449" y="3618"/>
                  <a:pt x="72827" y="2807"/>
                  <a:pt x="82014" y="2672"/>
                </a:cubicBezTo>
                <a:cubicBezTo>
                  <a:pt x="91201" y="2537"/>
                  <a:pt x="106468" y="-3273"/>
                  <a:pt x="112818" y="2672"/>
                </a:cubicBezTo>
                <a:cubicBezTo>
                  <a:pt x="119168" y="8617"/>
                  <a:pt x="124302" y="31450"/>
                  <a:pt x="120114" y="38340"/>
                </a:cubicBezTo>
                <a:cubicBezTo>
                  <a:pt x="115926" y="45231"/>
                  <a:pt x="104983" y="43610"/>
                  <a:pt x="87689" y="44015"/>
                </a:cubicBezTo>
                <a:cubicBezTo>
                  <a:pt x="70395" y="44420"/>
                  <a:pt x="30944" y="43069"/>
                  <a:pt x="16352" y="407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5"/>
          <p:cNvSpPr/>
          <p:nvPr/>
        </p:nvSpPr>
        <p:spPr>
          <a:xfrm>
            <a:off x="-491623" y="-713125"/>
            <a:ext cx="1204843" cy="3748409"/>
          </a:xfrm>
          <a:custGeom>
            <a:rect b="b" l="l" r="r" t="t"/>
            <a:pathLst>
              <a:path extrusionOk="0" h="194672" w="62573">
                <a:moveTo>
                  <a:pt x="41373" y="191626"/>
                </a:moveTo>
                <a:cubicBezTo>
                  <a:pt x="48939" y="189735"/>
                  <a:pt x="52317" y="181088"/>
                  <a:pt x="52722" y="172171"/>
                </a:cubicBezTo>
                <a:cubicBezTo>
                  <a:pt x="53127" y="163254"/>
                  <a:pt x="43805" y="150959"/>
                  <a:pt x="43805" y="138124"/>
                </a:cubicBezTo>
                <a:cubicBezTo>
                  <a:pt x="43805" y="125289"/>
                  <a:pt x="49615" y="110157"/>
                  <a:pt x="52722" y="95160"/>
                </a:cubicBezTo>
                <a:cubicBezTo>
                  <a:pt x="55830" y="80163"/>
                  <a:pt x="61910" y="61789"/>
                  <a:pt x="62450" y="48143"/>
                </a:cubicBezTo>
                <a:cubicBezTo>
                  <a:pt x="62991" y="34497"/>
                  <a:pt x="61910" y="21257"/>
                  <a:pt x="55965" y="13286"/>
                </a:cubicBezTo>
                <a:cubicBezTo>
                  <a:pt x="50020" y="5315"/>
                  <a:pt x="35159" y="-1575"/>
                  <a:pt x="26782" y="316"/>
                </a:cubicBezTo>
                <a:cubicBezTo>
                  <a:pt x="18405" y="2208"/>
                  <a:pt x="10164" y="9773"/>
                  <a:pt x="5705" y="24635"/>
                </a:cubicBezTo>
                <a:cubicBezTo>
                  <a:pt x="1247" y="39497"/>
                  <a:pt x="-239" y="63005"/>
                  <a:pt x="31" y="89486"/>
                </a:cubicBezTo>
                <a:cubicBezTo>
                  <a:pt x="301" y="115967"/>
                  <a:pt x="436" y="166497"/>
                  <a:pt x="7326" y="183520"/>
                </a:cubicBezTo>
                <a:cubicBezTo>
                  <a:pt x="14216" y="200543"/>
                  <a:pt x="33807" y="193518"/>
                  <a:pt x="41373" y="19162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55"/>
          <p:cNvSpPr/>
          <p:nvPr/>
        </p:nvSpPr>
        <p:spPr>
          <a:xfrm>
            <a:off x="8296854" y="3724977"/>
            <a:ext cx="640493" cy="510212"/>
          </a:xfrm>
          <a:custGeom>
            <a:rect b="b" l="l" r="r" t="t"/>
            <a:pathLst>
              <a:path extrusionOk="0" h="31514" w="39561">
                <a:moveTo>
                  <a:pt x="26009" y="1385"/>
                </a:moveTo>
                <a:cubicBezTo>
                  <a:pt x="19794" y="4493"/>
                  <a:pt x="609" y="18274"/>
                  <a:pt x="68" y="23273"/>
                </a:cubicBezTo>
                <a:cubicBezTo>
                  <a:pt x="-472" y="28272"/>
                  <a:pt x="16416" y="31649"/>
                  <a:pt x="22766" y="31379"/>
                </a:cubicBezTo>
                <a:cubicBezTo>
                  <a:pt x="29116" y="31109"/>
                  <a:pt x="35736" y="26110"/>
                  <a:pt x="38168" y="21651"/>
                </a:cubicBezTo>
                <a:cubicBezTo>
                  <a:pt x="40600" y="17193"/>
                  <a:pt x="39385" y="8006"/>
                  <a:pt x="37358" y="4628"/>
                </a:cubicBezTo>
                <a:cubicBezTo>
                  <a:pt x="35332" y="1250"/>
                  <a:pt x="32224" y="-1722"/>
                  <a:pt x="26009" y="138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5"/>
          <p:cNvSpPr txBox="1"/>
          <p:nvPr>
            <p:ph type="title"/>
          </p:nvPr>
        </p:nvSpPr>
        <p:spPr>
          <a:xfrm>
            <a:off x="715475" y="658725"/>
            <a:ext cx="52863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5" name="Google Shape;305;p55"/>
          <p:cNvSpPr txBox="1"/>
          <p:nvPr>
            <p:ph idx="1" type="subTitle"/>
          </p:nvPr>
        </p:nvSpPr>
        <p:spPr>
          <a:xfrm>
            <a:off x="715475" y="1679904"/>
            <a:ext cx="4690800" cy="13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55"/>
          <p:cNvSpPr txBox="1"/>
          <p:nvPr/>
        </p:nvSpPr>
        <p:spPr>
          <a:xfrm>
            <a:off x="713225" y="3422501"/>
            <a:ext cx="46953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 This presentation template was created by </a:t>
            </a:r>
            <a:r>
              <a:rPr b="1" i="0" lang="en-US" sz="1300" u="none" cap="none" strike="noStrike">
                <a:solidFill>
                  <a:schemeClr val="hlink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/>
              </a:rPr>
              <a:t>Slidesgo</a:t>
            </a:r>
            <a:r>
              <a:rPr b="0" i="0" lang="en-US" sz="13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includes icons by </a:t>
            </a:r>
            <a:r>
              <a:rPr b="1" i="0" lang="en-US" sz="1300" u="none" cap="none" strike="noStrike">
                <a:solidFill>
                  <a:schemeClr val="hlink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/>
              </a:rPr>
              <a:t>Flaticon</a:t>
            </a:r>
            <a:r>
              <a:rPr b="0" i="0" lang="en-US" sz="13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infographics &amp; images by </a:t>
            </a:r>
            <a:r>
              <a:rPr b="1" i="0" lang="en-US" sz="1300" u="none" cap="none" strike="noStrike">
                <a:solidFill>
                  <a:schemeClr val="hlink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/>
              </a:rPr>
              <a:t>Freepik</a:t>
            </a:r>
            <a:r>
              <a:rPr b="1" i="0" lang="en-US" sz="13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13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and content by </a:t>
            </a:r>
            <a:r>
              <a:rPr b="1" i="0" lang="en-US" sz="13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Eliana Delacour</a:t>
            </a:r>
            <a:endParaRPr b="1" i="0" sz="13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6"/>
          <p:cNvSpPr txBox="1"/>
          <p:nvPr>
            <p:ph type="title"/>
          </p:nvPr>
        </p:nvSpPr>
        <p:spPr>
          <a:xfrm>
            <a:off x="713224" y="474850"/>
            <a:ext cx="77175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1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9" name="Google Shape;309;p56"/>
          <p:cNvSpPr txBox="1"/>
          <p:nvPr>
            <p:ph idx="1" type="subTitle"/>
          </p:nvPr>
        </p:nvSpPr>
        <p:spPr>
          <a:xfrm>
            <a:off x="713225" y="1319050"/>
            <a:ext cx="6743100" cy="23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 Light"/>
              <a:buChar char="●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310" name="Google Shape;310;p56"/>
          <p:cNvSpPr/>
          <p:nvPr/>
        </p:nvSpPr>
        <p:spPr>
          <a:xfrm>
            <a:off x="-335864" y="3396240"/>
            <a:ext cx="1696225" cy="2154100"/>
          </a:xfrm>
          <a:custGeom>
            <a:rect b="b" l="l" r="r" t="t"/>
            <a:pathLst>
              <a:path extrusionOk="0" h="86164" w="67849">
                <a:moveTo>
                  <a:pt x="54778" y="85454"/>
                </a:moveTo>
                <a:cubicBezTo>
                  <a:pt x="65316" y="83563"/>
                  <a:pt x="68153" y="73025"/>
                  <a:pt x="67748" y="65999"/>
                </a:cubicBezTo>
                <a:cubicBezTo>
                  <a:pt x="67343" y="58974"/>
                  <a:pt x="58426" y="48840"/>
                  <a:pt x="52346" y="43301"/>
                </a:cubicBezTo>
                <a:cubicBezTo>
                  <a:pt x="46266" y="37762"/>
                  <a:pt x="34782" y="37762"/>
                  <a:pt x="31269" y="32763"/>
                </a:cubicBezTo>
                <a:cubicBezTo>
                  <a:pt x="27756" y="27764"/>
                  <a:pt x="32620" y="18576"/>
                  <a:pt x="31269" y="13307"/>
                </a:cubicBezTo>
                <a:cubicBezTo>
                  <a:pt x="29918" y="8038"/>
                  <a:pt x="27351" y="2499"/>
                  <a:pt x="23163" y="1148"/>
                </a:cubicBezTo>
                <a:cubicBezTo>
                  <a:pt x="18975" y="-203"/>
                  <a:pt x="9517" y="-744"/>
                  <a:pt x="6139" y="5201"/>
                </a:cubicBezTo>
                <a:cubicBezTo>
                  <a:pt x="2761" y="11146"/>
                  <a:pt x="3167" y="24792"/>
                  <a:pt x="2897" y="36816"/>
                </a:cubicBezTo>
                <a:cubicBezTo>
                  <a:pt x="2627" y="48841"/>
                  <a:pt x="-4129" y="69242"/>
                  <a:pt x="4518" y="77348"/>
                </a:cubicBezTo>
                <a:cubicBezTo>
                  <a:pt x="13165" y="85454"/>
                  <a:pt x="44240" y="87346"/>
                  <a:pt x="54778" y="854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56"/>
          <p:cNvSpPr/>
          <p:nvPr/>
        </p:nvSpPr>
        <p:spPr>
          <a:xfrm>
            <a:off x="8562050" y="123485"/>
            <a:ext cx="1967800" cy="4612425"/>
          </a:xfrm>
          <a:custGeom>
            <a:rect b="b" l="l" r="r" t="t"/>
            <a:pathLst>
              <a:path extrusionOk="0" h="184497" w="78712">
                <a:moveTo>
                  <a:pt x="34465" y="735"/>
                </a:moveTo>
                <a:cubicBezTo>
                  <a:pt x="22576" y="-3994"/>
                  <a:pt x="5822" y="19921"/>
                  <a:pt x="2039" y="33972"/>
                </a:cubicBezTo>
                <a:cubicBezTo>
                  <a:pt x="-1744" y="48023"/>
                  <a:pt x="12037" y="66262"/>
                  <a:pt x="11767" y="85042"/>
                </a:cubicBezTo>
                <a:cubicBezTo>
                  <a:pt x="11497" y="103822"/>
                  <a:pt x="-2284" y="130167"/>
                  <a:pt x="418" y="146650"/>
                </a:cubicBezTo>
                <a:cubicBezTo>
                  <a:pt x="3120" y="163133"/>
                  <a:pt x="15821" y="181778"/>
                  <a:pt x="27980" y="183940"/>
                </a:cubicBezTo>
                <a:cubicBezTo>
                  <a:pt x="40140" y="186102"/>
                  <a:pt x="65809" y="179887"/>
                  <a:pt x="73375" y="159621"/>
                </a:cubicBezTo>
                <a:cubicBezTo>
                  <a:pt x="80941" y="139355"/>
                  <a:pt x="79860" y="88825"/>
                  <a:pt x="73375" y="62344"/>
                </a:cubicBezTo>
                <a:cubicBezTo>
                  <a:pt x="66890" y="35863"/>
                  <a:pt x="46354" y="5464"/>
                  <a:pt x="34465" y="735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7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4" name="Google Shape;314;p57"/>
          <p:cNvSpPr/>
          <p:nvPr/>
        </p:nvSpPr>
        <p:spPr>
          <a:xfrm>
            <a:off x="-640905" y="-689425"/>
            <a:ext cx="3541175" cy="1810650"/>
          </a:xfrm>
          <a:custGeom>
            <a:rect b="b" l="l" r="r" t="t"/>
            <a:pathLst>
              <a:path extrusionOk="0" h="72426" w="141647">
                <a:moveTo>
                  <a:pt x="7802" y="65677"/>
                </a:moveTo>
                <a:cubicBezTo>
                  <a:pt x="14017" y="75135"/>
                  <a:pt x="34689" y="73108"/>
                  <a:pt x="44281" y="68920"/>
                </a:cubicBezTo>
                <a:cubicBezTo>
                  <a:pt x="53874" y="64732"/>
                  <a:pt x="58737" y="46222"/>
                  <a:pt x="65357" y="40547"/>
                </a:cubicBezTo>
                <a:cubicBezTo>
                  <a:pt x="71977" y="34873"/>
                  <a:pt x="72653" y="34198"/>
                  <a:pt x="84002" y="34873"/>
                </a:cubicBezTo>
                <a:cubicBezTo>
                  <a:pt x="95351" y="35549"/>
                  <a:pt x="124669" y="48653"/>
                  <a:pt x="133451" y="44600"/>
                </a:cubicBezTo>
                <a:cubicBezTo>
                  <a:pt x="142233" y="40547"/>
                  <a:pt x="144935" y="17985"/>
                  <a:pt x="136693" y="10554"/>
                </a:cubicBezTo>
                <a:cubicBezTo>
                  <a:pt x="128452" y="3123"/>
                  <a:pt x="105619" y="-255"/>
                  <a:pt x="84002" y="15"/>
                </a:cubicBezTo>
                <a:cubicBezTo>
                  <a:pt x="62385" y="285"/>
                  <a:pt x="19691" y="1231"/>
                  <a:pt x="6991" y="12175"/>
                </a:cubicBezTo>
                <a:cubicBezTo>
                  <a:pt x="-5709" y="23119"/>
                  <a:pt x="1587" y="56220"/>
                  <a:pt x="7802" y="6567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7"/>
          <p:cNvSpPr/>
          <p:nvPr/>
        </p:nvSpPr>
        <p:spPr>
          <a:xfrm>
            <a:off x="8284553" y="2713961"/>
            <a:ext cx="1403400" cy="2671300"/>
          </a:xfrm>
          <a:custGeom>
            <a:rect b="b" l="l" r="r" t="t"/>
            <a:pathLst>
              <a:path extrusionOk="0" h="106852" w="56136">
                <a:moveTo>
                  <a:pt x="50429" y="10606"/>
                </a:moveTo>
                <a:cubicBezTo>
                  <a:pt x="44484" y="2905"/>
                  <a:pt x="27595" y="-202"/>
                  <a:pt x="19624" y="68"/>
                </a:cubicBezTo>
                <a:cubicBezTo>
                  <a:pt x="11653" y="338"/>
                  <a:pt x="3141" y="4256"/>
                  <a:pt x="2601" y="12227"/>
                </a:cubicBezTo>
                <a:cubicBezTo>
                  <a:pt x="2061" y="20198"/>
                  <a:pt x="16787" y="36411"/>
                  <a:pt x="16382" y="47895"/>
                </a:cubicBezTo>
                <a:cubicBezTo>
                  <a:pt x="15977" y="59379"/>
                  <a:pt x="845" y="71674"/>
                  <a:pt x="169" y="81131"/>
                </a:cubicBezTo>
                <a:cubicBezTo>
                  <a:pt x="-506" y="90589"/>
                  <a:pt x="3817" y="101668"/>
                  <a:pt x="12329" y="104640"/>
                </a:cubicBezTo>
                <a:cubicBezTo>
                  <a:pt x="20841" y="107612"/>
                  <a:pt x="44079" y="108693"/>
                  <a:pt x="51239" y="98965"/>
                </a:cubicBezTo>
                <a:cubicBezTo>
                  <a:pt x="58400" y="89237"/>
                  <a:pt x="55427" y="61001"/>
                  <a:pt x="55292" y="46274"/>
                </a:cubicBezTo>
                <a:cubicBezTo>
                  <a:pt x="55157" y="31548"/>
                  <a:pt x="56374" y="18307"/>
                  <a:pt x="50429" y="1060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57"/>
          <p:cNvSpPr/>
          <p:nvPr/>
        </p:nvSpPr>
        <p:spPr>
          <a:xfrm>
            <a:off x="-548653" y="3947627"/>
            <a:ext cx="2138050" cy="1500750"/>
          </a:xfrm>
          <a:custGeom>
            <a:rect b="b" l="l" r="r" t="t"/>
            <a:pathLst>
              <a:path extrusionOk="0" h="60030" w="85522">
                <a:moveTo>
                  <a:pt x="74637" y="59346"/>
                </a:moveTo>
                <a:cubicBezTo>
                  <a:pt x="87202" y="57049"/>
                  <a:pt x="87067" y="40431"/>
                  <a:pt x="82744" y="35027"/>
                </a:cubicBezTo>
                <a:cubicBezTo>
                  <a:pt x="78421" y="29623"/>
                  <a:pt x="55723" y="31245"/>
                  <a:pt x="48697" y="26921"/>
                </a:cubicBezTo>
                <a:cubicBezTo>
                  <a:pt x="41672" y="22598"/>
                  <a:pt x="45455" y="13545"/>
                  <a:pt x="40591" y="9086"/>
                </a:cubicBezTo>
                <a:cubicBezTo>
                  <a:pt x="35727" y="4627"/>
                  <a:pt x="25729" y="-507"/>
                  <a:pt x="19514" y="169"/>
                </a:cubicBezTo>
                <a:cubicBezTo>
                  <a:pt x="13299" y="845"/>
                  <a:pt x="5328" y="5034"/>
                  <a:pt x="3301" y="13140"/>
                </a:cubicBezTo>
                <a:cubicBezTo>
                  <a:pt x="1275" y="21247"/>
                  <a:pt x="-4534" y="41107"/>
                  <a:pt x="7355" y="48808"/>
                </a:cubicBezTo>
                <a:cubicBezTo>
                  <a:pt x="19244" y="56509"/>
                  <a:pt x="62072" y="61643"/>
                  <a:pt x="74637" y="59346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8"/>
          <p:cNvSpPr txBox="1"/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9" name="Google Shape;319;p58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58"/>
          <p:cNvSpPr/>
          <p:nvPr/>
        </p:nvSpPr>
        <p:spPr>
          <a:xfrm>
            <a:off x="8106597" y="1613175"/>
            <a:ext cx="1798375" cy="4045600"/>
          </a:xfrm>
          <a:custGeom>
            <a:rect b="b" l="l" r="r" t="t"/>
            <a:pathLst>
              <a:path extrusionOk="0" h="161824" w="71935">
                <a:moveTo>
                  <a:pt x="58357" y="17023"/>
                </a:moveTo>
                <a:cubicBezTo>
                  <a:pt x="51197" y="7025"/>
                  <a:pt x="37957" y="0"/>
                  <a:pt x="28364" y="0"/>
                </a:cubicBezTo>
                <a:cubicBezTo>
                  <a:pt x="18772" y="0"/>
                  <a:pt x="3234" y="4728"/>
                  <a:pt x="802" y="17023"/>
                </a:cubicBezTo>
                <a:cubicBezTo>
                  <a:pt x="-1630" y="29318"/>
                  <a:pt x="13367" y="57825"/>
                  <a:pt x="13772" y="73768"/>
                </a:cubicBezTo>
                <a:cubicBezTo>
                  <a:pt x="14177" y="89711"/>
                  <a:pt x="4990" y="100384"/>
                  <a:pt x="3234" y="112679"/>
                </a:cubicBezTo>
                <a:cubicBezTo>
                  <a:pt x="1478" y="124974"/>
                  <a:pt x="-2846" y="139430"/>
                  <a:pt x="3234" y="147536"/>
                </a:cubicBezTo>
                <a:cubicBezTo>
                  <a:pt x="9314" y="155642"/>
                  <a:pt x="29310" y="163344"/>
                  <a:pt x="39713" y="161317"/>
                </a:cubicBezTo>
                <a:cubicBezTo>
                  <a:pt x="50116" y="159290"/>
                  <a:pt x="60384" y="152264"/>
                  <a:pt x="65653" y="135376"/>
                </a:cubicBezTo>
                <a:cubicBezTo>
                  <a:pt x="70922" y="118488"/>
                  <a:pt x="72543" y="79713"/>
                  <a:pt x="71327" y="59987"/>
                </a:cubicBezTo>
                <a:cubicBezTo>
                  <a:pt x="70111" y="40262"/>
                  <a:pt x="65518" y="27021"/>
                  <a:pt x="58357" y="170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8"/>
          <p:cNvSpPr/>
          <p:nvPr/>
        </p:nvSpPr>
        <p:spPr>
          <a:xfrm>
            <a:off x="-808002" y="-604251"/>
            <a:ext cx="1945425" cy="2096675"/>
          </a:xfrm>
          <a:custGeom>
            <a:rect b="b" l="l" r="r" t="t"/>
            <a:pathLst>
              <a:path extrusionOk="0" h="83867" w="77817">
                <a:moveTo>
                  <a:pt x="20160" y="61946"/>
                </a:moveTo>
                <a:cubicBezTo>
                  <a:pt x="26105" y="72484"/>
                  <a:pt x="29483" y="83698"/>
                  <a:pt x="36373" y="83833"/>
                </a:cubicBezTo>
                <a:cubicBezTo>
                  <a:pt x="43264" y="83968"/>
                  <a:pt x="56639" y="70457"/>
                  <a:pt x="61503" y="62756"/>
                </a:cubicBezTo>
                <a:cubicBezTo>
                  <a:pt x="66367" y="55055"/>
                  <a:pt x="62989" y="43977"/>
                  <a:pt x="65556" y="37627"/>
                </a:cubicBezTo>
                <a:cubicBezTo>
                  <a:pt x="68123" y="31277"/>
                  <a:pt x="75689" y="30331"/>
                  <a:pt x="76905" y="24656"/>
                </a:cubicBezTo>
                <a:cubicBezTo>
                  <a:pt x="78121" y="18982"/>
                  <a:pt x="78121" y="7363"/>
                  <a:pt x="72852" y="3580"/>
                </a:cubicBezTo>
                <a:cubicBezTo>
                  <a:pt x="67583" y="-203"/>
                  <a:pt x="57315" y="-878"/>
                  <a:pt x="45290" y="1959"/>
                </a:cubicBezTo>
                <a:cubicBezTo>
                  <a:pt x="33266" y="4796"/>
                  <a:pt x="4893" y="10605"/>
                  <a:pt x="705" y="20603"/>
                </a:cubicBezTo>
                <a:cubicBezTo>
                  <a:pt x="-3483" y="30601"/>
                  <a:pt x="14215" y="51408"/>
                  <a:pt x="20160" y="61946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9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324" name="Google Shape;324;p59"/>
          <p:cNvSpPr/>
          <p:nvPr/>
        </p:nvSpPr>
        <p:spPr>
          <a:xfrm>
            <a:off x="4849787" y="-438246"/>
            <a:ext cx="4724175" cy="1371125"/>
          </a:xfrm>
          <a:custGeom>
            <a:rect b="b" l="l" r="r" t="t"/>
            <a:pathLst>
              <a:path extrusionOk="0" h="54845" w="188967">
                <a:moveTo>
                  <a:pt x="10289" y="10234"/>
                </a:moveTo>
                <a:cubicBezTo>
                  <a:pt x="-10112" y="16179"/>
                  <a:pt x="4345" y="31311"/>
                  <a:pt x="15964" y="36175"/>
                </a:cubicBezTo>
                <a:cubicBezTo>
                  <a:pt x="27583" y="41039"/>
                  <a:pt x="57712" y="39687"/>
                  <a:pt x="80004" y="39417"/>
                </a:cubicBezTo>
                <a:cubicBezTo>
                  <a:pt x="102297" y="39147"/>
                  <a:pt x="135533" y="32121"/>
                  <a:pt x="149719" y="34553"/>
                </a:cubicBezTo>
                <a:cubicBezTo>
                  <a:pt x="163905" y="36985"/>
                  <a:pt x="159582" y="51577"/>
                  <a:pt x="165121" y="54009"/>
                </a:cubicBezTo>
                <a:cubicBezTo>
                  <a:pt x="170660" y="56441"/>
                  <a:pt x="179037" y="52793"/>
                  <a:pt x="182955" y="49145"/>
                </a:cubicBezTo>
                <a:cubicBezTo>
                  <a:pt x="186873" y="45497"/>
                  <a:pt x="189306" y="39417"/>
                  <a:pt x="188630" y="32121"/>
                </a:cubicBezTo>
                <a:cubicBezTo>
                  <a:pt x="187955" y="24825"/>
                  <a:pt x="187279" y="10639"/>
                  <a:pt x="178902" y="5370"/>
                </a:cubicBezTo>
                <a:cubicBezTo>
                  <a:pt x="170525" y="101"/>
                  <a:pt x="166472" y="-304"/>
                  <a:pt x="138370" y="507"/>
                </a:cubicBezTo>
                <a:cubicBezTo>
                  <a:pt x="110268" y="1318"/>
                  <a:pt x="30690" y="4289"/>
                  <a:pt x="10289" y="1023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9"/>
          <p:cNvSpPr/>
          <p:nvPr/>
        </p:nvSpPr>
        <p:spPr>
          <a:xfrm>
            <a:off x="-754917" y="-487549"/>
            <a:ext cx="2060275" cy="4930225"/>
          </a:xfrm>
          <a:custGeom>
            <a:rect b="b" l="l" r="r" t="t"/>
            <a:pathLst>
              <a:path extrusionOk="0" h="197209" w="82411">
                <a:moveTo>
                  <a:pt x="20469" y="196221"/>
                </a:moveTo>
                <a:cubicBezTo>
                  <a:pt x="26279" y="197977"/>
                  <a:pt x="42222" y="198248"/>
                  <a:pt x="46410" y="187304"/>
                </a:cubicBezTo>
                <a:cubicBezTo>
                  <a:pt x="50598" y="176360"/>
                  <a:pt x="44788" y="148123"/>
                  <a:pt x="45599" y="130559"/>
                </a:cubicBezTo>
                <a:cubicBezTo>
                  <a:pt x="46410" y="112995"/>
                  <a:pt x="46140" y="95161"/>
                  <a:pt x="51274" y="81921"/>
                </a:cubicBezTo>
                <a:cubicBezTo>
                  <a:pt x="56408" y="68681"/>
                  <a:pt x="71404" y="61115"/>
                  <a:pt x="76403" y="51117"/>
                </a:cubicBezTo>
                <a:cubicBezTo>
                  <a:pt x="81402" y="41119"/>
                  <a:pt x="83969" y="29500"/>
                  <a:pt x="81267" y="21934"/>
                </a:cubicBezTo>
                <a:cubicBezTo>
                  <a:pt x="78565" y="14368"/>
                  <a:pt x="71000" y="8423"/>
                  <a:pt x="60191" y="5721"/>
                </a:cubicBezTo>
                <a:cubicBezTo>
                  <a:pt x="49383" y="3019"/>
                  <a:pt x="26414" y="-5223"/>
                  <a:pt x="16416" y="5721"/>
                </a:cubicBezTo>
                <a:cubicBezTo>
                  <a:pt x="6418" y="16665"/>
                  <a:pt x="1014" y="42876"/>
                  <a:pt x="203" y="71383"/>
                </a:cubicBezTo>
                <a:cubicBezTo>
                  <a:pt x="-608" y="99891"/>
                  <a:pt x="8174" y="155960"/>
                  <a:pt x="11552" y="176766"/>
                </a:cubicBezTo>
                <a:cubicBezTo>
                  <a:pt x="14930" y="197572"/>
                  <a:pt x="14659" y="194465"/>
                  <a:pt x="20469" y="196221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9"/>
          <p:cNvSpPr/>
          <p:nvPr/>
        </p:nvSpPr>
        <p:spPr>
          <a:xfrm>
            <a:off x="8416177" y="4308206"/>
            <a:ext cx="1093725" cy="1207525"/>
          </a:xfrm>
          <a:custGeom>
            <a:rect b="b" l="l" r="r" t="t"/>
            <a:pathLst>
              <a:path extrusionOk="0" h="48301" w="43749">
                <a:moveTo>
                  <a:pt x="41921" y="17361"/>
                </a:moveTo>
                <a:cubicBezTo>
                  <a:pt x="38543" y="10741"/>
                  <a:pt x="26249" y="1689"/>
                  <a:pt x="20034" y="338"/>
                </a:cubicBezTo>
                <a:cubicBezTo>
                  <a:pt x="13819" y="-1013"/>
                  <a:pt x="7740" y="3175"/>
                  <a:pt x="4632" y="9255"/>
                </a:cubicBezTo>
                <a:cubicBezTo>
                  <a:pt x="1525" y="15335"/>
                  <a:pt x="-1853" y="30332"/>
                  <a:pt x="1389" y="36817"/>
                </a:cubicBezTo>
                <a:cubicBezTo>
                  <a:pt x="4632" y="43302"/>
                  <a:pt x="17602" y="47626"/>
                  <a:pt x="24087" y="48166"/>
                </a:cubicBezTo>
                <a:cubicBezTo>
                  <a:pt x="30572" y="48706"/>
                  <a:pt x="37328" y="45193"/>
                  <a:pt x="40300" y="40059"/>
                </a:cubicBezTo>
                <a:cubicBezTo>
                  <a:pt x="43272" y="34925"/>
                  <a:pt x="45299" y="23981"/>
                  <a:pt x="41921" y="1736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9"/>
          <p:cNvSpPr/>
          <p:nvPr/>
        </p:nvSpPr>
        <p:spPr>
          <a:xfrm>
            <a:off x="8017842" y="539508"/>
            <a:ext cx="825850" cy="617275"/>
          </a:xfrm>
          <a:custGeom>
            <a:rect b="b" l="l" r="r" t="t"/>
            <a:pathLst>
              <a:path extrusionOk="0" h="24691" w="33034">
                <a:moveTo>
                  <a:pt x="32831" y="15673"/>
                </a:moveTo>
                <a:cubicBezTo>
                  <a:pt x="32021" y="12025"/>
                  <a:pt x="25265" y="5135"/>
                  <a:pt x="19861" y="2703"/>
                </a:cubicBezTo>
                <a:cubicBezTo>
                  <a:pt x="14457" y="271"/>
                  <a:pt x="2026" y="-675"/>
                  <a:pt x="405" y="1081"/>
                </a:cubicBezTo>
                <a:cubicBezTo>
                  <a:pt x="-1216" y="2837"/>
                  <a:pt x="6080" y="9323"/>
                  <a:pt x="10133" y="13241"/>
                </a:cubicBezTo>
                <a:cubicBezTo>
                  <a:pt x="14186" y="17159"/>
                  <a:pt x="20941" y="24185"/>
                  <a:pt x="24724" y="24590"/>
                </a:cubicBezTo>
                <a:cubicBezTo>
                  <a:pt x="28507" y="24995"/>
                  <a:pt x="33642" y="19321"/>
                  <a:pt x="32831" y="156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0"/>
          <p:cNvSpPr txBox="1"/>
          <p:nvPr>
            <p:ph hasCustomPrompt="1" type="title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30" name="Google Shape;330;p60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1" name="Google Shape;331;p60"/>
          <p:cNvSpPr/>
          <p:nvPr/>
        </p:nvSpPr>
        <p:spPr>
          <a:xfrm>
            <a:off x="-568724" y="4052549"/>
            <a:ext cx="1818675" cy="1427275"/>
          </a:xfrm>
          <a:custGeom>
            <a:rect b="b" l="l" r="r" t="t"/>
            <a:pathLst>
              <a:path extrusionOk="0" h="57091" w="72747">
                <a:moveTo>
                  <a:pt x="51932" y="52717"/>
                </a:moveTo>
                <a:cubicBezTo>
                  <a:pt x="57066" y="50015"/>
                  <a:pt x="70171" y="45962"/>
                  <a:pt x="72198" y="40558"/>
                </a:cubicBezTo>
                <a:cubicBezTo>
                  <a:pt x="74225" y="35154"/>
                  <a:pt x="68821" y="24886"/>
                  <a:pt x="64092" y="20292"/>
                </a:cubicBezTo>
                <a:cubicBezTo>
                  <a:pt x="59363" y="15698"/>
                  <a:pt x="48420" y="15563"/>
                  <a:pt x="43826" y="12996"/>
                </a:cubicBezTo>
                <a:cubicBezTo>
                  <a:pt x="39232" y="10429"/>
                  <a:pt x="42205" y="6916"/>
                  <a:pt x="36530" y="4889"/>
                </a:cubicBezTo>
                <a:cubicBezTo>
                  <a:pt x="30856" y="2862"/>
                  <a:pt x="15589" y="-1731"/>
                  <a:pt x="9779" y="836"/>
                </a:cubicBezTo>
                <a:cubicBezTo>
                  <a:pt x="3969" y="3403"/>
                  <a:pt x="2618" y="12726"/>
                  <a:pt x="1672" y="20292"/>
                </a:cubicBezTo>
                <a:cubicBezTo>
                  <a:pt x="726" y="27858"/>
                  <a:pt x="-2516" y="40152"/>
                  <a:pt x="4104" y="46232"/>
                </a:cubicBezTo>
                <a:cubicBezTo>
                  <a:pt x="10724" y="52312"/>
                  <a:pt x="33423" y="55689"/>
                  <a:pt x="41394" y="56770"/>
                </a:cubicBezTo>
                <a:cubicBezTo>
                  <a:pt x="49365" y="57851"/>
                  <a:pt x="46798" y="55419"/>
                  <a:pt x="51932" y="527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0"/>
          <p:cNvSpPr/>
          <p:nvPr/>
        </p:nvSpPr>
        <p:spPr>
          <a:xfrm>
            <a:off x="6629714" y="-1017090"/>
            <a:ext cx="2960725" cy="1913000"/>
          </a:xfrm>
          <a:custGeom>
            <a:rect b="b" l="l" r="r" t="t"/>
            <a:pathLst>
              <a:path extrusionOk="0" h="76520" w="118429">
                <a:moveTo>
                  <a:pt x="1511" y="15554"/>
                </a:moveTo>
                <a:cubicBezTo>
                  <a:pt x="-2812" y="24471"/>
                  <a:pt x="3268" y="48385"/>
                  <a:pt x="11239" y="58518"/>
                </a:cubicBezTo>
                <a:cubicBezTo>
                  <a:pt x="19210" y="68651"/>
                  <a:pt x="38531" y="75677"/>
                  <a:pt x="49339" y="76352"/>
                </a:cubicBezTo>
                <a:cubicBezTo>
                  <a:pt x="60148" y="77028"/>
                  <a:pt x="68524" y="65543"/>
                  <a:pt x="76090" y="62571"/>
                </a:cubicBezTo>
                <a:cubicBezTo>
                  <a:pt x="83656" y="59599"/>
                  <a:pt x="87979" y="61085"/>
                  <a:pt x="94734" y="58518"/>
                </a:cubicBezTo>
                <a:cubicBezTo>
                  <a:pt x="101489" y="55951"/>
                  <a:pt x="113650" y="53249"/>
                  <a:pt x="116622" y="47169"/>
                </a:cubicBezTo>
                <a:cubicBezTo>
                  <a:pt x="119594" y="41089"/>
                  <a:pt x="119053" y="29740"/>
                  <a:pt x="112568" y="22039"/>
                </a:cubicBezTo>
                <a:cubicBezTo>
                  <a:pt x="106083" y="14338"/>
                  <a:pt x="90276" y="3800"/>
                  <a:pt x="77711" y="963"/>
                </a:cubicBezTo>
                <a:cubicBezTo>
                  <a:pt x="65146" y="-1874"/>
                  <a:pt x="49879" y="2584"/>
                  <a:pt x="37179" y="5016"/>
                </a:cubicBezTo>
                <a:cubicBezTo>
                  <a:pt x="24479" y="7448"/>
                  <a:pt x="5834" y="6637"/>
                  <a:pt x="1511" y="155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60"/>
          <p:cNvSpPr/>
          <p:nvPr/>
        </p:nvSpPr>
        <p:spPr>
          <a:xfrm>
            <a:off x="-366042" y="-491027"/>
            <a:ext cx="2860875" cy="1346425"/>
          </a:xfrm>
          <a:custGeom>
            <a:rect b="b" l="l" r="r" t="t"/>
            <a:pathLst>
              <a:path extrusionOk="0" h="53857" w="114435">
                <a:moveTo>
                  <a:pt x="51" y="35043"/>
                </a:moveTo>
                <a:cubicBezTo>
                  <a:pt x="-354" y="43420"/>
                  <a:pt x="20587" y="53013"/>
                  <a:pt x="30855" y="53688"/>
                </a:cubicBezTo>
                <a:cubicBezTo>
                  <a:pt x="41123" y="54364"/>
                  <a:pt x="48554" y="42474"/>
                  <a:pt x="61659" y="39096"/>
                </a:cubicBezTo>
                <a:cubicBezTo>
                  <a:pt x="74764" y="35718"/>
                  <a:pt x="101381" y="36935"/>
                  <a:pt x="109487" y="33422"/>
                </a:cubicBezTo>
                <a:cubicBezTo>
                  <a:pt x="117593" y="29909"/>
                  <a:pt x="113810" y="23154"/>
                  <a:pt x="110297" y="18020"/>
                </a:cubicBezTo>
                <a:cubicBezTo>
                  <a:pt x="106784" y="12886"/>
                  <a:pt x="101245" y="5050"/>
                  <a:pt x="88410" y="2618"/>
                </a:cubicBezTo>
                <a:cubicBezTo>
                  <a:pt x="75575" y="186"/>
                  <a:pt x="48014" y="-1976"/>
                  <a:pt x="33287" y="3428"/>
                </a:cubicBezTo>
                <a:cubicBezTo>
                  <a:pt x="18561" y="8832"/>
                  <a:pt x="456" y="26666"/>
                  <a:pt x="51" y="35043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2"/>
          <p:cNvSpPr/>
          <p:nvPr/>
        </p:nvSpPr>
        <p:spPr>
          <a:xfrm flipH="1" rot="10800000">
            <a:off x="-711396" y="-558153"/>
            <a:ext cx="2224350" cy="2584375"/>
          </a:xfrm>
          <a:custGeom>
            <a:rect b="b" l="l" r="r" t="t"/>
            <a:pathLst>
              <a:path extrusionOk="0" h="103375" w="88974">
                <a:moveTo>
                  <a:pt x="76284" y="90083"/>
                </a:moveTo>
                <a:cubicBezTo>
                  <a:pt x="82094" y="84003"/>
                  <a:pt x="91280" y="73600"/>
                  <a:pt x="88443" y="64953"/>
                </a:cubicBezTo>
                <a:cubicBezTo>
                  <a:pt x="85606" y="56306"/>
                  <a:pt x="64394" y="47795"/>
                  <a:pt x="59260" y="38202"/>
                </a:cubicBezTo>
                <a:cubicBezTo>
                  <a:pt x="54126" y="28610"/>
                  <a:pt x="59936" y="13748"/>
                  <a:pt x="57639" y="7398"/>
                </a:cubicBezTo>
                <a:cubicBezTo>
                  <a:pt x="55342" y="1048"/>
                  <a:pt x="51964" y="-438"/>
                  <a:pt x="45479" y="102"/>
                </a:cubicBezTo>
                <a:cubicBezTo>
                  <a:pt x="38994" y="643"/>
                  <a:pt x="26294" y="-1789"/>
                  <a:pt x="18728" y="10641"/>
                </a:cubicBezTo>
                <a:cubicBezTo>
                  <a:pt x="11162" y="23071"/>
                  <a:pt x="-1132" y="59684"/>
                  <a:pt x="84" y="74681"/>
                </a:cubicBezTo>
                <a:cubicBezTo>
                  <a:pt x="1300" y="89678"/>
                  <a:pt x="17107" y="96164"/>
                  <a:pt x="26024" y="100622"/>
                </a:cubicBezTo>
                <a:cubicBezTo>
                  <a:pt x="34941" y="105081"/>
                  <a:pt x="45209" y="103189"/>
                  <a:pt x="53586" y="101432"/>
                </a:cubicBezTo>
                <a:cubicBezTo>
                  <a:pt x="61963" y="99676"/>
                  <a:pt x="70475" y="96163"/>
                  <a:pt x="76284" y="9008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62"/>
          <p:cNvSpPr/>
          <p:nvPr/>
        </p:nvSpPr>
        <p:spPr>
          <a:xfrm flipH="1" rot="10800000">
            <a:off x="7230819" y="2325871"/>
            <a:ext cx="2449350" cy="3316100"/>
          </a:xfrm>
          <a:custGeom>
            <a:rect b="b" l="l" r="r" t="t"/>
            <a:pathLst>
              <a:path extrusionOk="0" h="132644" w="97974">
                <a:moveTo>
                  <a:pt x="3407" y="12598"/>
                </a:moveTo>
                <a:cubicBezTo>
                  <a:pt x="-4834" y="20975"/>
                  <a:pt x="4218" y="40025"/>
                  <a:pt x="12324" y="50698"/>
                </a:cubicBezTo>
                <a:cubicBezTo>
                  <a:pt x="20431" y="61372"/>
                  <a:pt x="45966" y="64344"/>
                  <a:pt x="52046" y="76639"/>
                </a:cubicBezTo>
                <a:cubicBezTo>
                  <a:pt x="58126" y="88934"/>
                  <a:pt x="45831" y="115279"/>
                  <a:pt x="48803" y="124466"/>
                </a:cubicBezTo>
                <a:cubicBezTo>
                  <a:pt x="51775" y="133653"/>
                  <a:pt x="63260" y="133248"/>
                  <a:pt x="69880" y="131762"/>
                </a:cubicBezTo>
                <a:cubicBezTo>
                  <a:pt x="76500" y="130276"/>
                  <a:pt x="84066" y="133653"/>
                  <a:pt x="88524" y="115549"/>
                </a:cubicBezTo>
                <a:cubicBezTo>
                  <a:pt x="92983" y="97445"/>
                  <a:pt x="101090" y="42322"/>
                  <a:pt x="96631" y="23137"/>
                </a:cubicBezTo>
                <a:cubicBezTo>
                  <a:pt x="92173" y="3952"/>
                  <a:pt x="77310" y="2196"/>
                  <a:pt x="61773" y="439"/>
                </a:cubicBezTo>
                <a:cubicBezTo>
                  <a:pt x="46236" y="-1317"/>
                  <a:pt x="11649" y="4222"/>
                  <a:pt x="3407" y="1259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62"/>
          <p:cNvSpPr/>
          <p:nvPr/>
        </p:nvSpPr>
        <p:spPr>
          <a:xfrm>
            <a:off x="-512649" y="4143953"/>
            <a:ext cx="2298800" cy="1434050"/>
          </a:xfrm>
          <a:custGeom>
            <a:rect b="b" l="l" r="r" t="t"/>
            <a:pathLst>
              <a:path extrusionOk="0" h="57362" w="91952">
                <a:moveTo>
                  <a:pt x="89410" y="52304"/>
                </a:moveTo>
                <a:cubicBezTo>
                  <a:pt x="94139" y="46359"/>
                  <a:pt x="91977" y="27174"/>
                  <a:pt x="85357" y="21499"/>
                </a:cubicBezTo>
                <a:cubicBezTo>
                  <a:pt x="78737" y="15825"/>
                  <a:pt x="58066" y="21635"/>
                  <a:pt x="49689" y="18257"/>
                </a:cubicBezTo>
                <a:cubicBezTo>
                  <a:pt x="41312" y="14879"/>
                  <a:pt x="41177" y="3665"/>
                  <a:pt x="35097" y="1233"/>
                </a:cubicBezTo>
                <a:cubicBezTo>
                  <a:pt x="29017" y="-1199"/>
                  <a:pt x="19020" y="152"/>
                  <a:pt x="13210" y="3665"/>
                </a:cubicBezTo>
                <a:cubicBezTo>
                  <a:pt x="7401" y="7178"/>
                  <a:pt x="916" y="14474"/>
                  <a:pt x="240" y="22310"/>
                </a:cubicBezTo>
                <a:cubicBezTo>
                  <a:pt x="-435" y="30146"/>
                  <a:pt x="-300" y="44872"/>
                  <a:pt x="9157" y="50682"/>
                </a:cubicBezTo>
                <a:cubicBezTo>
                  <a:pt x="18615" y="56492"/>
                  <a:pt x="43610" y="56898"/>
                  <a:pt x="56985" y="57168"/>
                </a:cubicBezTo>
                <a:cubicBezTo>
                  <a:pt x="70361" y="57438"/>
                  <a:pt x="84681" y="58249"/>
                  <a:pt x="89410" y="52304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62"/>
          <p:cNvSpPr/>
          <p:nvPr/>
        </p:nvSpPr>
        <p:spPr>
          <a:xfrm>
            <a:off x="1587913" y="-135321"/>
            <a:ext cx="539150" cy="744975"/>
          </a:xfrm>
          <a:custGeom>
            <a:rect b="b" l="l" r="r" t="t"/>
            <a:pathLst>
              <a:path extrusionOk="0" h="29799" w="21566">
                <a:moveTo>
                  <a:pt x="523" y="549"/>
                </a:moveTo>
                <a:cubicBezTo>
                  <a:pt x="-1503" y="2441"/>
                  <a:pt x="4307" y="12709"/>
                  <a:pt x="6198" y="17573"/>
                </a:cubicBezTo>
                <a:cubicBezTo>
                  <a:pt x="8090" y="22437"/>
                  <a:pt x="9440" y="29462"/>
                  <a:pt x="11872" y="29732"/>
                </a:cubicBezTo>
                <a:cubicBezTo>
                  <a:pt x="14304" y="30002"/>
                  <a:pt x="19708" y="23112"/>
                  <a:pt x="20789" y="19194"/>
                </a:cubicBezTo>
                <a:cubicBezTo>
                  <a:pt x="21870" y="15276"/>
                  <a:pt x="21735" y="9332"/>
                  <a:pt x="18357" y="6224"/>
                </a:cubicBezTo>
                <a:cubicBezTo>
                  <a:pt x="14979" y="3117"/>
                  <a:pt x="2550" y="-1342"/>
                  <a:pt x="523" y="54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13224" y="474850"/>
            <a:ext cx="77175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1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subTitle"/>
          </p:nvPr>
        </p:nvSpPr>
        <p:spPr>
          <a:xfrm>
            <a:off x="713225" y="1319050"/>
            <a:ext cx="6743100" cy="23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 Light"/>
              <a:buChar char="●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52" name="Google Shape;52;p7"/>
          <p:cNvSpPr/>
          <p:nvPr/>
        </p:nvSpPr>
        <p:spPr>
          <a:xfrm>
            <a:off x="-335864" y="3396240"/>
            <a:ext cx="1696225" cy="2154100"/>
          </a:xfrm>
          <a:custGeom>
            <a:rect b="b" l="l" r="r" t="t"/>
            <a:pathLst>
              <a:path extrusionOk="0" h="86164" w="67849">
                <a:moveTo>
                  <a:pt x="54778" y="85454"/>
                </a:moveTo>
                <a:cubicBezTo>
                  <a:pt x="65316" y="83563"/>
                  <a:pt x="68153" y="73025"/>
                  <a:pt x="67748" y="65999"/>
                </a:cubicBezTo>
                <a:cubicBezTo>
                  <a:pt x="67343" y="58974"/>
                  <a:pt x="58426" y="48840"/>
                  <a:pt x="52346" y="43301"/>
                </a:cubicBezTo>
                <a:cubicBezTo>
                  <a:pt x="46266" y="37762"/>
                  <a:pt x="34782" y="37762"/>
                  <a:pt x="31269" y="32763"/>
                </a:cubicBezTo>
                <a:cubicBezTo>
                  <a:pt x="27756" y="27764"/>
                  <a:pt x="32620" y="18576"/>
                  <a:pt x="31269" y="13307"/>
                </a:cubicBezTo>
                <a:cubicBezTo>
                  <a:pt x="29918" y="8038"/>
                  <a:pt x="27351" y="2499"/>
                  <a:pt x="23163" y="1148"/>
                </a:cubicBezTo>
                <a:cubicBezTo>
                  <a:pt x="18975" y="-203"/>
                  <a:pt x="9517" y="-744"/>
                  <a:pt x="6139" y="5201"/>
                </a:cubicBezTo>
                <a:cubicBezTo>
                  <a:pt x="2761" y="11146"/>
                  <a:pt x="3167" y="24792"/>
                  <a:pt x="2897" y="36816"/>
                </a:cubicBezTo>
                <a:cubicBezTo>
                  <a:pt x="2627" y="48841"/>
                  <a:pt x="-4129" y="69242"/>
                  <a:pt x="4518" y="77348"/>
                </a:cubicBezTo>
                <a:cubicBezTo>
                  <a:pt x="13165" y="85454"/>
                  <a:pt x="44240" y="87346"/>
                  <a:pt x="54778" y="8545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8562050" y="123485"/>
            <a:ext cx="1967800" cy="4612425"/>
          </a:xfrm>
          <a:custGeom>
            <a:rect b="b" l="l" r="r" t="t"/>
            <a:pathLst>
              <a:path extrusionOk="0" h="184497" w="78712">
                <a:moveTo>
                  <a:pt x="34465" y="735"/>
                </a:moveTo>
                <a:cubicBezTo>
                  <a:pt x="22576" y="-3994"/>
                  <a:pt x="5822" y="19921"/>
                  <a:pt x="2039" y="33972"/>
                </a:cubicBezTo>
                <a:cubicBezTo>
                  <a:pt x="-1744" y="48023"/>
                  <a:pt x="12037" y="66262"/>
                  <a:pt x="11767" y="85042"/>
                </a:cubicBezTo>
                <a:cubicBezTo>
                  <a:pt x="11497" y="103822"/>
                  <a:pt x="-2284" y="130167"/>
                  <a:pt x="418" y="146650"/>
                </a:cubicBezTo>
                <a:cubicBezTo>
                  <a:pt x="3120" y="163133"/>
                  <a:pt x="15821" y="181778"/>
                  <a:pt x="27980" y="183940"/>
                </a:cubicBezTo>
                <a:cubicBezTo>
                  <a:pt x="40140" y="186102"/>
                  <a:pt x="65809" y="179887"/>
                  <a:pt x="73375" y="159621"/>
                </a:cubicBezTo>
                <a:cubicBezTo>
                  <a:pt x="80941" y="139355"/>
                  <a:pt x="79860" y="88825"/>
                  <a:pt x="73375" y="62344"/>
                </a:cubicBezTo>
                <a:cubicBezTo>
                  <a:pt x="66890" y="35863"/>
                  <a:pt x="46354" y="5464"/>
                  <a:pt x="34465" y="735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6" name="Google Shape;56;p8"/>
          <p:cNvSpPr/>
          <p:nvPr/>
        </p:nvSpPr>
        <p:spPr>
          <a:xfrm>
            <a:off x="-640905" y="-689425"/>
            <a:ext cx="3541175" cy="1810650"/>
          </a:xfrm>
          <a:custGeom>
            <a:rect b="b" l="l" r="r" t="t"/>
            <a:pathLst>
              <a:path extrusionOk="0" h="72426" w="141647">
                <a:moveTo>
                  <a:pt x="7802" y="65677"/>
                </a:moveTo>
                <a:cubicBezTo>
                  <a:pt x="14017" y="75135"/>
                  <a:pt x="34689" y="73108"/>
                  <a:pt x="44281" y="68920"/>
                </a:cubicBezTo>
                <a:cubicBezTo>
                  <a:pt x="53874" y="64732"/>
                  <a:pt x="58737" y="46222"/>
                  <a:pt x="65357" y="40547"/>
                </a:cubicBezTo>
                <a:cubicBezTo>
                  <a:pt x="71977" y="34873"/>
                  <a:pt x="72653" y="34198"/>
                  <a:pt x="84002" y="34873"/>
                </a:cubicBezTo>
                <a:cubicBezTo>
                  <a:pt x="95351" y="35549"/>
                  <a:pt x="124669" y="48653"/>
                  <a:pt x="133451" y="44600"/>
                </a:cubicBezTo>
                <a:cubicBezTo>
                  <a:pt x="142233" y="40547"/>
                  <a:pt x="144935" y="17985"/>
                  <a:pt x="136693" y="10554"/>
                </a:cubicBezTo>
                <a:cubicBezTo>
                  <a:pt x="128452" y="3123"/>
                  <a:pt x="105619" y="-255"/>
                  <a:pt x="84002" y="15"/>
                </a:cubicBezTo>
                <a:cubicBezTo>
                  <a:pt x="62385" y="285"/>
                  <a:pt x="19691" y="1231"/>
                  <a:pt x="6991" y="12175"/>
                </a:cubicBezTo>
                <a:cubicBezTo>
                  <a:pt x="-5709" y="23119"/>
                  <a:pt x="1587" y="56220"/>
                  <a:pt x="7802" y="6567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8284553" y="2713961"/>
            <a:ext cx="1403400" cy="2671300"/>
          </a:xfrm>
          <a:custGeom>
            <a:rect b="b" l="l" r="r" t="t"/>
            <a:pathLst>
              <a:path extrusionOk="0" h="106852" w="56136">
                <a:moveTo>
                  <a:pt x="50429" y="10606"/>
                </a:moveTo>
                <a:cubicBezTo>
                  <a:pt x="44484" y="2905"/>
                  <a:pt x="27595" y="-202"/>
                  <a:pt x="19624" y="68"/>
                </a:cubicBezTo>
                <a:cubicBezTo>
                  <a:pt x="11653" y="338"/>
                  <a:pt x="3141" y="4256"/>
                  <a:pt x="2601" y="12227"/>
                </a:cubicBezTo>
                <a:cubicBezTo>
                  <a:pt x="2061" y="20198"/>
                  <a:pt x="16787" y="36411"/>
                  <a:pt x="16382" y="47895"/>
                </a:cubicBezTo>
                <a:cubicBezTo>
                  <a:pt x="15977" y="59379"/>
                  <a:pt x="845" y="71674"/>
                  <a:pt x="169" y="81131"/>
                </a:cubicBezTo>
                <a:cubicBezTo>
                  <a:pt x="-506" y="90589"/>
                  <a:pt x="3817" y="101668"/>
                  <a:pt x="12329" y="104640"/>
                </a:cubicBezTo>
                <a:cubicBezTo>
                  <a:pt x="20841" y="107612"/>
                  <a:pt x="44079" y="108693"/>
                  <a:pt x="51239" y="98965"/>
                </a:cubicBezTo>
                <a:cubicBezTo>
                  <a:pt x="58400" y="89237"/>
                  <a:pt x="55427" y="61001"/>
                  <a:pt x="55292" y="46274"/>
                </a:cubicBezTo>
                <a:cubicBezTo>
                  <a:pt x="55157" y="31548"/>
                  <a:pt x="56374" y="18307"/>
                  <a:pt x="50429" y="1060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-548653" y="3947627"/>
            <a:ext cx="2138050" cy="1500750"/>
          </a:xfrm>
          <a:custGeom>
            <a:rect b="b" l="l" r="r" t="t"/>
            <a:pathLst>
              <a:path extrusionOk="0" h="60030" w="85522">
                <a:moveTo>
                  <a:pt x="74637" y="59346"/>
                </a:moveTo>
                <a:cubicBezTo>
                  <a:pt x="87202" y="57049"/>
                  <a:pt x="87067" y="40431"/>
                  <a:pt x="82744" y="35027"/>
                </a:cubicBezTo>
                <a:cubicBezTo>
                  <a:pt x="78421" y="29623"/>
                  <a:pt x="55723" y="31245"/>
                  <a:pt x="48697" y="26921"/>
                </a:cubicBezTo>
                <a:cubicBezTo>
                  <a:pt x="41672" y="22598"/>
                  <a:pt x="45455" y="13545"/>
                  <a:pt x="40591" y="9086"/>
                </a:cubicBezTo>
                <a:cubicBezTo>
                  <a:pt x="35727" y="4627"/>
                  <a:pt x="25729" y="-507"/>
                  <a:pt x="19514" y="169"/>
                </a:cubicBezTo>
                <a:cubicBezTo>
                  <a:pt x="13299" y="845"/>
                  <a:pt x="5328" y="5034"/>
                  <a:pt x="3301" y="13140"/>
                </a:cubicBezTo>
                <a:cubicBezTo>
                  <a:pt x="1275" y="21247"/>
                  <a:pt x="-4534" y="41107"/>
                  <a:pt x="7355" y="48808"/>
                </a:cubicBezTo>
                <a:cubicBezTo>
                  <a:pt x="19244" y="56509"/>
                  <a:pt x="62072" y="61643"/>
                  <a:pt x="74637" y="59346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/>
          <p:nvPr/>
        </p:nvSpPr>
        <p:spPr>
          <a:xfrm>
            <a:off x="8106597" y="1613175"/>
            <a:ext cx="1798375" cy="4045600"/>
          </a:xfrm>
          <a:custGeom>
            <a:rect b="b" l="l" r="r" t="t"/>
            <a:pathLst>
              <a:path extrusionOk="0" h="161824" w="71935">
                <a:moveTo>
                  <a:pt x="58357" y="17023"/>
                </a:moveTo>
                <a:cubicBezTo>
                  <a:pt x="51197" y="7025"/>
                  <a:pt x="37957" y="0"/>
                  <a:pt x="28364" y="0"/>
                </a:cubicBezTo>
                <a:cubicBezTo>
                  <a:pt x="18772" y="0"/>
                  <a:pt x="3234" y="4728"/>
                  <a:pt x="802" y="17023"/>
                </a:cubicBezTo>
                <a:cubicBezTo>
                  <a:pt x="-1630" y="29318"/>
                  <a:pt x="13367" y="57825"/>
                  <a:pt x="13772" y="73768"/>
                </a:cubicBezTo>
                <a:cubicBezTo>
                  <a:pt x="14177" y="89711"/>
                  <a:pt x="4990" y="100384"/>
                  <a:pt x="3234" y="112679"/>
                </a:cubicBezTo>
                <a:cubicBezTo>
                  <a:pt x="1478" y="124974"/>
                  <a:pt x="-2846" y="139430"/>
                  <a:pt x="3234" y="147536"/>
                </a:cubicBezTo>
                <a:cubicBezTo>
                  <a:pt x="9314" y="155642"/>
                  <a:pt x="29310" y="163344"/>
                  <a:pt x="39713" y="161317"/>
                </a:cubicBezTo>
                <a:cubicBezTo>
                  <a:pt x="50116" y="159290"/>
                  <a:pt x="60384" y="152264"/>
                  <a:pt x="65653" y="135376"/>
                </a:cubicBezTo>
                <a:cubicBezTo>
                  <a:pt x="70922" y="118488"/>
                  <a:pt x="72543" y="79713"/>
                  <a:pt x="71327" y="59987"/>
                </a:cubicBezTo>
                <a:cubicBezTo>
                  <a:pt x="70111" y="40262"/>
                  <a:pt x="65518" y="27021"/>
                  <a:pt x="58357" y="170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-808002" y="-604251"/>
            <a:ext cx="1945425" cy="2096675"/>
          </a:xfrm>
          <a:custGeom>
            <a:rect b="b" l="l" r="r" t="t"/>
            <a:pathLst>
              <a:path extrusionOk="0" h="83867" w="77817">
                <a:moveTo>
                  <a:pt x="20160" y="61946"/>
                </a:moveTo>
                <a:cubicBezTo>
                  <a:pt x="26105" y="72484"/>
                  <a:pt x="29483" y="83698"/>
                  <a:pt x="36373" y="83833"/>
                </a:cubicBezTo>
                <a:cubicBezTo>
                  <a:pt x="43264" y="83968"/>
                  <a:pt x="56639" y="70457"/>
                  <a:pt x="61503" y="62756"/>
                </a:cubicBezTo>
                <a:cubicBezTo>
                  <a:pt x="66367" y="55055"/>
                  <a:pt x="62989" y="43977"/>
                  <a:pt x="65556" y="37627"/>
                </a:cubicBezTo>
                <a:cubicBezTo>
                  <a:pt x="68123" y="31277"/>
                  <a:pt x="75689" y="30331"/>
                  <a:pt x="76905" y="24656"/>
                </a:cubicBezTo>
                <a:cubicBezTo>
                  <a:pt x="78121" y="18982"/>
                  <a:pt x="78121" y="7363"/>
                  <a:pt x="72852" y="3580"/>
                </a:cubicBezTo>
                <a:cubicBezTo>
                  <a:pt x="67583" y="-203"/>
                  <a:pt x="57315" y="-878"/>
                  <a:pt x="45290" y="1959"/>
                </a:cubicBezTo>
                <a:cubicBezTo>
                  <a:pt x="33266" y="4796"/>
                  <a:pt x="4893" y="10605"/>
                  <a:pt x="705" y="20603"/>
                </a:cubicBezTo>
                <a:cubicBezTo>
                  <a:pt x="-3483" y="30601"/>
                  <a:pt x="14215" y="51408"/>
                  <a:pt x="20160" y="61946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Calistoga"/>
              <a:buNone/>
              <a:defRPr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66" name="Google Shape;66;p10"/>
          <p:cNvSpPr/>
          <p:nvPr/>
        </p:nvSpPr>
        <p:spPr>
          <a:xfrm>
            <a:off x="4849787" y="-438246"/>
            <a:ext cx="4724175" cy="1371125"/>
          </a:xfrm>
          <a:custGeom>
            <a:rect b="b" l="l" r="r" t="t"/>
            <a:pathLst>
              <a:path extrusionOk="0" h="54845" w="188967">
                <a:moveTo>
                  <a:pt x="10289" y="10234"/>
                </a:moveTo>
                <a:cubicBezTo>
                  <a:pt x="-10112" y="16179"/>
                  <a:pt x="4345" y="31311"/>
                  <a:pt x="15964" y="36175"/>
                </a:cubicBezTo>
                <a:cubicBezTo>
                  <a:pt x="27583" y="41039"/>
                  <a:pt x="57712" y="39687"/>
                  <a:pt x="80004" y="39417"/>
                </a:cubicBezTo>
                <a:cubicBezTo>
                  <a:pt x="102297" y="39147"/>
                  <a:pt x="135533" y="32121"/>
                  <a:pt x="149719" y="34553"/>
                </a:cubicBezTo>
                <a:cubicBezTo>
                  <a:pt x="163905" y="36985"/>
                  <a:pt x="159582" y="51577"/>
                  <a:pt x="165121" y="54009"/>
                </a:cubicBezTo>
                <a:cubicBezTo>
                  <a:pt x="170660" y="56441"/>
                  <a:pt x="179037" y="52793"/>
                  <a:pt x="182955" y="49145"/>
                </a:cubicBezTo>
                <a:cubicBezTo>
                  <a:pt x="186873" y="45497"/>
                  <a:pt x="189306" y="39417"/>
                  <a:pt x="188630" y="32121"/>
                </a:cubicBezTo>
                <a:cubicBezTo>
                  <a:pt x="187955" y="24825"/>
                  <a:pt x="187279" y="10639"/>
                  <a:pt x="178902" y="5370"/>
                </a:cubicBezTo>
                <a:cubicBezTo>
                  <a:pt x="170525" y="101"/>
                  <a:pt x="166472" y="-304"/>
                  <a:pt x="138370" y="507"/>
                </a:cubicBezTo>
                <a:cubicBezTo>
                  <a:pt x="110268" y="1318"/>
                  <a:pt x="30690" y="4289"/>
                  <a:pt x="10289" y="1023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-754917" y="-487549"/>
            <a:ext cx="2060275" cy="4930225"/>
          </a:xfrm>
          <a:custGeom>
            <a:rect b="b" l="l" r="r" t="t"/>
            <a:pathLst>
              <a:path extrusionOk="0" h="197209" w="82411">
                <a:moveTo>
                  <a:pt x="20469" y="196221"/>
                </a:moveTo>
                <a:cubicBezTo>
                  <a:pt x="26279" y="197977"/>
                  <a:pt x="42222" y="198248"/>
                  <a:pt x="46410" y="187304"/>
                </a:cubicBezTo>
                <a:cubicBezTo>
                  <a:pt x="50598" y="176360"/>
                  <a:pt x="44788" y="148123"/>
                  <a:pt x="45599" y="130559"/>
                </a:cubicBezTo>
                <a:cubicBezTo>
                  <a:pt x="46410" y="112995"/>
                  <a:pt x="46140" y="95161"/>
                  <a:pt x="51274" y="81921"/>
                </a:cubicBezTo>
                <a:cubicBezTo>
                  <a:pt x="56408" y="68681"/>
                  <a:pt x="71404" y="61115"/>
                  <a:pt x="76403" y="51117"/>
                </a:cubicBezTo>
                <a:cubicBezTo>
                  <a:pt x="81402" y="41119"/>
                  <a:pt x="83969" y="29500"/>
                  <a:pt x="81267" y="21934"/>
                </a:cubicBezTo>
                <a:cubicBezTo>
                  <a:pt x="78565" y="14368"/>
                  <a:pt x="71000" y="8423"/>
                  <a:pt x="60191" y="5721"/>
                </a:cubicBezTo>
                <a:cubicBezTo>
                  <a:pt x="49383" y="3019"/>
                  <a:pt x="26414" y="-5223"/>
                  <a:pt x="16416" y="5721"/>
                </a:cubicBezTo>
                <a:cubicBezTo>
                  <a:pt x="6418" y="16665"/>
                  <a:pt x="1014" y="42876"/>
                  <a:pt x="203" y="71383"/>
                </a:cubicBezTo>
                <a:cubicBezTo>
                  <a:pt x="-608" y="99891"/>
                  <a:pt x="8174" y="155960"/>
                  <a:pt x="11552" y="176766"/>
                </a:cubicBezTo>
                <a:cubicBezTo>
                  <a:pt x="14930" y="197572"/>
                  <a:pt x="14659" y="194465"/>
                  <a:pt x="20469" y="196221"/>
                </a:cubicBezTo>
                <a:close/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8416177" y="4308206"/>
            <a:ext cx="1093725" cy="1207525"/>
          </a:xfrm>
          <a:custGeom>
            <a:rect b="b" l="l" r="r" t="t"/>
            <a:pathLst>
              <a:path extrusionOk="0" h="48301" w="43749">
                <a:moveTo>
                  <a:pt x="41921" y="17361"/>
                </a:moveTo>
                <a:cubicBezTo>
                  <a:pt x="38543" y="10741"/>
                  <a:pt x="26249" y="1689"/>
                  <a:pt x="20034" y="338"/>
                </a:cubicBezTo>
                <a:cubicBezTo>
                  <a:pt x="13819" y="-1013"/>
                  <a:pt x="7740" y="3175"/>
                  <a:pt x="4632" y="9255"/>
                </a:cubicBezTo>
                <a:cubicBezTo>
                  <a:pt x="1525" y="15335"/>
                  <a:pt x="-1853" y="30332"/>
                  <a:pt x="1389" y="36817"/>
                </a:cubicBezTo>
                <a:cubicBezTo>
                  <a:pt x="4632" y="43302"/>
                  <a:pt x="17602" y="47626"/>
                  <a:pt x="24087" y="48166"/>
                </a:cubicBezTo>
                <a:cubicBezTo>
                  <a:pt x="30572" y="48706"/>
                  <a:pt x="37328" y="45193"/>
                  <a:pt x="40300" y="40059"/>
                </a:cubicBezTo>
                <a:cubicBezTo>
                  <a:pt x="43272" y="34925"/>
                  <a:pt x="45299" y="23981"/>
                  <a:pt x="41921" y="1736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8017842" y="539508"/>
            <a:ext cx="825850" cy="617275"/>
          </a:xfrm>
          <a:custGeom>
            <a:rect b="b" l="l" r="r" t="t"/>
            <a:pathLst>
              <a:path extrusionOk="0" h="24691" w="33034">
                <a:moveTo>
                  <a:pt x="32831" y="15673"/>
                </a:moveTo>
                <a:cubicBezTo>
                  <a:pt x="32021" y="12025"/>
                  <a:pt x="25265" y="5135"/>
                  <a:pt x="19861" y="2703"/>
                </a:cubicBezTo>
                <a:cubicBezTo>
                  <a:pt x="14457" y="271"/>
                  <a:pt x="2026" y="-675"/>
                  <a:pt x="405" y="1081"/>
                </a:cubicBezTo>
                <a:cubicBezTo>
                  <a:pt x="-1216" y="2837"/>
                  <a:pt x="6080" y="9323"/>
                  <a:pt x="10133" y="13241"/>
                </a:cubicBezTo>
                <a:cubicBezTo>
                  <a:pt x="14186" y="17159"/>
                  <a:pt x="20941" y="24185"/>
                  <a:pt x="24724" y="24590"/>
                </a:cubicBezTo>
                <a:cubicBezTo>
                  <a:pt x="28507" y="24995"/>
                  <a:pt x="33642" y="19321"/>
                  <a:pt x="32831" y="156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theme" Target="../theme/theme6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57.xml"/><Relationship Id="rId5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1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1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1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1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203" name="Google Shape;203;p38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1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lvl="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lvl="3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lvl="4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lvl="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lvl="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lvl="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lvl="8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dal"/>
              <a:buNone/>
              <a:defRPr b="0" i="0" sz="3500" u="none" cap="none" strike="noStrike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/>
        </p:txBody>
      </p:sp>
      <p:sp>
        <p:nvSpPr>
          <p:cNvPr id="252" name="Google Shape;252;p48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17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Relationship Id="rId6" Type="http://schemas.openxmlformats.org/officeDocument/2006/relationships/image" Target="../media/image13.png"/><Relationship Id="rId7" Type="http://schemas.openxmlformats.org/officeDocument/2006/relationships/image" Target="../media/image23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3"/>
          <p:cNvSpPr txBox="1"/>
          <p:nvPr>
            <p:ph type="ctrTitle"/>
          </p:nvPr>
        </p:nvSpPr>
        <p:spPr>
          <a:xfrm>
            <a:off x="0" y="1112650"/>
            <a:ext cx="4368600" cy="13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>
                <a:solidFill>
                  <a:schemeClr val="accent4"/>
                </a:solidFill>
              </a:rPr>
              <a:t>Medhat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</p:txBody>
      </p:sp>
      <p:sp>
        <p:nvSpPr>
          <p:cNvPr id="345" name="Google Shape;345;p63"/>
          <p:cNvSpPr txBox="1"/>
          <p:nvPr/>
        </p:nvSpPr>
        <p:spPr>
          <a:xfrm>
            <a:off x="641025" y="2960950"/>
            <a:ext cx="3508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Mennatallah Mohei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Gehad </a:t>
            </a:r>
            <a:r>
              <a:rPr lang="en-U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Abdelrahman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Mohamed </a:t>
            </a:r>
            <a:r>
              <a:rPr lang="en-U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Salem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Mahmoud </a:t>
            </a:r>
            <a:r>
              <a:rPr lang="en-U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Barbary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Ayman Talaat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6" name="Google Shape;346;p63"/>
          <p:cNvSpPr txBox="1"/>
          <p:nvPr/>
        </p:nvSpPr>
        <p:spPr>
          <a:xfrm>
            <a:off x="1311300" y="2328125"/>
            <a:ext cx="17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1" lang="en-US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Med</a:t>
            </a:r>
            <a:r>
              <a:rPr lang="en-U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ical C</a:t>
            </a:r>
            <a:r>
              <a:rPr b="1" lang="en-US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hat</a:t>
            </a:r>
            <a:r>
              <a:rPr lang="en-U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bot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347" name="Google Shape;347;p63"/>
          <p:cNvGrpSpPr/>
          <p:nvPr/>
        </p:nvGrpSpPr>
        <p:grpSpPr>
          <a:xfrm>
            <a:off x="4584600" y="726303"/>
            <a:ext cx="3612401" cy="3312694"/>
            <a:chOff x="4618994" y="944154"/>
            <a:chExt cx="3612401" cy="3312694"/>
          </a:xfrm>
        </p:grpSpPr>
        <p:sp>
          <p:nvSpPr>
            <p:cNvPr id="348" name="Google Shape;348;p63"/>
            <p:cNvSpPr/>
            <p:nvPr/>
          </p:nvSpPr>
          <p:spPr>
            <a:xfrm>
              <a:off x="4618994" y="1037610"/>
              <a:ext cx="3501607" cy="3066209"/>
            </a:xfrm>
            <a:custGeom>
              <a:rect b="b" l="l" r="r" t="t"/>
              <a:pathLst>
                <a:path extrusionOk="0" h="44161" w="50430">
                  <a:moveTo>
                    <a:pt x="24058" y="1"/>
                  </a:moveTo>
                  <a:cubicBezTo>
                    <a:pt x="19624" y="1"/>
                    <a:pt x="15195" y="1153"/>
                    <a:pt x="11417" y="3449"/>
                  </a:cubicBezTo>
                  <a:cubicBezTo>
                    <a:pt x="5447" y="7080"/>
                    <a:pt x="1236" y="13565"/>
                    <a:pt x="618" y="20527"/>
                  </a:cubicBezTo>
                  <a:cubicBezTo>
                    <a:pt x="1" y="27489"/>
                    <a:pt x="3079" y="34732"/>
                    <a:pt x="8675" y="38906"/>
                  </a:cubicBezTo>
                  <a:cubicBezTo>
                    <a:pt x="11061" y="40684"/>
                    <a:pt x="13822" y="41891"/>
                    <a:pt x="16704" y="42621"/>
                  </a:cubicBezTo>
                  <a:cubicBezTo>
                    <a:pt x="20026" y="43483"/>
                    <a:pt x="23632" y="44160"/>
                    <a:pt x="27140" y="44160"/>
                  </a:cubicBezTo>
                  <a:cubicBezTo>
                    <a:pt x="28731" y="44160"/>
                    <a:pt x="30302" y="44021"/>
                    <a:pt x="31817" y="43697"/>
                  </a:cubicBezTo>
                  <a:cubicBezTo>
                    <a:pt x="34400" y="43135"/>
                    <a:pt x="36767" y="42518"/>
                    <a:pt x="39294" y="41582"/>
                  </a:cubicBezTo>
                  <a:cubicBezTo>
                    <a:pt x="41652" y="40712"/>
                    <a:pt x="43861" y="39392"/>
                    <a:pt x="45629" y="37577"/>
                  </a:cubicBezTo>
                  <a:cubicBezTo>
                    <a:pt x="48530" y="34601"/>
                    <a:pt x="50102" y="30446"/>
                    <a:pt x="50261" y="26282"/>
                  </a:cubicBezTo>
                  <a:cubicBezTo>
                    <a:pt x="50430" y="22118"/>
                    <a:pt x="49260" y="17963"/>
                    <a:pt x="47276" y="14304"/>
                  </a:cubicBezTo>
                  <a:cubicBezTo>
                    <a:pt x="43954" y="8146"/>
                    <a:pt x="38274" y="3262"/>
                    <a:pt x="31621" y="1156"/>
                  </a:cubicBezTo>
                  <a:cubicBezTo>
                    <a:pt x="29181" y="385"/>
                    <a:pt x="26619" y="1"/>
                    <a:pt x="24058" y="1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63"/>
            <p:cNvSpPr/>
            <p:nvPr/>
          </p:nvSpPr>
          <p:spPr>
            <a:xfrm>
              <a:off x="4703820" y="1453025"/>
              <a:ext cx="2179981" cy="1962787"/>
            </a:xfrm>
            <a:custGeom>
              <a:rect b="b" l="l" r="r" t="t"/>
              <a:pathLst>
                <a:path extrusionOk="0" h="28269" w="31396">
                  <a:moveTo>
                    <a:pt x="28994" y="0"/>
                  </a:moveTo>
                  <a:cubicBezTo>
                    <a:pt x="22025" y="0"/>
                    <a:pt x="15323" y="95"/>
                    <a:pt x="8168" y="95"/>
                  </a:cubicBezTo>
                  <a:cubicBezTo>
                    <a:pt x="6128" y="95"/>
                    <a:pt x="4050" y="87"/>
                    <a:pt x="1919" y="67"/>
                  </a:cubicBezTo>
                  <a:cubicBezTo>
                    <a:pt x="1498" y="67"/>
                    <a:pt x="1058" y="77"/>
                    <a:pt x="730" y="348"/>
                  </a:cubicBezTo>
                  <a:cubicBezTo>
                    <a:pt x="403" y="601"/>
                    <a:pt x="234" y="928"/>
                    <a:pt x="225" y="1349"/>
                  </a:cubicBezTo>
                  <a:cubicBezTo>
                    <a:pt x="225" y="1443"/>
                    <a:pt x="216" y="1536"/>
                    <a:pt x="216" y="1630"/>
                  </a:cubicBezTo>
                  <a:cubicBezTo>
                    <a:pt x="0" y="7619"/>
                    <a:pt x="131" y="13617"/>
                    <a:pt x="188" y="19606"/>
                  </a:cubicBezTo>
                  <a:cubicBezTo>
                    <a:pt x="188" y="19887"/>
                    <a:pt x="150" y="20187"/>
                    <a:pt x="337" y="20393"/>
                  </a:cubicBezTo>
                  <a:cubicBezTo>
                    <a:pt x="524" y="20589"/>
                    <a:pt x="833" y="20589"/>
                    <a:pt x="1114" y="20608"/>
                  </a:cubicBezTo>
                  <a:cubicBezTo>
                    <a:pt x="6785" y="20814"/>
                    <a:pt x="12175" y="20842"/>
                    <a:pt x="17481" y="20851"/>
                  </a:cubicBezTo>
                  <a:cubicBezTo>
                    <a:pt x="17762" y="21824"/>
                    <a:pt x="18753" y="23060"/>
                    <a:pt x="19100" y="23527"/>
                  </a:cubicBezTo>
                  <a:cubicBezTo>
                    <a:pt x="20035" y="24781"/>
                    <a:pt x="21177" y="25876"/>
                    <a:pt x="22459" y="26784"/>
                  </a:cubicBezTo>
                  <a:cubicBezTo>
                    <a:pt x="23653" y="27606"/>
                    <a:pt x="25040" y="28269"/>
                    <a:pt x="26461" y="28269"/>
                  </a:cubicBezTo>
                  <a:cubicBezTo>
                    <a:pt x="26689" y="28269"/>
                    <a:pt x="26918" y="28252"/>
                    <a:pt x="27147" y="28216"/>
                  </a:cubicBezTo>
                  <a:cubicBezTo>
                    <a:pt x="24434" y="27018"/>
                    <a:pt x="22515" y="24173"/>
                    <a:pt x="22450" y="21197"/>
                  </a:cubicBezTo>
                  <a:cubicBezTo>
                    <a:pt x="22450" y="21094"/>
                    <a:pt x="22450" y="20982"/>
                    <a:pt x="22440" y="20860"/>
                  </a:cubicBezTo>
                  <a:cubicBezTo>
                    <a:pt x="24873" y="20860"/>
                    <a:pt x="27288" y="20870"/>
                    <a:pt x="29721" y="20907"/>
                  </a:cubicBezTo>
                  <a:cubicBezTo>
                    <a:pt x="29730" y="20907"/>
                    <a:pt x="29739" y="20907"/>
                    <a:pt x="29749" y="20907"/>
                  </a:cubicBezTo>
                  <a:cubicBezTo>
                    <a:pt x="30262" y="20907"/>
                    <a:pt x="30975" y="20655"/>
                    <a:pt x="30975" y="20159"/>
                  </a:cubicBezTo>
                  <a:cubicBezTo>
                    <a:pt x="30975" y="13917"/>
                    <a:pt x="31171" y="6636"/>
                    <a:pt x="31237" y="1583"/>
                  </a:cubicBezTo>
                  <a:cubicBezTo>
                    <a:pt x="31237" y="1209"/>
                    <a:pt x="31396" y="872"/>
                    <a:pt x="31246" y="582"/>
                  </a:cubicBezTo>
                  <a:cubicBezTo>
                    <a:pt x="31087" y="283"/>
                    <a:pt x="30769" y="2"/>
                    <a:pt x="30432" y="2"/>
                  </a:cubicBezTo>
                  <a:cubicBezTo>
                    <a:pt x="29951" y="1"/>
                    <a:pt x="29472" y="0"/>
                    <a:pt x="28994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63"/>
            <p:cNvSpPr/>
            <p:nvPr/>
          </p:nvSpPr>
          <p:spPr>
            <a:xfrm>
              <a:off x="4931219" y="2104579"/>
              <a:ext cx="352244" cy="511440"/>
            </a:xfrm>
            <a:custGeom>
              <a:rect b="b" l="l" r="r" t="t"/>
              <a:pathLst>
                <a:path extrusionOk="0" h="7366" w="5073">
                  <a:moveTo>
                    <a:pt x="2233" y="0"/>
                  </a:moveTo>
                  <a:cubicBezTo>
                    <a:pt x="1413" y="0"/>
                    <a:pt x="628" y="496"/>
                    <a:pt x="328" y="1267"/>
                  </a:cubicBezTo>
                  <a:cubicBezTo>
                    <a:pt x="1" y="2109"/>
                    <a:pt x="169" y="3064"/>
                    <a:pt x="422" y="3934"/>
                  </a:cubicBezTo>
                  <a:cubicBezTo>
                    <a:pt x="684" y="4776"/>
                    <a:pt x="1021" y="5590"/>
                    <a:pt x="1442" y="6367"/>
                  </a:cubicBezTo>
                  <a:cubicBezTo>
                    <a:pt x="1620" y="6695"/>
                    <a:pt x="1825" y="7031"/>
                    <a:pt x="2172" y="7219"/>
                  </a:cubicBezTo>
                  <a:cubicBezTo>
                    <a:pt x="2362" y="7325"/>
                    <a:pt x="2572" y="7365"/>
                    <a:pt x="2789" y="7365"/>
                  </a:cubicBezTo>
                  <a:cubicBezTo>
                    <a:pt x="3125" y="7365"/>
                    <a:pt x="3479" y="7269"/>
                    <a:pt x="3809" y="7172"/>
                  </a:cubicBezTo>
                  <a:cubicBezTo>
                    <a:pt x="4249" y="7041"/>
                    <a:pt x="4745" y="6863"/>
                    <a:pt x="4932" y="6442"/>
                  </a:cubicBezTo>
                  <a:cubicBezTo>
                    <a:pt x="5073" y="6133"/>
                    <a:pt x="4998" y="5768"/>
                    <a:pt x="4932" y="5441"/>
                  </a:cubicBezTo>
                  <a:cubicBezTo>
                    <a:pt x="4661" y="4243"/>
                    <a:pt x="4343" y="3064"/>
                    <a:pt x="3968" y="1903"/>
                  </a:cubicBezTo>
                  <a:cubicBezTo>
                    <a:pt x="3734" y="1173"/>
                    <a:pt x="3351" y="125"/>
                    <a:pt x="2462" y="13"/>
                  </a:cubicBezTo>
                  <a:cubicBezTo>
                    <a:pt x="2385" y="4"/>
                    <a:pt x="2309" y="0"/>
                    <a:pt x="2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63"/>
            <p:cNvSpPr/>
            <p:nvPr/>
          </p:nvSpPr>
          <p:spPr>
            <a:xfrm>
              <a:off x="5054675" y="2104510"/>
              <a:ext cx="228788" cy="505885"/>
            </a:xfrm>
            <a:custGeom>
              <a:rect b="b" l="l" r="r" t="t"/>
              <a:pathLst>
                <a:path extrusionOk="0" h="7286" w="3295">
                  <a:moveTo>
                    <a:pt x="419" y="0"/>
                  </a:moveTo>
                  <a:cubicBezTo>
                    <a:pt x="333" y="0"/>
                    <a:pt x="249" y="5"/>
                    <a:pt x="169" y="14"/>
                  </a:cubicBezTo>
                  <a:cubicBezTo>
                    <a:pt x="1" y="557"/>
                    <a:pt x="38" y="1305"/>
                    <a:pt x="38" y="1727"/>
                  </a:cubicBezTo>
                  <a:cubicBezTo>
                    <a:pt x="66" y="3523"/>
                    <a:pt x="656" y="5283"/>
                    <a:pt x="1395" y="6901"/>
                  </a:cubicBezTo>
                  <a:cubicBezTo>
                    <a:pt x="1451" y="7032"/>
                    <a:pt x="1517" y="7163"/>
                    <a:pt x="1582" y="7285"/>
                  </a:cubicBezTo>
                  <a:cubicBezTo>
                    <a:pt x="1732" y="7257"/>
                    <a:pt x="1891" y="7210"/>
                    <a:pt x="2031" y="7173"/>
                  </a:cubicBezTo>
                  <a:cubicBezTo>
                    <a:pt x="2471" y="7042"/>
                    <a:pt x="2967" y="6864"/>
                    <a:pt x="3154" y="6443"/>
                  </a:cubicBezTo>
                  <a:cubicBezTo>
                    <a:pt x="3295" y="6134"/>
                    <a:pt x="3220" y="5769"/>
                    <a:pt x="3154" y="5442"/>
                  </a:cubicBezTo>
                  <a:cubicBezTo>
                    <a:pt x="2883" y="4263"/>
                    <a:pt x="2565" y="3083"/>
                    <a:pt x="2190" y="1914"/>
                  </a:cubicBezTo>
                  <a:cubicBezTo>
                    <a:pt x="1956" y="1174"/>
                    <a:pt x="1573" y="136"/>
                    <a:pt x="684" y="14"/>
                  </a:cubicBezTo>
                  <a:cubicBezTo>
                    <a:pt x="595" y="5"/>
                    <a:pt x="506" y="0"/>
                    <a:pt x="419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63"/>
            <p:cNvSpPr/>
            <p:nvPr/>
          </p:nvSpPr>
          <p:spPr>
            <a:xfrm>
              <a:off x="6220974" y="1886214"/>
              <a:ext cx="297668" cy="516231"/>
            </a:xfrm>
            <a:custGeom>
              <a:rect b="b" l="l" r="r" t="t"/>
              <a:pathLst>
                <a:path extrusionOk="0" h="7435" w="4287">
                  <a:moveTo>
                    <a:pt x="1807" y="1"/>
                  </a:moveTo>
                  <a:cubicBezTo>
                    <a:pt x="1447" y="1"/>
                    <a:pt x="1085" y="98"/>
                    <a:pt x="768" y="295"/>
                  </a:cubicBezTo>
                  <a:cubicBezTo>
                    <a:pt x="1" y="734"/>
                    <a:pt x="48" y="1848"/>
                    <a:pt x="132" y="2625"/>
                  </a:cubicBezTo>
                  <a:cubicBezTo>
                    <a:pt x="254" y="3841"/>
                    <a:pt x="422" y="5039"/>
                    <a:pt x="647" y="6246"/>
                  </a:cubicBezTo>
                  <a:cubicBezTo>
                    <a:pt x="703" y="6583"/>
                    <a:pt x="787" y="6939"/>
                    <a:pt x="1049" y="7173"/>
                  </a:cubicBezTo>
                  <a:cubicBezTo>
                    <a:pt x="1266" y="7377"/>
                    <a:pt x="1560" y="7435"/>
                    <a:pt x="1865" y="7435"/>
                  </a:cubicBezTo>
                  <a:cubicBezTo>
                    <a:pt x="2033" y="7435"/>
                    <a:pt x="2205" y="7417"/>
                    <a:pt x="2368" y="7397"/>
                  </a:cubicBezTo>
                  <a:cubicBezTo>
                    <a:pt x="2930" y="7322"/>
                    <a:pt x="3538" y="7229"/>
                    <a:pt x="3884" y="6789"/>
                  </a:cubicBezTo>
                  <a:cubicBezTo>
                    <a:pt x="4118" y="6480"/>
                    <a:pt x="4184" y="6087"/>
                    <a:pt x="4212" y="5713"/>
                  </a:cubicBezTo>
                  <a:cubicBezTo>
                    <a:pt x="4287" y="4833"/>
                    <a:pt x="4287" y="3944"/>
                    <a:pt x="4184" y="3064"/>
                  </a:cubicBezTo>
                  <a:cubicBezTo>
                    <a:pt x="4072" y="2166"/>
                    <a:pt x="3856" y="1221"/>
                    <a:pt x="3211" y="575"/>
                  </a:cubicBezTo>
                  <a:cubicBezTo>
                    <a:pt x="2832" y="196"/>
                    <a:pt x="2320" y="1"/>
                    <a:pt x="18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63"/>
            <p:cNvSpPr/>
            <p:nvPr/>
          </p:nvSpPr>
          <p:spPr>
            <a:xfrm>
              <a:off x="6220349" y="1891699"/>
              <a:ext cx="198931" cy="510745"/>
            </a:xfrm>
            <a:custGeom>
              <a:rect b="b" l="l" r="r" t="t"/>
              <a:pathLst>
                <a:path extrusionOk="0" h="7356" w="2865">
                  <a:moveTo>
                    <a:pt x="1226" y="0"/>
                  </a:moveTo>
                  <a:cubicBezTo>
                    <a:pt x="1067" y="47"/>
                    <a:pt x="918" y="113"/>
                    <a:pt x="759" y="206"/>
                  </a:cubicBezTo>
                  <a:cubicBezTo>
                    <a:pt x="1" y="646"/>
                    <a:pt x="47" y="1760"/>
                    <a:pt x="132" y="2527"/>
                  </a:cubicBezTo>
                  <a:cubicBezTo>
                    <a:pt x="244" y="3743"/>
                    <a:pt x="422" y="4951"/>
                    <a:pt x="646" y="6167"/>
                  </a:cubicBezTo>
                  <a:cubicBezTo>
                    <a:pt x="702" y="6504"/>
                    <a:pt x="787" y="6860"/>
                    <a:pt x="1039" y="7094"/>
                  </a:cubicBezTo>
                  <a:cubicBezTo>
                    <a:pt x="1262" y="7298"/>
                    <a:pt x="1559" y="7356"/>
                    <a:pt x="1861" y="7356"/>
                  </a:cubicBezTo>
                  <a:cubicBezTo>
                    <a:pt x="2029" y="7356"/>
                    <a:pt x="2199" y="7338"/>
                    <a:pt x="2359" y="7318"/>
                  </a:cubicBezTo>
                  <a:lnTo>
                    <a:pt x="2817" y="7243"/>
                  </a:lnTo>
                  <a:cubicBezTo>
                    <a:pt x="2817" y="7103"/>
                    <a:pt x="2827" y="6953"/>
                    <a:pt x="2827" y="6813"/>
                  </a:cubicBezTo>
                  <a:cubicBezTo>
                    <a:pt x="2864" y="5035"/>
                    <a:pt x="2714" y="3182"/>
                    <a:pt x="2022" y="1526"/>
                  </a:cubicBezTo>
                  <a:cubicBezTo>
                    <a:pt x="1863" y="1142"/>
                    <a:pt x="1591" y="440"/>
                    <a:pt x="1226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63"/>
            <p:cNvSpPr/>
            <p:nvPr/>
          </p:nvSpPr>
          <p:spPr>
            <a:xfrm>
              <a:off x="5288601" y="1669446"/>
              <a:ext cx="129566" cy="154696"/>
            </a:xfrm>
            <a:custGeom>
              <a:rect b="b" l="l" r="r" t="t"/>
              <a:pathLst>
                <a:path extrusionOk="0" h="2228" w="1866">
                  <a:moveTo>
                    <a:pt x="163" y="0"/>
                  </a:moveTo>
                  <a:cubicBezTo>
                    <a:pt x="97" y="0"/>
                    <a:pt x="27" y="61"/>
                    <a:pt x="19" y="123"/>
                  </a:cubicBezTo>
                  <a:cubicBezTo>
                    <a:pt x="0" y="207"/>
                    <a:pt x="47" y="291"/>
                    <a:pt x="113" y="347"/>
                  </a:cubicBezTo>
                  <a:cubicBezTo>
                    <a:pt x="169" y="403"/>
                    <a:pt x="253" y="441"/>
                    <a:pt x="319" y="488"/>
                  </a:cubicBezTo>
                  <a:cubicBezTo>
                    <a:pt x="740" y="731"/>
                    <a:pt x="1058" y="1152"/>
                    <a:pt x="1170" y="1620"/>
                  </a:cubicBezTo>
                  <a:cubicBezTo>
                    <a:pt x="1208" y="1742"/>
                    <a:pt x="1282" y="2060"/>
                    <a:pt x="1329" y="2172"/>
                  </a:cubicBezTo>
                  <a:cubicBezTo>
                    <a:pt x="1345" y="2211"/>
                    <a:pt x="1415" y="2227"/>
                    <a:pt x="1498" y="2227"/>
                  </a:cubicBezTo>
                  <a:cubicBezTo>
                    <a:pt x="1657" y="2227"/>
                    <a:pt x="1866" y="2167"/>
                    <a:pt x="1853" y="2088"/>
                  </a:cubicBezTo>
                  <a:cubicBezTo>
                    <a:pt x="1638" y="1208"/>
                    <a:pt x="1020" y="422"/>
                    <a:pt x="206" y="10"/>
                  </a:cubicBezTo>
                  <a:cubicBezTo>
                    <a:pt x="193" y="3"/>
                    <a:pt x="178" y="0"/>
                    <a:pt x="1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63"/>
            <p:cNvSpPr/>
            <p:nvPr/>
          </p:nvSpPr>
          <p:spPr>
            <a:xfrm>
              <a:off x="5190489" y="1611331"/>
              <a:ext cx="134982" cy="116091"/>
            </a:xfrm>
            <a:custGeom>
              <a:rect b="b" l="l" r="r" t="t"/>
              <a:pathLst>
                <a:path extrusionOk="0" h="1672" w="1944">
                  <a:moveTo>
                    <a:pt x="904" y="1"/>
                  </a:moveTo>
                  <a:cubicBezTo>
                    <a:pt x="682" y="1"/>
                    <a:pt x="462" y="89"/>
                    <a:pt x="309" y="248"/>
                  </a:cubicBezTo>
                  <a:cubicBezTo>
                    <a:pt x="94" y="473"/>
                    <a:pt x="0" y="847"/>
                    <a:pt x="131" y="1119"/>
                  </a:cubicBezTo>
                  <a:cubicBezTo>
                    <a:pt x="244" y="1353"/>
                    <a:pt x="450" y="1605"/>
                    <a:pt x="702" y="1652"/>
                  </a:cubicBezTo>
                  <a:cubicBezTo>
                    <a:pt x="762" y="1665"/>
                    <a:pt x="824" y="1671"/>
                    <a:pt x="886" y="1671"/>
                  </a:cubicBezTo>
                  <a:cubicBezTo>
                    <a:pt x="1409" y="1671"/>
                    <a:pt x="1944" y="1227"/>
                    <a:pt x="1760" y="641"/>
                  </a:cubicBezTo>
                  <a:cubicBezTo>
                    <a:pt x="1666" y="361"/>
                    <a:pt x="1432" y="108"/>
                    <a:pt x="1133" y="33"/>
                  </a:cubicBezTo>
                  <a:cubicBezTo>
                    <a:pt x="1058" y="12"/>
                    <a:pt x="981" y="1"/>
                    <a:pt x="9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63"/>
            <p:cNvSpPr/>
            <p:nvPr/>
          </p:nvSpPr>
          <p:spPr>
            <a:xfrm>
              <a:off x="5907822" y="1600707"/>
              <a:ext cx="98806" cy="170804"/>
            </a:xfrm>
            <a:custGeom>
              <a:rect b="b" l="l" r="r" t="t"/>
              <a:pathLst>
                <a:path extrusionOk="0" h="2460" w="1423">
                  <a:moveTo>
                    <a:pt x="1263" y="1"/>
                  </a:moveTo>
                  <a:cubicBezTo>
                    <a:pt x="1243" y="1"/>
                    <a:pt x="1224" y="6"/>
                    <a:pt x="1208" y="18"/>
                  </a:cubicBezTo>
                  <a:cubicBezTo>
                    <a:pt x="487" y="579"/>
                    <a:pt x="38" y="1468"/>
                    <a:pt x="0" y="2385"/>
                  </a:cubicBezTo>
                  <a:cubicBezTo>
                    <a:pt x="0" y="2436"/>
                    <a:pt x="103" y="2460"/>
                    <a:pt x="217" y="2460"/>
                  </a:cubicBezTo>
                  <a:cubicBezTo>
                    <a:pt x="357" y="2460"/>
                    <a:pt x="514" y="2424"/>
                    <a:pt x="524" y="2357"/>
                  </a:cubicBezTo>
                  <a:cubicBezTo>
                    <a:pt x="553" y="2245"/>
                    <a:pt x="562" y="1917"/>
                    <a:pt x="562" y="1786"/>
                  </a:cubicBezTo>
                  <a:cubicBezTo>
                    <a:pt x="581" y="1309"/>
                    <a:pt x="805" y="823"/>
                    <a:pt x="1170" y="514"/>
                  </a:cubicBezTo>
                  <a:cubicBezTo>
                    <a:pt x="1226" y="448"/>
                    <a:pt x="1301" y="401"/>
                    <a:pt x="1348" y="336"/>
                  </a:cubicBezTo>
                  <a:cubicBezTo>
                    <a:pt x="1395" y="261"/>
                    <a:pt x="1423" y="186"/>
                    <a:pt x="1395" y="102"/>
                  </a:cubicBezTo>
                  <a:cubicBezTo>
                    <a:pt x="1381" y="46"/>
                    <a:pt x="1320" y="1"/>
                    <a:pt x="12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63"/>
            <p:cNvSpPr/>
            <p:nvPr/>
          </p:nvSpPr>
          <p:spPr>
            <a:xfrm>
              <a:off x="5974688" y="1533913"/>
              <a:ext cx="126163" cy="115744"/>
            </a:xfrm>
            <a:custGeom>
              <a:rect b="b" l="l" r="r" t="t"/>
              <a:pathLst>
                <a:path extrusionOk="0" h="1667" w="1817">
                  <a:moveTo>
                    <a:pt x="930" y="1"/>
                  </a:moveTo>
                  <a:cubicBezTo>
                    <a:pt x="800" y="1"/>
                    <a:pt x="671" y="30"/>
                    <a:pt x="553" y="91"/>
                  </a:cubicBezTo>
                  <a:cubicBezTo>
                    <a:pt x="291" y="231"/>
                    <a:pt x="104" y="512"/>
                    <a:pt x="67" y="802"/>
                  </a:cubicBezTo>
                  <a:cubicBezTo>
                    <a:pt x="0" y="1343"/>
                    <a:pt x="473" y="1667"/>
                    <a:pt x="938" y="1667"/>
                  </a:cubicBezTo>
                  <a:cubicBezTo>
                    <a:pt x="1060" y="1667"/>
                    <a:pt x="1182" y="1644"/>
                    <a:pt x="1293" y="1597"/>
                  </a:cubicBezTo>
                  <a:cubicBezTo>
                    <a:pt x="1527" y="1494"/>
                    <a:pt x="1695" y="1204"/>
                    <a:pt x="1751" y="961"/>
                  </a:cubicBezTo>
                  <a:cubicBezTo>
                    <a:pt x="1817" y="680"/>
                    <a:pt x="1658" y="325"/>
                    <a:pt x="1414" y="147"/>
                  </a:cubicBezTo>
                  <a:cubicBezTo>
                    <a:pt x="1271" y="51"/>
                    <a:pt x="1100" y="1"/>
                    <a:pt x="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63"/>
            <p:cNvSpPr/>
            <p:nvPr/>
          </p:nvSpPr>
          <p:spPr>
            <a:xfrm>
              <a:off x="5076130" y="1750334"/>
              <a:ext cx="1313849" cy="979693"/>
            </a:xfrm>
            <a:custGeom>
              <a:rect b="b" l="l" r="r" t="t"/>
              <a:pathLst>
                <a:path extrusionOk="0" h="14110" w="18922">
                  <a:moveTo>
                    <a:pt x="11829" y="0"/>
                  </a:moveTo>
                  <a:cubicBezTo>
                    <a:pt x="10523" y="0"/>
                    <a:pt x="9179" y="74"/>
                    <a:pt x="7964" y="183"/>
                  </a:cubicBezTo>
                  <a:cubicBezTo>
                    <a:pt x="6523" y="305"/>
                    <a:pt x="5072" y="567"/>
                    <a:pt x="3762" y="1175"/>
                  </a:cubicBezTo>
                  <a:cubicBezTo>
                    <a:pt x="2452" y="1784"/>
                    <a:pt x="1292" y="2804"/>
                    <a:pt x="740" y="4132"/>
                  </a:cubicBezTo>
                  <a:cubicBezTo>
                    <a:pt x="0" y="5901"/>
                    <a:pt x="253" y="7492"/>
                    <a:pt x="749" y="9354"/>
                  </a:cubicBezTo>
                  <a:cubicBezTo>
                    <a:pt x="936" y="10009"/>
                    <a:pt x="1544" y="11432"/>
                    <a:pt x="1975" y="12264"/>
                  </a:cubicBezTo>
                  <a:cubicBezTo>
                    <a:pt x="2630" y="13518"/>
                    <a:pt x="3734" y="14080"/>
                    <a:pt x="5147" y="14099"/>
                  </a:cubicBezTo>
                  <a:cubicBezTo>
                    <a:pt x="5550" y="14105"/>
                    <a:pt x="5993" y="14109"/>
                    <a:pt x="6458" y="14109"/>
                  </a:cubicBezTo>
                  <a:cubicBezTo>
                    <a:pt x="7917" y="14109"/>
                    <a:pt x="9585" y="14070"/>
                    <a:pt x="10856" y="13949"/>
                  </a:cubicBezTo>
                  <a:cubicBezTo>
                    <a:pt x="12867" y="13752"/>
                    <a:pt x="14879" y="13200"/>
                    <a:pt x="16573" y="12096"/>
                  </a:cubicBezTo>
                  <a:cubicBezTo>
                    <a:pt x="17359" y="11600"/>
                    <a:pt x="18080" y="10954"/>
                    <a:pt x="18463" y="10112"/>
                  </a:cubicBezTo>
                  <a:cubicBezTo>
                    <a:pt x="18922" y="9073"/>
                    <a:pt x="18819" y="7885"/>
                    <a:pt x="18697" y="6762"/>
                  </a:cubicBezTo>
                  <a:cubicBezTo>
                    <a:pt x="18594" y="5714"/>
                    <a:pt x="18482" y="4647"/>
                    <a:pt x="18136" y="3646"/>
                  </a:cubicBezTo>
                  <a:cubicBezTo>
                    <a:pt x="17799" y="2635"/>
                    <a:pt x="16966" y="296"/>
                    <a:pt x="13887" y="71"/>
                  </a:cubicBezTo>
                  <a:cubicBezTo>
                    <a:pt x="13231" y="22"/>
                    <a:pt x="12536" y="0"/>
                    <a:pt x="11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63"/>
            <p:cNvSpPr/>
            <p:nvPr/>
          </p:nvSpPr>
          <p:spPr>
            <a:xfrm>
              <a:off x="5233400" y="1866495"/>
              <a:ext cx="1061731" cy="780282"/>
            </a:xfrm>
            <a:custGeom>
              <a:rect b="b" l="l" r="r" t="t"/>
              <a:pathLst>
                <a:path extrusionOk="0" h="11238" w="15291">
                  <a:moveTo>
                    <a:pt x="11570" y="0"/>
                  </a:moveTo>
                  <a:cubicBezTo>
                    <a:pt x="11305" y="0"/>
                    <a:pt x="11038" y="18"/>
                    <a:pt x="10780" y="36"/>
                  </a:cubicBezTo>
                  <a:cubicBezTo>
                    <a:pt x="9021" y="167"/>
                    <a:pt x="7252" y="298"/>
                    <a:pt x="5502" y="419"/>
                  </a:cubicBezTo>
                  <a:cubicBezTo>
                    <a:pt x="4052" y="532"/>
                    <a:pt x="2480" y="681"/>
                    <a:pt x="1385" y="1617"/>
                  </a:cubicBezTo>
                  <a:cubicBezTo>
                    <a:pt x="440" y="2422"/>
                    <a:pt x="0" y="3685"/>
                    <a:pt x="0" y="4921"/>
                  </a:cubicBezTo>
                  <a:cubicBezTo>
                    <a:pt x="0" y="6146"/>
                    <a:pt x="374" y="7335"/>
                    <a:pt x="833" y="8486"/>
                  </a:cubicBezTo>
                  <a:cubicBezTo>
                    <a:pt x="1142" y="9253"/>
                    <a:pt x="1497" y="10039"/>
                    <a:pt x="2134" y="10601"/>
                  </a:cubicBezTo>
                  <a:cubicBezTo>
                    <a:pt x="2633" y="11049"/>
                    <a:pt x="3193" y="11215"/>
                    <a:pt x="3821" y="11215"/>
                  </a:cubicBezTo>
                  <a:cubicBezTo>
                    <a:pt x="3888" y="11215"/>
                    <a:pt x="3956" y="11213"/>
                    <a:pt x="4024" y="11209"/>
                  </a:cubicBezTo>
                  <a:cubicBezTo>
                    <a:pt x="5259" y="11172"/>
                    <a:pt x="6410" y="11237"/>
                    <a:pt x="7645" y="10984"/>
                  </a:cubicBezTo>
                  <a:cubicBezTo>
                    <a:pt x="9030" y="10713"/>
                    <a:pt x="10743" y="10358"/>
                    <a:pt x="12090" y="9908"/>
                  </a:cubicBezTo>
                  <a:cubicBezTo>
                    <a:pt x="12951" y="9628"/>
                    <a:pt x="13915" y="9272"/>
                    <a:pt x="14505" y="8589"/>
                  </a:cubicBezTo>
                  <a:cubicBezTo>
                    <a:pt x="15057" y="7962"/>
                    <a:pt x="15113" y="7082"/>
                    <a:pt x="15188" y="6249"/>
                  </a:cubicBezTo>
                  <a:cubicBezTo>
                    <a:pt x="15291" y="5033"/>
                    <a:pt x="14898" y="3779"/>
                    <a:pt x="14551" y="2609"/>
                  </a:cubicBezTo>
                  <a:cubicBezTo>
                    <a:pt x="14271" y="1645"/>
                    <a:pt x="13775" y="635"/>
                    <a:pt x="12839" y="223"/>
                  </a:cubicBezTo>
                  <a:cubicBezTo>
                    <a:pt x="12443" y="48"/>
                    <a:pt x="12007" y="0"/>
                    <a:pt x="115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63"/>
            <p:cNvSpPr/>
            <p:nvPr/>
          </p:nvSpPr>
          <p:spPr>
            <a:xfrm>
              <a:off x="5836999" y="1989668"/>
              <a:ext cx="180114" cy="176706"/>
            </a:xfrm>
            <a:custGeom>
              <a:rect b="b" l="l" r="r" t="t"/>
              <a:pathLst>
                <a:path extrusionOk="0" h="2545" w="2594">
                  <a:moveTo>
                    <a:pt x="1536" y="0"/>
                  </a:moveTo>
                  <a:cubicBezTo>
                    <a:pt x="1476" y="0"/>
                    <a:pt x="1424" y="32"/>
                    <a:pt x="1385" y="77"/>
                  </a:cubicBezTo>
                  <a:cubicBezTo>
                    <a:pt x="946" y="639"/>
                    <a:pt x="515" y="1210"/>
                    <a:pt x="85" y="1771"/>
                  </a:cubicBezTo>
                  <a:cubicBezTo>
                    <a:pt x="75" y="1799"/>
                    <a:pt x="57" y="1808"/>
                    <a:pt x="57" y="1837"/>
                  </a:cubicBezTo>
                  <a:cubicBezTo>
                    <a:pt x="0" y="1930"/>
                    <a:pt x="29" y="2052"/>
                    <a:pt x="150" y="2080"/>
                  </a:cubicBezTo>
                  <a:cubicBezTo>
                    <a:pt x="871" y="2230"/>
                    <a:pt x="1591" y="2379"/>
                    <a:pt x="2302" y="2538"/>
                  </a:cubicBezTo>
                  <a:cubicBezTo>
                    <a:pt x="2319" y="2543"/>
                    <a:pt x="2336" y="2545"/>
                    <a:pt x="2351" y="2545"/>
                  </a:cubicBezTo>
                  <a:cubicBezTo>
                    <a:pt x="2530" y="2545"/>
                    <a:pt x="2594" y="2263"/>
                    <a:pt x="2387" y="2220"/>
                  </a:cubicBezTo>
                  <a:cubicBezTo>
                    <a:pt x="1760" y="2080"/>
                    <a:pt x="1114" y="1949"/>
                    <a:pt x="478" y="1808"/>
                  </a:cubicBezTo>
                  <a:lnTo>
                    <a:pt x="1675" y="255"/>
                  </a:lnTo>
                  <a:cubicBezTo>
                    <a:pt x="1732" y="180"/>
                    <a:pt x="1685" y="68"/>
                    <a:pt x="1619" y="21"/>
                  </a:cubicBezTo>
                  <a:cubicBezTo>
                    <a:pt x="1590" y="7"/>
                    <a:pt x="1562" y="0"/>
                    <a:pt x="1536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63"/>
            <p:cNvSpPr/>
            <p:nvPr/>
          </p:nvSpPr>
          <p:spPr>
            <a:xfrm>
              <a:off x="5433512" y="2063197"/>
              <a:ext cx="217748" cy="207117"/>
            </a:xfrm>
            <a:custGeom>
              <a:rect b="b" l="l" r="r" t="t"/>
              <a:pathLst>
                <a:path extrusionOk="0" h="2983" w="3136">
                  <a:moveTo>
                    <a:pt x="1545" y="0"/>
                  </a:moveTo>
                  <a:cubicBezTo>
                    <a:pt x="1532" y="0"/>
                    <a:pt x="1520" y="0"/>
                    <a:pt x="1507" y="1"/>
                  </a:cubicBezTo>
                  <a:cubicBezTo>
                    <a:pt x="852" y="29"/>
                    <a:pt x="272" y="544"/>
                    <a:pt x="113" y="1171"/>
                  </a:cubicBezTo>
                  <a:cubicBezTo>
                    <a:pt x="0" y="1666"/>
                    <a:pt x="197" y="2443"/>
                    <a:pt x="702" y="2761"/>
                  </a:cubicBezTo>
                  <a:cubicBezTo>
                    <a:pt x="941" y="2919"/>
                    <a:pt x="1238" y="2982"/>
                    <a:pt x="1531" y="2982"/>
                  </a:cubicBezTo>
                  <a:cubicBezTo>
                    <a:pt x="1917" y="2982"/>
                    <a:pt x="2294" y="2873"/>
                    <a:pt x="2517" y="2724"/>
                  </a:cubicBezTo>
                  <a:cubicBezTo>
                    <a:pt x="2967" y="2424"/>
                    <a:pt x="3135" y="1629"/>
                    <a:pt x="3042" y="1086"/>
                  </a:cubicBezTo>
                  <a:cubicBezTo>
                    <a:pt x="2922" y="462"/>
                    <a:pt x="2191" y="0"/>
                    <a:pt x="1545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63"/>
            <p:cNvSpPr/>
            <p:nvPr/>
          </p:nvSpPr>
          <p:spPr>
            <a:xfrm>
              <a:off x="5651121" y="2318570"/>
              <a:ext cx="240523" cy="148447"/>
            </a:xfrm>
            <a:custGeom>
              <a:rect b="b" l="l" r="r" t="t"/>
              <a:pathLst>
                <a:path extrusionOk="0" h="2138" w="3464">
                  <a:moveTo>
                    <a:pt x="3183" y="0"/>
                  </a:moveTo>
                  <a:cubicBezTo>
                    <a:pt x="3071" y="0"/>
                    <a:pt x="2948" y="120"/>
                    <a:pt x="3005" y="253"/>
                  </a:cubicBezTo>
                  <a:cubicBezTo>
                    <a:pt x="3145" y="581"/>
                    <a:pt x="3089" y="964"/>
                    <a:pt x="2902" y="1264"/>
                  </a:cubicBezTo>
                  <a:cubicBezTo>
                    <a:pt x="2706" y="1573"/>
                    <a:pt x="2341" y="1760"/>
                    <a:pt x="1966" y="1788"/>
                  </a:cubicBezTo>
                  <a:cubicBezTo>
                    <a:pt x="1933" y="1790"/>
                    <a:pt x="1899" y="1791"/>
                    <a:pt x="1866" y="1791"/>
                  </a:cubicBezTo>
                  <a:cubicBezTo>
                    <a:pt x="1110" y="1791"/>
                    <a:pt x="527" y="1186"/>
                    <a:pt x="366" y="468"/>
                  </a:cubicBezTo>
                  <a:cubicBezTo>
                    <a:pt x="347" y="379"/>
                    <a:pt x="275" y="340"/>
                    <a:pt x="204" y="340"/>
                  </a:cubicBezTo>
                  <a:cubicBezTo>
                    <a:pt x="103" y="340"/>
                    <a:pt x="0" y="417"/>
                    <a:pt x="39" y="543"/>
                  </a:cubicBezTo>
                  <a:cubicBezTo>
                    <a:pt x="188" y="1264"/>
                    <a:pt x="712" y="1919"/>
                    <a:pt x="1442" y="2087"/>
                  </a:cubicBezTo>
                  <a:cubicBezTo>
                    <a:pt x="1580" y="2121"/>
                    <a:pt x="1720" y="2137"/>
                    <a:pt x="1858" y="2137"/>
                  </a:cubicBezTo>
                  <a:cubicBezTo>
                    <a:pt x="2455" y="2137"/>
                    <a:pt x="3029" y="1830"/>
                    <a:pt x="3295" y="1245"/>
                  </a:cubicBezTo>
                  <a:cubicBezTo>
                    <a:pt x="3463" y="871"/>
                    <a:pt x="3463" y="450"/>
                    <a:pt x="3314" y="94"/>
                  </a:cubicBezTo>
                  <a:cubicBezTo>
                    <a:pt x="3287" y="27"/>
                    <a:pt x="3236" y="0"/>
                    <a:pt x="3183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63"/>
            <p:cNvSpPr/>
            <p:nvPr/>
          </p:nvSpPr>
          <p:spPr>
            <a:xfrm>
              <a:off x="5482880" y="2509162"/>
              <a:ext cx="925083" cy="277313"/>
            </a:xfrm>
            <a:custGeom>
              <a:rect b="b" l="l" r="r" t="t"/>
              <a:pathLst>
                <a:path extrusionOk="0" h="3994" w="13323">
                  <a:moveTo>
                    <a:pt x="13172" y="0"/>
                  </a:moveTo>
                  <a:cubicBezTo>
                    <a:pt x="13148" y="0"/>
                    <a:pt x="13123" y="11"/>
                    <a:pt x="13101" y="35"/>
                  </a:cubicBezTo>
                  <a:cubicBezTo>
                    <a:pt x="12531" y="643"/>
                    <a:pt x="11922" y="1186"/>
                    <a:pt x="11211" y="1654"/>
                  </a:cubicBezTo>
                  <a:cubicBezTo>
                    <a:pt x="10509" y="2103"/>
                    <a:pt x="9733" y="2468"/>
                    <a:pt x="8937" y="2758"/>
                  </a:cubicBezTo>
                  <a:cubicBezTo>
                    <a:pt x="7169" y="3413"/>
                    <a:pt x="5288" y="3675"/>
                    <a:pt x="3416" y="3768"/>
                  </a:cubicBezTo>
                  <a:cubicBezTo>
                    <a:pt x="2293" y="3825"/>
                    <a:pt x="1170" y="3778"/>
                    <a:pt x="47" y="3871"/>
                  </a:cubicBezTo>
                  <a:cubicBezTo>
                    <a:pt x="0" y="3871"/>
                    <a:pt x="0" y="3946"/>
                    <a:pt x="47" y="3946"/>
                  </a:cubicBezTo>
                  <a:cubicBezTo>
                    <a:pt x="516" y="3981"/>
                    <a:pt x="987" y="3993"/>
                    <a:pt x="1458" y="3993"/>
                  </a:cubicBezTo>
                  <a:cubicBezTo>
                    <a:pt x="2012" y="3993"/>
                    <a:pt x="2565" y="3976"/>
                    <a:pt x="3117" y="3956"/>
                  </a:cubicBezTo>
                  <a:cubicBezTo>
                    <a:pt x="4118" y="3918"/>
                    <a:pt x="5129" y="3853"/>
                    <a:pt x="6130" y="3694"/>
                  </a:cubicBezTo>
                  <a:cubicBezTo>
                    <a:pt x="7861" y="3432"/>
                    <a:pt x="9573" y="2926"/>
                    <a:pt x="11071" y="2009"/>
                  </a:cubicBezTo>
                  <a:cubicBezTo>
                    <a:pt x="11875" y="1523"/>
                    <a:pt x="12662" y="933"/>
                    <a:pt x="13251" y="203"/>
                  </a:cubicBezTo>
                  <a:cubicBezTo>
                    <a:pt x="13323" y="110"/>
                    <a:pt x="13252" y="0"/>
                    <a:pt x="13172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63"/>
            <p:cNvSpPr/>
            <p:nvPr/>
          </p:nvSpPr>
          <p:spPr>
            <a:xfrm>
              <a:off x="6005934" y="2686285"/>
              <a:ext cx="267116" cy="109564"/>
            </a:xfrm>
            <a:custGeom>
              <a:rect b="b" l="l" r="r" t="t"/>
              <a:pathLst>
                <a:path extrusionOk="0" h="1578" w="3847">
                  <a:moveTo>
                    <a:pt x="3729" y="0"/>
                  </a:moveTo>
                  <a:cubicBezTo>
                    <a:pt x="3612" y="0"/>
                    <a:pt x="3501" y="103"/>
                    <a:pt x="3397" y="151"/>
                  </a:cubicBezTo>
                  <a:cubicBezTo>
                    <a:pt x="3238" y="235"/>
                    <a:pt x="3079" y="328"/>
                    <a:pt x="2911" y="413"/>
                  </a:cubicBezTo>
                  <a:cubicBezTo>
                    <a:pt x="2602" y="562"/>
                    <a:pt x="2274" y="712"/>
                    <a:pt x="1928" y="843"/>
                  </a:cubicBezTo>
                  <a:cubicBezTo>
                    <a:pt x="1619" y="955"/>
                    <a:pt x="1292" y="1086"/>
                    <a:pt x="964" y="1180"/>
                  </a:cubicBezTo>
                  <a:cubicBezTo>
                    <a:pt x="787" y="1236"/>
                    <a:pt x="618" y="1283"/>
                    <a:pt x="450" y="1348"/>
                  </a:cubicBezTo>
                  <a:cubicBezTo>
                    <a:pt x="309" y="1395"/>
                    <a:pt x="141" y="1414"/>
                    <a:pt x="29" y="1508"/>
                  </a:cubicBezTo>
                  <a:cubicBezTo>
                    <a:pt x="0" y="1517"/>
                    <a:pt x="10" y="1554"/>
                    <a:pt x="38" y="1564"/>
                  </a:cubicBezTo>
                  <a:cubicBezTo>
                    <a:pt x="74" y="1573"/>
                    <a:pt x="113" y="1577"/>
                    <a:pt x="154" y="1577"/>
                  </a:cubicBezTo>
                  <a:cubicBezTo>
                    <a:pt x="268" y="1577"/>
                    <a:pt x="393" y="1545"/>
                    <a:pt x="496" y="1517"/>
                  </a:cubicBezTo>
                  <a:cubicBezTo>
                    <a:pt x="665" y="1489"/>
                    <a:pt x="843" y="1451"/>
                    <a:pt x="1020" y="1395"/>
                  </a:cubicBezTo>
                  <a:cubicBezTo>
                    <a:pt x="1367" y="1302"/>
                    <a:pt x="1713" y="1180"/>
                    <a:pt x="2040" y="1049"/>
                  </a:cubicBezTo>
                  <a:cubicBezTo>
                    <a:pt x="2349" y="927"/>
                    <a:pt x="2667" y="796"/>
                    <a:pt x="2986" y="647"/>
                  </a:cubicBezTo>
                  <a:cubicBezTo>
                    <a:pt x="3145" y="562"/>
                    <a:pt x="3313" y="488"/>
                    <a:pt x="3463" y="394"/>
                  </a:cubicBezTo>
                  <a:cubicBezTo>
                    <a:pt x="3594" y="328"/>
                    <a:pt x="3790" y="272"/>
                    <a:pt x="3828" y="104"/>
                  </a:cubicBezTo>
                  <a:cubicBezTo>
                    <a:pt x="3847" y="66"/>
                    <a:pt x="3828" y="20"/>
                    <a:pt x="3790" y="10"/>
                  </a:cubicBezTo>
                  <a:cubicBezTo>
                    <a:pt x="3770" y="3"/>
                    <a:pt x="3749" y="0"/>
                    <a:pt x="3729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63"/>
            <p:cNvSpPr/>
            <p:nvPr/>
          </p:nvSpPr>
          <p:spPr>
            <a:xfrm>
              <a:off x="5062729" y="1830737"/>
              <a:ext cx="171504" cy="195661"/>
            </a:xfrm>
            <a:custGeom>
              <a:rect b="b" l="l" r="r" t="t"/>
              <a:pathLst>
                <a:path extrusionOk="0" h="2818" w="2470">
                  <a:moveTo>
                    <a:pt x="2318" y="0"/>
                  </a:moveTo>
                  <a:cubicBezTo>
                    <a:pt x="2300" y="0"/>
                    <a:pt x="2281" y="5"/>
                    <a:pt x="2262" y="17"/>
                  </a:cubicBezTo>
                  <a:cubicBezTo>
                    <a:pt x="1737" y="317"/>
                    <a:pt x="1260" y="729"/>
                    <a:pt x="858" y="1196"/>
                  </a:cubicBezTo>
                  <a:cubicBezTo>
                    <a:pt x="484" y="1646"/>
                    <a:pt x="119" y="2188"/>
                    <a:pt x="6" y="2778"/>
                  </a:cubicBezTo>
                  <a:cubicBezTo>
                    <a:pt x="1" y="2801"/>
                    <a:pt x="16" y="2817"/>
                    <a:pt x="33" y="2817"/>
                  </a:cubicBezTo>
                  <a:cubicBezTo>
                    <a:pt x="44" y="2817"/>
                    <a:pt x="55" y="2811"/>
                    <a:pt x="62" y="2797"/>
                  </a:cubicBezTo>
                  <a:cubicBezTo>
                    <a:pt x="212" y="2544"/>
                    <a:pt x="334" y="2282"/>
                    <a:pt x="493" y="2039"/>
                  </a:cubicBezTo>
                  <a:cubicBezTo>
                    <a:pt x="661" y="1795"/>
                    <a:pt x="820" y="1552"/>
                    <a:pt x="1026" y="1318"/>
                  </a:cubicBezTo>
                  <a:cubicBezTo>
                    <a:pt x="1410" y="860"/>
                    <a:pt x="1868" y="485"/>
                    <a:pt x="2383" y="195"/>
                  </a:cubicBezTo>
                  <a:cubicBezTo>
                    <a:pt x="2469" y="140"/>
                    <a:pt x="2411" y="0"/>
                    <a:pt x="2318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63"/>
            <p:cNvSpPr/>
            <p:nvPr/>
          </p:nvSpPr>
          <p:spPr>
            <a:xfrm>
              <a:off x="6093631" y="1714160"/>
              <a:ext cx="209971" cy="114078"/>
            </a:xfrm>
            <a:custGeom>
              <a:rect b="b" l="l" r="r" t="t"/>
              <a:pathLst>
                <a:path extrusionOk="0" h="1643" w="3024">
                  <a:moveTo>
                    <a:pt x="170" y="0"/>
                  </a:moveTo>
                  <a:cubicBezTo>
                    <a:pt x="133" y="0"/>
                    <a:pt x="95" y="1"/>
                    <a:pt x="57" y="3"/>
                  </a:cubicBezTo>
                  <a:cubicBezTo>
                    <a:pt x="10" y="3"/>
                    <a:pt x="1" y="78"/>
                    <a:pt x="48" y="78"/>
                  </a:cubicBezTo>
                  <a:cubicBezTo>
                    <a:pt x="590" y="162"/>
                    <a:pt x="1105" y="302"/>
                    <a:pt x="1592" y="545"/>
                  </a:cubicBezTo>
                  <a:cubicBezTo>
                    <a:pt x="2088" y="807"/>
                    <a:pt x="2518" y="1154"/>
                    <a:pt x="2846" y="1593"/>
                  </a:cubicBezTo>
                  <a:cubicBezTo>
                    <a:pt x="2862" y="1618"/>
                    <a:pt x="2892" y="1642"/>
                    <a:pt x="2930" y="1642"/>
                  </a:cubicBezTo>
                  <a:cubicBezTo>
                    <a:pt x="2936" y="1642"/>
                    <a:pt x="2942" y="1642"/>
                    <a:pt x="2948" y="1640"/>
                  </a:cubicBezTo>
                  <a:cubicBezTo>
                    <a:pt x="2977" y="1622"/>
                    <a:pt x="2986" y="1612"/>
                    <a:pt x="3005" y="1593"/>
                  </a:cubicBezTo>
                  <a:cubicBezTo>
                    <a:pt x="3023" y="1575"/>
                    <a:pt x="3023" y="1528"/>
                    <a:pt x="3005" y="1509"/>
                  </a:cubicBezTo>
                  <a:cubicBezTo>
                    <a:pt x="2353" y="659"/>
                    <a:pt x="1281" y="0"/>
                    <a:pt x="170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63"/>
            <p:cNvSpPr/>
            <p:nvPr/>
          </p:nvSpPr>
          <p:spPr>
            <a:xfrm>
              <a:off x="5510168" y="1686318"/>
              <a:ext cx="299612" cy="38049"/>
            </a:xfrm>
            <a:custGeom>
              <a:rect b="b" l="l" r="r" t="t"/>
              <a:pathLst>
                <a:path extrusionOk="0" h="548" w="4315">
                  <a:moveTo>
                    <a:pt x="3407" y="1"/>
                  </a:moveTo>
                  <a:cubicBezTo>
                    <a:pt x="3319" y="1"/>
                    <a:pt x="3231" y="1"/>
                    <a:pt x="3145" y="1"/>
                  </a:cubicBezTo>
                  <a:cubicBezTo>
                    <a:pt x="2780" y="1"/>
                    <a:pt x="2415" y="29"/>
                    <a:pt x="2050" y="57"/>
                  </a:cubicBezTo>
                  <a:cubicBezTo>
                    <a:pt x="1713" y="95"/>
                    <a:pt x="1376" y="142"/>
                    <a:pt x="1039" y="216"/>
                  </a:cubicBezTo>
                  <a:cubicBezTo>
                    <a:pt x="861" y="245"/>
                    <a:pt x="684" y="291"/>
                    <a:pt x="506" y="329"/>
                  </a:cubicBezTo>
                  <a:cubicBezTo>
                    <a:pt x="347" y="366"/>
                    <a:pt x="150" y="404"/>
                    <a:pt x="19" y="507"/>
                  </a:cubicBezTo>
                  <a:cubicBezTo>
                    <a:pt x="0" y="516"/>
                    <a:pt x="0" y="544"/>
                    <a:pt x="29" y="544"/>
                  </a:cubicBezTo>
                  <a:cubicBezTo>
                    <a:pt x="49" y="547"/>
                    <a:pt x="70" y="548"/>
                    <a:pt x="91" y="548"/>
                  </a:cubicBezTo>
                  <a:cubicBezTo>
                    <a:pt x="224" y="548"/>
                    <a:pt x="367" y="501"/>
                    <a:pt x="496" y="469"/>
                  </a:cubicBezTo>
                  <a:cubicBezTo>
                    <a:pt x="656" y="432"/>
                    <a:pt x="833" y="404"/>
                    <a:pt x="1011" y="376"/>
                  </a:cubicBezTo>
                  <a:cubicBezTo>
                    <a:pt x="1376" y="319"/>
                    <a:pt x="1741" y="273"/>
                    <a:pt x="2097" y="235"/>
                  </a:cubicBezTo>
                  <a:cubicBezTo>
                    <a:pt x="2433" y="198"/>
                    <a:pt x="2789" y="188"/>
                    <a:pt x="3135" y="188"/>
                  </a:cubicBezTo>
                  <a:cubicBezTo>
                    <a:pt x="3491" y="188"/>
                    <a:pt x="3856" y="226"/>
                    <a:pt x="4202" y="226"/>
                  </a:cubicBezTo>
                  <a:cubicBezTo>
                    <a:pt x="4286" y="226"/>
                    <a:pt x="4314" y="57"/>
                    <a:pt x="4202" y="48"/>
                  </a:cubicBezTo>
                  <a:cubicBezTo>
                    <a:pt x="3942" y="6"/>
                    <a:pt x="3672" y="1"/>
                    <a:pt x="3407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63"/>
            <p:cNvSpPr/>
            <p:nvPr/>
          </p:nvSpPr>
          <p:spPr>
            <a:xfrm>
              <a:off x="4867547" y="2344191"/>
              <a:ext cx="258020" cy="345566"/>
            </a:xfrm>
            <a:custGeom>
              <a:rect b="b" l="l" r="r" t="t"/>
              <a:pathLst>
                <a:path extrusionOk="0" h="4977" w="3716">
                  <a:moveTo>
                    <a:pt x="35" y="0"/>
                  </a:moveTo>
                  <a:cubicBezTo>
                    <a:pt x="24" y="0"/>
                    <a:pt x="10" y="9"/>
                    <a:pt x="10" y="15"/>
                  </a:cubicBezTo>
                  <a:cubicBezTo>
                    <a:pt x="1" y="492"/>
                    <a:pt x="66" y="998"/>
                    <a:pt x="141" y="1475"/>
                  </a:cubicBezTo>
                  <a:cubicBezTo>
                    <a:pt x="216" y="1952"/>
                    <a:pt x="347" y="2439"/>
                    <a:pt x="534" y="2879"/>
                  </a:cubicBezTo>
                  <a:cubicBezTo>
                    <a:pt x="871" y="3674"/>
                    <a:pt x="1470" y="4404"/>
                    <a:pt x="2275" y="4750"/>
                  </a:cubicBezTo>
                  <a:cubicBezTo>
                    <a:pt x="2578" y="4881"/>
                    <a:pt x="2932" y="4977"/>
                    <a:pt x="3270" y="4977"/>
                  </a:cubicBezTo>
                  <a:cubicBezTo>
                    <a:pt x="3390" y="4977"/>
                    <a:pt x="3509" y="4964"/>
                    <a:pt x="3622" y="4937"/>
                  </a:cubicBezTo>
                  <a:cubicBezTo>
                    <a:pt x="3716" y="4928"/>
                    <a:pt x="3706" y="4760"/>
                    <a:pt x="3603" y="4760"/>
                  </a:cubicBezTo>
                  <a:cubicBezTo>
                    <a:pt x="3496" y="4767"/>
                    <a:pt x="3390" y="4772"/>
                    <a:pt x="3286" y="4772"/>
                  </a:cubicBezTo>
                  <a:cubicBezTo>
                    <a:pt x="3001" y="4772"/>
                    <a:pt x="2726" y="4736"/>
                    <a:pt x="2452" y="4619"/>
                  </a:cubicBezTo>
                  <a:cubicBezTo>
                    <a:pt x="2069" y="4469"/>
                    <a:pt x="1713" y="4226"/>
                    <a:pt x="1432" y="3936"/>
                  </a:cubicBezTo>
                  <a:cubicBezTo>
                    <a:pt x="805" y="3281"/>
                    <a:pt x="515" y="2420"/>
                    <a:pt x="328" y="1559"/>
                  </a:cubicBezTo>
                  <a:cubicBezTo>
                    <a:pt x="216" y="1044"/>
                    <a:pt x="169" y="520"/>
                    <a:pt x="47" y="15"/>
                  </a:cubicBezTo>
                  <a:cubicBezTo>
                    <a:pt x="47" y="4"/>
                    <a:pt x="42" y="0"/>
                    <a:pt x="35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63"/>
            <p:cNvSpPr/>
            <p:nvPr/>
          </p:nvSpPr>
          <p:spPr>
            <a:xfrm>
              <a:off x="6421780" y="1822197"/>
              <a:ext cx="153382" cy="382643"/>
            </a:xfrm>
            <a:custGeom>
              <a:rect b="b" l="l" r="r" t="t"/>
              <a:pathLst>
                <a:path extrusionOk="0" h="5511" w="2209">
                  <a:moveTo>
                    <a:pt x="38" y="0"/>
                  </a:moveTo>
                  <a:cubicBezTo>
                    <a:pt x="10" y="0"/>
                    <a:pt x="0" y="19"/>
                    <a:pt x="29" y="47"/>
                  </a:cubicBezTo>
                  <a:cubicBezTo>
                    <a:pt x="178" y="197"/>
                    <a:pt x="403" y="281"/>
                    <a:pt x="571" y="421"/>
                  </a:cubicBezTo>
                  <a:cubicBezTo>
                    <a:pt x="749" y="562"/>
                    <a:pt x="918" y="711"/>
                    <a:pt x="1058" y="889"/>
                  </a:cubicBezTo>
                  <a:cubicBezTo>
                    <a:pt x="1357" y="1254"/>
                    <a:pt x="1582" y="1675"/>
                    <a:pt x="1732" y="2115"/>
                  </a:cubicBezTo>
                  <a:cubicBezTo>
                    <a:pt x="1909" y="2639"/>
                    <a:pt x="1994" y="3200"/>
                    <a:pt x="2012" y="3762"/>
                  </a:cubicBezTo>
                  <a:cubicBezTo>
                    <a:pt x="2022" y="4061"/>
                    <a:pt x="2022" y="4351"/>
                    <a:pt x="2022" y="4632"/>
                  </a:cubicBezTo>
                  <a:cubicBezTo>
                    <a:pt x="2022" y="4773"/>
                    <a:pt x="2012" y="4922"/>
                    <a:pt x="2012" y="5063"/>
                  </a:cubicBezTo>
                  <a:cubicBezTo>
                    <a:pt x="2012" y="5194"/>
                    <a:pt x="1975" y="5334"/>
                    <a:pt x="2022" y="5465"/>
                  </a:cubicBezTo>
                  <a:cubicBezTo>
                    <a:pt x="2035" y="5497"/>
                    <a:pt x="2064" y="5511"/>
                    <a:pt x="2092" y="5511"/>
                  </a:cubicBezTo>
                  <a:cubicBezTo>
                    <a:pt x="2123" y="5511"/>
                    <a:pt x="2152" y="5494"/>
                    <a:pt x="2162" y="5465"/>
                  </a:cubicBezTo>
                  <a:cubicBezTo>
                    <a:pt x="2200" y="5353"/>
                    <a:pt x="2200" y="5250"/>
                    <a:pt x="2200" y="5147"/>
                  </a:cubicBezTo>
                  <a:cubicBezTo>
                    <a:pt x="2200" y="5016"/>
                    <a:pt x="2209" y="4885"/>
                    <a:pt x="2209" y="4763"/>
                  </a:cubicBezTo>
                  <a:cubicBezTo>
                    <a:pt x="2200" y="4529"/>
                    <a:pt x="2209" y="4295"/>
                    <a:pt x="2200" y="4061"/>
                  </a:cubicBezTo>
                  <a:cubicBezTo>
                    <a:pt x="2190" y="3575"/>
                    <a:pt x="2153" y="3097"/>
                    <a:pt x="2050" y="2630"/>
                  </a:cubicBezTo>
                  <a:cubicBezTo>
                    <a:pt x="1900" y="1890"/>
                    <a:pt x="1573" y="1170"/>
                    <a:pt x="1030" y="618"/>
                  </a:cubicBezTo>
                  <a:cubicBezTo>
                    <a:pt x="889" y="477"/>
                    <a:pt x="740" y="337"/>
                    <a:pt x="562" y="234"/>
                  </a:cubicBezTo>
                  <a:cubicBezTo>
                    <a:pt x="412" y="131"/>
                    <a:pt x="225" y="0"/>
                    <a:pt x="38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63"/>
            <p:cNvSpPr/>
            <p:nvPr/>
          </p:nvSpPr>
          <p:spPr>
            <a:xfrm>
              <a:off x="6358039" y="944154"/>
              <a:ext cx="1275590" cy="845480"/>
            </a:xfrm>
            <a:custGeom>
              <a:rect b="b" l="l" r="r" t="t"/>
              <a:pathLst>
                <a:path extrusionOk="0" h="12177" w="18371">
                  <a:moveTo>
                    <a:pt x="16389" y="0"/>
                  </a:moveTo>
                  <a:cubicBezTo>
                    <a:pt x="12750" y="0"/>
                    <a:pt x="9528" y="77"/>
                    <a:pt x="5465" y="77"/>
                  </a:cubicBezTo>
                  <a:cubicBezTo>
                    <a:pt x="4449" y="77"/>
                    <a:pt x="3380" y="72"/>
                    <a:pt x="2238" y="60"/>
                  </a:cubicBezTo>
                  <a:cubicBezTo>
                    <a:pt x="1910" y="60"/>
                    <a:pt x="1489" y="209"/>
                    <a:pt x="1489" y="537"/>
                  </a:cubicBezTo>
                  <a:cubicBezTo>
                    <a:pt x="1443" y="3541"/>
                    <a:pt x="1396" y="6563"/>
                    <a:pt x="1349" y="9567"/>
                  </a:cubicBezTo>
                  <a:cubicBezTo>
                    <a:pt x="1321" y="9614"/>
                    <a:pt x="1293" y="9670"/>
                    <a:pt x="1255" y="9717"/>
                  </a:cubicBezTo>
                  <a:cubicBezTo>
                    <a:pt x="1021" y="10138"/>
                    <a:pt x="787" y="10578"/>
                    <a:pt x="544" y="10999"/>
                  </a:cubicBezTo>
                  <a:cubicBezTo>
                    <a:pt x="404" y="11252"/>
                    <a:pt x="58" y="11663"/>
                    <a:pt x="20" y="11963"/>
                  </a:cubicBezTo>
                  <a:cubicBezTo>
                    <a:pt x="0" y="12122"/>
                    <a:pt x="43" y="12176"/>
                    <a:pt x="118" y="12176"/>
                  </a:cubicBezTo>
                  <a:cubicBezTo>
                    <a:pt x="221" y="12176"/>
                    <a:pt x="384" y="12076"/>
                    <a:pt x="535" y="12000"/>
                  </a:cubicBezTo>
                  <a:cubicBezTo>
                    <a:pt x="900" y="11823"/>
                    <a:pt x="1209" y="11570"/>
                    <a:pt x="1517" y="11327"/>
                  </a:cubicBezTo>
                  <a:cubicBezTo>
                    <a:pt x="1957" y="10971"/>
                    <a:pt x="2406" y="10625"/>
                    <a:pt x="2837" y="10269"/>
                  </a:cubicBezTo>
                  <a:cubicBezTo>
                    <a:pt x="3513" y="10261"/>
                    <a:pt x="4191" y="10258"/>
                    <a:pt x="4870" y="10258"/>
                  </a:cubicBezTo>
                  <a:cubicBezTo>
                    <a:pt x="7952" y="10258"/>
                    <a:pt x="11060" y="10325"/>
                    <a:pt x="14143" y="10325"/>
                  </a:cubicBezTo>
                  <a:cubicBezTo>
                    <a:pt x="15178" y="10325"/>
                    <a:pt x="16211" y="10317"/>
                    <a:pt x="17238" y="10297"/>
                  </a:cubicBezTo>
                  <a:cubicBezTo>
                    <a:pt x="17291" y="10309"/>
                    <a:pt x="17348" y="10315"/>
                    <a:pt x="17408" y="10315"/>
                  </a:cubicBezTo>
                  <a:cubicBezTo>
                    <a:pt x="17721" y="10315"/>
                    <a:pt x="18093" y="10156"/>
                    <a:pt x="18109" y="9904"/>
                  </a:cubicBezTo>
                  <a:cubicBezTo>
                    <a:pt x="18193" y="6900"/>
                    <a:pt x="18371" y="3840"/>
                    <a:pt x="18361" y="818"/>
                  </a:cubicBezTo>
                  <a:cubicBezTo>
                    <a:pt x="18361" y="612"/>
                    <a:pt x="18361" y="387"/>
                    <a:pt x="18249" y="209"/>
                  </a:cubicBezTo>
                  <a:cubicBezTo>
                    <a:pt x="18146" y="22"/>
                    <a:pt x="17922" y="4"/>
                    <a:pt x="17716" y="4"/>
                  </a:cubicBezTo>
                  <a:cubicBezTo>
                    <a:pt x="17266" y="1"/>
                    <a:pt x="16824" y="0"/>
                    <a:pt x="16389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63"/>
            <p:cNvSpPr/>
            <p:nvPr/>
          </p:nvSpPr>
          <p:spPr>
            <a:xfrm>
              <a:off x="6674524" y="1119818"/>
              <a:ext cx="738233" cy="87763"/>
            </a:xfrm>
            <a:custGeom>
              <a:rect b="b" l="l" r="r" t="t"/>
              <a:pathLst>
                <a:path extrusionOk="0" h="1264" w="10632">
                  <a:moveTo>
                    <a:pt x="2396" y="0"/>
                  </a:moveTo>
                  <a:cubicBezTo>
                    <a:pt x="1629" y="0"/>
                    <a:pt x="862" y="0"/>
                    <a:pt x="94" y="10"/>
                  </a:cubicBezTo>
                  <a:cubicBezTo>
                    <a:pt x="66" y="10"/>
                    <a:pt x="47" y="10"/>
                    <a:pt x="47" y="19"/>
                  </a:cubicBezTo>
                  <a:cubicBezTo>
                    <a:pt x="19" y="19"/>
                    <a:pt x="10" y="19"/>
                    <a:pt x="10" y="28"/>
                  </a:cubicBezTo>
                  <a:cubicBezTo>
                    <a:pt x="1" y="346"/>
                    <a:pt x="10" y="655"/>
                    <a:pt x="10" y="964"/>
                  </a:cubicBezTo>
                  <a:lnTo>
                    <a:pt x="10" y="1095"/>
                  </a:lnTo>
                  <a:cubicBezTo>
                    <a:pt x="10" y="1142"/>
                    <a:pt x="1" y="1189"/>
                    <a:pt x="19" y="1235"/>
                  </a:cubicBezTo>
                  <a:cubicBezTo>
                    <a:pt x="19" y="1235"/>
                    <a:pt x="36" y="1240"/>
                    <a:pt x="50" y="1240"/>
                  </a:cubicBezTo>
                  <a:cubicBezTo>
                    <a:pt x="57" y="1240"/>
                    <a:pt x="63" y="1239"/>
                    <a:pt x="66" y="1235"/>
                  </a:cubicBezTo>
                  <a:lnTo>
                    <a:pt x="85" y="1235"/>
                  </a:lnTo>
                  <a:cubicBezTo>
                    <a:pt x="422" y="1245"/>
                    <a:pt x="3500" y="1264"/>
                    <a:pt x="4174" y="1264"/>
                  </a:cubicBezTo>
                  <a:lnTo>
                    <a:pt x="8273" y="1264"/>
                  </a:lnTo>
                  <a:cubicBezTo>
                    <a:pt x="9040" y="1264"/>
                    <a:pt x="9686" y="1245"/>
                    <a:pt x="10453" y="1245"/>
                  </a:cubicBezTo>
                  <a:cubicBezTo>
                    <a:pt x="10538" y="1235"/>
                    <a:pt x="10584" y="1235"/>
                    <a:pt x="10594" y="1217"/>
                  </a:cubicBezTo>
                  <a:cubicBezTo>
                    <a:pt x="10631" y="1142"/>
                    <a:pt x="10612" y="1058"/>
                    <a:pt x="10612" y="992"/>
                  </a:cubicBezTo>
                  <a:lnTo>
                    <a:pt x="10612" y="758"/>
                  </a:lnTo>
                  <a:cubicBezTo>
                    <a:pt x="10612" y="608"/>
                    <a:pt x="10622" y="440"/>
                    <a:pt x="10622" y="290"/>
                  </a:cubicBezTo>
                  <a:lnTo>
                    <a:pt x="10622" y="19"/>
                  </a:lnTo>
                  <a:cubicBezTo>
                    <a:pt x="10622" y="19"/>
                    <a:pt x="10594" y="10"/>
                    <a:pt x="10584" y="10"/>
                  </a:cubicBezTo>
                  <a:lnTo>
                    <a:pt x="10547" y="10"/>
                  </a:lnTo>
                  <a:cubicBezTo>
                    <a:pt x="9190" y="0"/>
                    <a:pt x="3753" y="0"/>
                    <a:pt x="2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63"/>
            <p:cNvSpPr/>
            <p:nvPr/>
          </p:nvSpPr>
          <p:spPr>
            <a:xfrm>
              <a:off x="6674524" y="1266668"/>
              <a:ext cx="738233" cy="87138"/>
            </a:xfrm>
            <a:custGeom>
              <a:rect b="b" l="l" r="r" t="t"/>
              <a:pathLst>
                <a:path extrusionOk="0" h="1255" w="10632">
                  <a:moveTo>
                    <a:pt x="2396" y="0"/>
                  </a:moveTo>
                  <a:cubicBezTo>
                    <a:pt x="1629" y="0"/>
                    <a:pt x="862" y="0"/>
                    <a:pt x="94" y="9"/>
                  </a:cubicBezTo>
                  <a:cubicBezTo>
                    <a:pt x="66" y="9"/>
                    <a:pt x="47" y="9"/>
                    <a:pt x="47" y="19"/>
                  </a:cubicBezTo>
                  <a:cubicBezTo>
                    <a:pt x="19" y="19"/>
                    <a:pt x="10" y="19"/>
                    <a:pt x="10" y="38"/>
                  </a:cubicBezTo>
                  <a:cubicBezTo>
                    <a:pt x="1" y="346"/>
                    <a:pt x="10" y="655"/>
                    <a:pt x="10" y="973"/>
                  </a:cubicBezTo>
                  <a:lnTo>
                    <a:pt x="10" y="1095"/>
                  </a:lnTo>
                  <a:cubicBezTo>
                    <a:pt x="10" y="1142"/>
                    <a:pt x="1" y="1189"/>
                    <a:pt x="19" y="1235"/>
                  </a:cubicBezTo>
                  <a:cubicBezTo>
                    <a:pt x="19" y="1235"/>
                    <a:pt x="36" y="1244"/>
                    <a:pt x="50" y="1244"/>
                  </a:cubicBezTo>
                  <a:cubicBezTo>
                    <a:pt x="57" y="1244"/>
                    <a:pt x="63" y="1242"/>
                    <a:pt x="66" y="1235"/>
                  </a:cubicBezTo>
                  <a:lnTo>
                    <a:pt x="85" y="1235"/>
                  </a:lnTo>
                  <a:cubicBezTo>
                    <a:pt x="422" y="1254"/>
                    <a:pt x="1788" y="1254"/>
                    <a:pt x="2144" y="1254"/>
                  </a:cubicBezTo>
                  <a:lnTo>
                    <a:pt x="8273" y="1254"/>
                  </a:lnTo>
                  <a:cubicBezTo>
                    <a:pt x="9040" y="1254"/>
                    <a:pt x="9686" y="1235"/>
                    <a:pt x="10453" y="1235"/>
                  </a:cubicBezTo>
                  <a:cubicBezTo>
                    <a:pt x="10538" y="1235"/>
                    <a:pt x="10584" y="1235"/>
                    <a:pt x="10594" y="1217"/>
                  </a:cubicBezTo>
                  <a:cubicBezTo>
                    <a:pt x="10631" y="1142"/>
                    <a:pt x="10612" y="1067"/>
                    <a:pt x="10612" y="992"/>
                  </a:cubicBezTo>
                  <a:lnTo>
                    <a:pt x="10612" y="758"/>
                  </a:lnTo>
                  <a:cubicBezTo>
                    <a:pt x="10612" y="608"/>
                    <a:pt x="10622" y="440"/>
                    <a:pt x="10622" y="290"/>
                  </a:cubicBezTo>
                  <a:lnTo>
                    <a:pt x="10622" y="19"/>
                  </a:lnTo>
                  <a:cubicBezTo>
                    <a:pt x="10622" y="19"/>
                    <a:pt x="10594" y="9"/>
                    <a:pt x="10584" y="9"/>
                  </a:cubicBezTo>
                  <a:lnTo>
                    <a:pt x="10547" y="9"/>
                  </a:lnTo>
                  <a:cubicBezTo>
                    <a:pt x="9190" y="0"/>
                    <a:pt x="3753" y="0"/>
                    <a:pt x="2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63"/>
            <p:cNvSpPr/>
            <p:nvPr/>
          </p:nvSpPr>
          <p:spPr>
            <a:xfrm>
              <a:off x="6675218" y="1413448"/>
              <a:ext cx="515971" cy="87138"/>
            </a:xfrm>
            <a:custGeom>
              <a:rect b="b" l="l" r="r" t="t"/>
              <a:pathLst>
                <a:path extrusionOk="0" h="1255" w="7431">
                  <a:moveTo>
                    <a:pt x="1684" y="1"/>
                  </a:moveTo>
                  <a:cubicBezTo>
                    <a:pt x="1142" y="1"/>
                    <a:pt x="608" y="1"/>
                    <a:pt x="66" y="10"/>
                  </a:cubicBezTo>
                  <a:cubicBezTo>
                    <a:pt x="47" y="10"/>
                    <a:pt x="37" y="10"/>
                    <a:pt x="37" y="29"/>
                  </a:cubicBezTo>
                  <a:cubicBezTo>
                    <a:pt x="19" y="29"/>
                    <a:pt x="9" y="29"/>
                    <a:pt x="9" y="38"/>
                  </a:cubicBezTo>
                  <a:cubicBezTo>
                    <a:pt x="0" y="357"/>
                    <a:pt x="9" y="656"/>
                    <a:pt x="9" y="974"/>
                  </a:cubicBezTo>
                  <a:lnTo>
                    <a:pt x="9" y="1105"/>
                  </a:lnTo>
                  <a:cubicBezTo>
                    <a:pt x="9" y="1152"/>
                    <a:pt x="0" y="1199"/>
                    <a:pt x="19" y="1246"/>
                  </a:cubicBezTo>
                  <a:cubicBezTo>
                    <a:pt x="19" y="1246"/>
                    <a:pt x="31" y="1250"/>
                    <a:pt x="42" y="1250"/>
                  </a:cubicBezTo>
                  <a:cubicBezTo>
                    <a:pt x="48" y="1250"/>
                    <a:pt x="53" y="1249"/>
                    <a:pt x="56" y="1246"/>
                  </a:cubicBezTo>
                  <a:lnTo>
                    <a:pt x="66" y="1246"/>
                  </a:lnTo>
                  <a:cubicBezTo>
                    <a:pt x="299" y="1255"/>
                    <a:pt x="1263" y="1255"/>
                    <a:pt x="1507" y="1255"/>
                  </a:cubicBezTo>
                  <a:lnTo>
                    <a:pt x="5802" y="1255"/>
                  </a:lnTo>
                  <a:cubicBezTo>
                    <a:pt x="6335" y="1255"/>
                    <a:pt x="6794" y="1246"/>
                    <a:pt x="7337" y="1246"/>
                  </a:cubicBezTo>
                  <a:cubicBezTo>
                    <a:pt x="7355" y="1246"/>
                    <a:pt x="7393" y="1246"/>
                    <a:pt x="7402" y="1217"/>
                  </a:cubicBezTo>
                  <a:cubicBezTo>
                    <a:pt x="7430" y="1152"/>
                    <a:pt x="7421" y="1068"/>
                    <a:pt x="7421" y="993"/>
                  </a:cubicBezTo>
                  <a:lnTo>
                    <a:pt x="7421" y="759"/>
                  </a:lnTo>
                  <a:cubicBezTo>
                    <a:pt x="7421" y="609"/>
                    <a:pt x="7421" y="450"/>
                    <a:pt x="7430" y="291"/>
                  </a:cubicBezTo>
                  <a:lnTo>
                    <a:pt x="7430" y="29"/>
                  </a:lnTo>
                  <a:cubicBezTo>
                    <a:pt x="7430" y="29"/>
                    <a:pt x="7421" y="10"/>
                    <a:pt x="7402" y="10"/>
                  </a:cubicBezTo>
                  <a:lnTo>
                    <a:pt x="7383" y="10"/>
                  </a:lnTo>
                  <a:cubicBezTo>
                    <a:pt x="6429" y="1"/>
                    <a:pt x="2630" y="1"/>
                    <a:pt x="1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63"/>
            <p:cNvSpPr/>
            <p:nvPr/>
          </p:nvSpPr>
          <p:spPr>
            <a:xfrm>
              <a:off x="4846786" y="2759119"/>
              <a:ext cx="1230041" cy="973999"/>
            </a:xfrm>
            <a:custGeom>
              <a:rect b="b" l="l" r="r" t="t"/>
              <a:pathLst>
                <a:path extrusionOk="0" h="14028" w="17715">
                  <a:moveTo>
                    <a:pt x="14346" y="0"/>
                  </a:moveTo>
                  <a:lnTo>
                    <a:pt x="14346" y="0"/>
                  </a:lnTo>
                  <a:cubicBezTo>
                    <a:pt x="13915" y="75"/>
                    <a:pt x="13616" y="487"/>
                    <a:pt x="13382" y="861"/>
                  </a:cubicBezTo>
                  <a:cubicBezTo>
                    <a:pt x="12942" y="1563"/>
                    <a:pt x="12493" y="2265"/>
                    <a:pt x="12062" y="2948"/>
                  </a:cubicBezTo>
                  <a:cubicBezTo>
                    <a:pt x="11782" y="3397"/>
                    <a:pt x="11389" y="3902"/>
                    <a:pt x="11089" y="4389"/>
                  </a:cubicBezTo>
                  <a:cubicBezTo>
                    <a:pt x="8029" y="4361"/>
                    <a:pt x="4894" y="4351"/>
                    <a:pt x="1001" y="4249"/>
                  </a:cubicBezTo>
                  <a:cubicBezTo>
                    <a:pt x="908" y="4244"/>
                    <a:pt x="812" y="4235"/>
                    <a:pt x="720" y="4235"/>
                  </a:cubicBezTo>
                  <a:cubicBezTo>
                    <a:pt x="601" y="4235"/>
                    <a:pt x="488" y="4251"/>
                    <a:pt x="393" y="4314"/>
                  </a:cubicBezTo>
                  <a:cubicBezTo>
                    <a:pt x="215" y="4436"/>
                    <a:pt x="94" y="4754"/>
                    <a:pt x="94" y="4960"/>
                  </a:cubicBezTo>
                  <a:cubicBezTo>
                    <a:pt x="84" y="6738"/>
                    <a:pt x="66" y="8506"/>
                    <a:pt x="47" y="10284"/>
                  </a:cubicBezTo>
                  <a:cubicBezTo>
                    <a:pt x="47" y="10855"/>
                    <a:pt x="38" y="11445"/>
                    <a:pt x="38" y="12016"/>
                  </a:cubicBezTo>
                  <a:cubicBezTo>
                    <a:pt x="38" y="12296"/>
                    <a:pt x="38" y="12577"/>
                    <a:pt x="28" y="12858"/>
                  </a:cubicBezTo>
                  <a:cubicBezTo>
                    <a:pt x="28" y="13064"/>
                    <a:pt x="0" y="13279"/>
                    <a:pt x="19" y="13485"/>
                  </a:cubicBezTo>
                  <a:cubicBezTo>
                    <a:pt x="28" y="13662"/>
                    <a:pt x="141" y="13653"/>
                    <a:pt x="300" y="13662"/>
                  </a:cubicBezTo>
                  <a:cubicBezTo>
                    <a:pt x="515" y="13691"/>
                    <a:pt x="739" y="13709"/>
                    <a:pt x="973" y="13737"/>
                  </a:cubicBezTo>
                  <a:cubicBezTo>
                    <a:pt x="1497" y="13784"/>
                    <a:pt x="2021" y="13812"/>
                    <a:pt x="2555" y="13840"/>
                  </a:cubicBezTo>
                  <a:cubicBezTo>
                    <a:pt x="3837" y="13906"/>
                    <a:pt x="5138" y="13943"/>
                    <a:pt x="6429" y="13981"/>
                  </a:cubicBezTo>
                  <a:cubicBezTo>
                    <a:pt x="7870" y="14018"/>
                    <a:pt x="9339" y="14027"/>
                    <a:pt x="10790" y="14027"/>
                  </a:cubicBezTo>
                  <a:lnTo>
                    <a:pt x="15104" y="14027"/>
                  </a:lnTo>
                  <a:cubicBezTo>
                    <a:pt x="15609" y="14027"/>
                    <a:pt x="16105" y="14027"/>
                    <a:pt x="16610" y="14018"/>
                  </a:cubicBezTo>
                  <a:cubicBezTo>
                    <a:pt x="16645" y="14022"/>
                    <a:pt x="16680" y="14024"/>
                    <a:pt x="16716" y="14024"/>
                  </a:cubicBezTo>
                  <a:cubicBezTo>
                    <a:pt x="17101" y="14024"/>
                    <a:pt x="17510" y="13796"/>
                    <a:pt x="17527" y="13419"/>
                  </a:cubicBezTo>
                  <a:cubicBezTo>
                    <a:pt x="17612" y="10705"/>
                    <a:pt x="17658" y="7702"/>
                    <a:pt x="17705" y="5259"/>
                  </a:cubicBezTo>
                  <a:cubicBezTo>
                    <a:pt x="17714" y="4894"/>
                    <a:pt x="17518" y="4511"/>
                    <a:pt x="17153" y="4492"/>
                  </a:cubicBezTo>
                  <a:cubicBezTo>
                    <a:pt x="15862" y="4464"/>
                    <a:pt x="14636" y="4436"/>
                    <a:pt x="13429" y="4426"/>
                  </a:cubicBezTo>
                  <a:cubicBezTo>
                    <a:pt x="13457" y="4351"/>
                    <a:pt x="13466" y="4286"/>
                    <a:pt x="13475" y="4211"/>
                  </a:cubicBezTo>
                  <a:cubicBezTo>
                    <a:pt x="13775" y="2807"/>
                    <a:pt x="14065" y="1404"/>
                    <a:pt x="14346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63"/>
            <p:cNvSpPr/>
            <p:nvPr/>
          </p:nvSpPr>
          <p:spPr>
            <a:xfrm>
              <a:off x="4986767" y="3172034"/>
              <a:ext cx="950287" cy="460199"/>
            </a:xfrm>
            <a:custGeom>
              <a:rect b="b" l="l" r="r" t="t"/>
              <a:pathLst>
                <a:path extrusionOk="0" h="6628" w="13686">
                  <a:moveTo>
                    <a:pt x="8975" y="1"/>
                  </a:moveTo>
                  <a:cubicBezTo>
                    <a:pt x="8919" y="1"/>
                    <a:pt x="8855" y="36"/>
                    <a:pt x="8839" y="89"/>
                  </a:cubicBezTo>
                  <a:cubicBezTo>
                    <a:pt x="8484" y="1446"/>
                    <a:pt x="8128" y="2793"/>
                    <a:pt x="7782" y="4150"/>
                  </a:cubicBezTo>
                  <a:cubicBezTo>
                    <a:pt x="7501" y="3635"/>
                    <a:pt x="7276" y="3111"/>
                    <a:pt x="7099" y="2559"/>
                  </a:cubicBezTo>
                  <a:cubicBezTo>
                    <a:pt x="7089" y="2515"/>
                    <a:pt x="7038" y="2489"/>
                    <a:pt x="6986" y="2489"/>
                  </a:cubicBezTo>
                  <a:cubicBezTo>
                    <a:pt x="6939" y="2489"/>
                    <a:pt x="6892" y="2510"/>
                    <a:pt x="6874" y="2559"/>
                  </a:cubicBezTo>
                  <a:cubicBezTo>
                    <a:pt x="6715" y="3130"/>
                    <a:pt x="6490" y="3701"/>
                    <a:pt x="6219" y="4272"/>
                  </a:cubicBezTo>
                  <a:cubicBezTo>
                    <a:pt x="6144" y="3860"/>
                    <a:pt x="6069" y="3439"/>
                    <a:pt x="5985" y="3027"/>
                  </a:cubicBezTo>
                  <a:cubicBezTo>
                    <a:pt x="5976" y="2978"/>
                    <a:pt x="5938" y="2957"/>
                    <a:pt x="5895" y="2957"/>
                  </a:cubicBezTo>
                  <a:cubicBezTo>
                    <a:pt x="5847" y="2957"/>
                    <a:pt x="5794" y="2983"/>
                    <a:pt x="5770" y="3027"/>
                  </a:cubicBezTo>
                  <a:cubicBezTo>
                    <a:pt x="5489" y="3486"/>
                    <a:pt x="5255" y="3935"/>
                    <a:pt x="5068" y="4403"/>
                  </a:cubicBezTo>
                  <a:cubicBezTo>
                    <a:pt x="4974" y="3645"/>
                    <a:pt x="4862" y="2896"/>
                    <a:pt x="4769" y="2138"/>
                  </a:cubicBezTo>
                  <a:cubicBezTo>
                    <a:pt x="4765" y="2087"/>
                    <a:pt x="4728" y="2066"/>
                    <a:pt x="4684" y="2066"/>
                  </a:cubicBezTo>
                  <a:cubicBezTo>
                    <a:pt x="4624" y="2066"/>
                    <a:pt x="4551" y="2107"/>
                    <a:pt x="4535" y="2166"/>
                  </a:cubicBezTo>
                  <a:cubicBezTo>
                    <a:pt x="4291" y="3289"/>
                    <a:pt x="4048" y="4422"/>
                    <a:pt x="3786" y="5544"/>
                  </a:cubicBezTo>
                  <a:cubicBezTo>
                    <a:pt x="3524" y="3879"/>
                    <a:pt x="3253" y="2222"/>
                    <a:pt x="2991" y="547"/>
                  </a:cubicBezTo>
                  <a:cubicBezTo>
                    <a:pt x="2987" y="508"/>
                    <a:pt x="2956" y="492"/>
                    <a:pt x="2920" y="492"/>
                  </a:cubicBezTo>
                  <a:cubicBezTo>
                    <a:pt x="2871" y="492"/>
                    <a:pt x="2810" y="523"/>
                    <a:pt x="2794" y="566"/>
                  </a:cubicBezTo>
                  <a:cubicBezTo>
                    <a:pt x="2495" y="1726"/>
                    <a:pt x="2186" y="2877"/>
                    <a:pt x="1886" y="4038"/>
                  </a:cubicBezTo>
                  <a:cubicBezTo>
                    <a:pt x="1671" y="3495"/>
                    <a:pt x="1540" y="2924"/>
                    <a:pt x="1493" y="2335"/>
                  </a:cubicBezTo>
                  <a:cubicBezTo>
                    <a:pt x="1489" y="2295"/>
                    <a:pt x="1454" y="2278"/>
                    <a:pt x="1414" y="2278"/>
                  </a:cubicBezTo>
                  <a:cubicBezTo>
                    <a:pt x="1368" y="2278"/>
                    <a:pt x="1317" y="2300"/>
                    <a:pt x="1297" y="2335"/>
                  </a:cubicBezTo>
                  <a:cubicBezTo>
                    <a:pt x="1119" y="2821"/>
                    <a:pt x="969" y="3308"/>
                    <a:pt x="866" y="3785"/>
                  </a:cubicBezTo>
                  <a:cubicBezTo>
                    <a:pt x="782" y="3411"/>
                    <a:pt x="717" y="3027"/>
                    <a:pt x="632" y="2653"/>
                  </a:cubicBezTo>
                  <a:cubicBezTo>
                    <a:pt x="620" y="2611"/>
                    <a:pt x="582" y="2591"/>
                    <a:pt x="543" y="2591"/>
                  </a:cubicBezTo>
                  <a:cubicBezTo>
                    <a:pt x="496" y="2591"/>
                    <a:pt x="446" y="2620"/>
                    <a:pt x="436" y="2672"/>
                  </a:cubicBezTo>
                  <a:cubicBezTo>
                    <a:pt x="296" y="3214"/>
                    <a:pt x="155" y="3766"/>
                    <a:pt x="15" y="4300"/>
                  </a:cubicBezTo>
                  <a:cubicBezTo>
                    <a:pt x="1" y="4351"/>
                    <a:pt x="43" y="4377"/>
                    <a:pt x="92" y="4377"/>
                  </a:cubicBezTo>
                  <a:cubicBezTo>
                    <a:pt x="141" y="4377"/>
                    <a:pt x="197" y="4351"/>
                    <a:pt x="211" y="4300"/>
                  </a:cubicBezTo>
                  <a:cubicBezTo>
                    <a:pt x="314" y="3907"/>
                    <a:pt x="417" y="3504"/>
                    <a:pt x="511" y="3111"/>
                  </a:cubicBezTo>
                  <a:cubicBezTo>
                    <a:pt x="595" y="3495"/>
                    <a:pt x="679" y="3888"/>
                    <a:pt x="763" y="4281"/>
                  </a:cubicBezTo>
                  <a:cubicBezTo>
                    <a:pt x="771" y="4321"/>
                    <a:pt x="803" y="4339"/>
                    <a:pt x="839" y="4339"/>
                  </a:cubicBezTo>
                  <a:cubicBezTo>
                    <a:pt x="888" y="4339"/>
                    <a:pt x="944" y="4307"/>
                    <a:pt x="960" y="4253"/>
                  </a:cubicBezTo>
                  <a:cubicBezTo>
                    <a:pt x="1054" y="3766"/>
                    <a:pt x="1185" y="3271"/>
                    <a:pt x="1344" y="2784"/>
                  </a:cubicBezTo>
                  <a:cubicBezTo>
                    <a:pt x="1428" y="3317"/>
                    <a:pt x="1578" y="3841"/>
                    <a:pt x="1811" y="4347"/>
                  </a:cubicBezTo>
                  <a:cubicBezTo>
                    <a:pt x="1825" y="4377"/>
                    <a:pt x="1851" y="4389"/>
                    <a:pt x="1880" y="4389"/>
                  </a:cubicBezTo>
                  <a:cubicBezTo>
                    <a:pt x="1932" y="4389"/>
                    <a:pt x="1993" y="4348"/>
                    <a:pt x="1999" y="4300"/>
                  </a:cubicBezTo>
                  <a:cubicBezTo>
                    <a:pt x="2289" y="3205"/>
                    <a:pt x="2569" y="2110"/>
                    <a:pt x="2869" y="1015"/>
                  </a:cubicBezTo>
                  <a:cubicBezTo>
                    <a:pt x="3131" y="2718"/>
                    <a:pt x="3393" y="4440"/>
                    <a:pt x="3646" y="6153"/>
                  </a:cubicBezTo>
                  <a:cubicBezTo>
                    <a:pt x="3657" y="6199"/>
                    <a:pt x="3696" y="6218"/>
                    <a:pt x="3739" y="6218"/>
                  </a:cubicBezTo>
                  <a:cubicBezTo>
                    <a:pt x="3800" y="6218"/>
                    <a:pt x="3869" y="6180"/>
                    <a:pt x="3880" y="6125"/>
                  </a:cubicBezTo>
                  <a:lnTo>
                    <a:pt x="4619" y="2793"/>
                  </a:lnTo>
                  <a:cubicBezTo>
                    <a:pt x="4712" y="3486"/>
                    <a:pt x="4797" y="4169"/>
                    <a:pt x="4890" y="4852"/>
                  </a:cubicBezTo>
                  <a:cubicBezTo>
                    <a:pt x="4895" y="4899"/>
                    <a:pt x="4942" y="4922"/>
                    <a:pt x="4992" y="4922"/>
                  </a:cubicBezTo>
                  <a:cubicBezTo>
                    <a:pt x="5042" y="4922"/>
                    <a:pt x="5096" y="4899"/>
                    <a:pt x="5115" y="4852"/>
                  </a:cubicBezTo>
                  <a:cubicBezTo>
                    <a:pt x="5283" y="4328"/>
                    <a:pt x="5517" y="3813"/>
                    <a:pt x="5817" y="3317"/>
                  </a:cubicBezTo>
                  <a:cubicBezTo>
                    <a:pt x="5891" y="3738"/>
                    <a:pt x="5966" y="4169"/>
                    <a:pt x="6051" y="4590"/>
                  </a:cubicBezTo>
                  <a:cubicBezTo>
                    <a:pt x="6060" y="4636"/>
                    <a:pt x="6100" y="4657"/>
                    <a:pt x="6144" y="4657"/>
                  </a:cubicBezTo>
                  <a:cubicBezTo>
                    <a:pt x="6191" y="4657"/>
                    <a:pt x="6242" y="4633"/>
                    <a:pt x="6266" y="4590"/>
                  </a:cubicBezTo>
                  <a:cubicBezTo>
                    <a:pt x="6565" y="4047"/>
                    <a:pt x="6799" y="3486"/>
                    <a:pt x="6986" y="2906"/>
                  </a:cubicBezTo>
                  <a:cubicBezTo>
                    <a:pt x="7174" y="3448"/>
                    <a:pt x="7407" y="3963"/>
                    <a:pt x="7698" y="4450"/>
                  </a:cubicBezTo>
                  <a:cubicBezTo>
                    <a:pt x="7715" y="4484"/>
                    <a:pt x="7746" y="4498"/>
                    <a:pt x="7780" y="4498"/>
                  </a:cubicBezTo>
                  <a:cubicBezTo>
                    <a:pt x="7838" y="4498"/>
                    <a:pt x="7904" y="4456"/>
                    <a:pt x="7922" y="4403"/>
                  </a:cubicBezTo>
                  <a:cubicBezTo>
                    <a:pt x="8259" y="3111"/>
                    <a:pt x="8596" y="1820"/>
                    <a:pt x="8933" y="519"/>
                  </a:cubicBezTo>
                  <a:cubicBezTo>
                    <a:pt x="9167" y="1539"/>
                    <a:pt x="9419" y="2559"/>
                    <a:pt x="9653" y="3561"/>
                  </a:cubicBezTo>
                  <a:cubicBezTo>
                    <a:pt x="9766" y="4571"/>
                    <a:pt x="10000" y="5554"/>
                    <a:pt x="10140" y="6546"/>
                  </a:cubicBezTo>
                  <a:cubicBezTo>
                    <a:pt x="10152" y="6602"/>
                    <a:pt x="10190" y="6627"/>
                    <a:pt x="10232" y="6627"/>
                  </a:cubicBezTo>
                  <a:cubicBezTo>
                    <a:pt x="10287" y="6627"/>
                    <a:pt x="10349" y="6583"/>
                    <a:pt x="10365" y="6508"/>
                  </a:cubicBezTo>
                  <a:cubicBezTo>
                    <a:pt x="10617" y="5376"/>
                    <a:pt x="10926" y="4253"/>
                    <a:pt x="11300" y="3158"/>
                  </a:cubicBezTo>
                  <a:lnTo>
                    <a:pt x="11618" y="4590"/>
                  </a:lnTo>
                  <a:cubicBezTo>
                    <a:pt x="11628" y="4650"/>
                    <a:pt x="11668" y="4678"/>
                    <a:pt x="11713" y="4678"/>
                  </a:cubicBezTo>
                  <a:cubicBezTo>
                    <a:pt x="11759" y="4678"/>
                    <a:pt x="11810" y="4647"/>
                    <a:pt x="11834" y="4590"/>
                  </a:cubicBezTo>
                  <a:cubicBezTo>
                    <a:pt x="12068" y="4103"/>
                    <a:pt x="12283" y="3589"/>
                    <a:pt x="12442" y="3074"/>
                  </a:cubicBezTo>
                  <a:cubicBezTo>
                    <a:pt x="12573" y="3514"/>
                    <a:pt x="12713" y="3954"/>
                    <a:pt x="12844" y="4393"/>
                  </a:cubicBezTo>
                  <a:cubicBezTo>
                    <a:pt x="12864" y="4447"/>
                    <a:pt x="12911" y="4478"/>
                    <a:pt x="12959" y="4478"/>
                  </a:cubicBezTo>
                  <a:cubicBezTo>
                    <a:pt x="13003" y="4478"/>
                    <a:pt x="13047" y="4452"/>
                    <a:pt x="13069" y="4393"/>
                  </a:cubicBezTo>
                  <a:cubicBezTo>
                    <a:pt x="13265" y="3907"/>
                    <a:pt x="13462" y="3420"/>
                    <a:pt x="13658" y="2934"/>
                  </a:cubicBezTo>
                  <a:cubicBezTo>
                    <a:pt x="13685" y="2880"/>
                    <a:pt x="13629" y="2836"/>
                    <a:pt x="13566" y="2836"/>
                  </a:cubicBezTo>
                  <a:cubicBezTo>
                    <a:pt x="13519" y="2836"/>
                    <a:pt x="13467" y="2860"/>
                    <a:pt x="13443" y="2924"/>
                  </a:cubicBezTo>
                  <a:cubicBezTo>
                    <a:pt x="13284" y="3308"/>
                    <a:pt x="13125" y="3682"/>
                    <a:pt x="12975" y="4066"/>
                  </a:cubicBezTo>
                  <a:cubicBezTo>
                    <a:pt x="12835" y="3617"/>
                    <a:pt x="12704" y="3158"/>
                    <a:pt x="12564" y="2700"/>
                  </a:cubicBezTo>
                  <a:cubicBezTo>
                    <a:pt x="12548" y="2649"/>
                    <a:pt x="12495" y="2615"/>
                    <a:pt x="12443" y="2615"/>
                  </a:cubicBezTo>
                  <a:cubicBezTo>
                    <a:pt x="12399" y="2615"/>
                    <a:pt x="12356" y="2640"/>
                    <a:pt x="12339" y="2700"/>
                  </a:cubicBezTo>
                  <a:cubicBezTo>
                    <a:pt x="12189" y="3224"/>
                    <a:pt x="12002" y="3757"/>
                    <a:pt x="11768" y="4253"/>
                  </a:cubicBezTo>
                  <a:cubicBezTo>
                    <a:pt x="11647" y="3757"/>
                    <a:pt x="11544" y="3252"/>
                    <a:pt x="11431" y="2746"/>
                  </a:cubicBezTo>
                  <a:cubicBezTo>
                    <a:pt x="11417" y="2694"/>
                    <a:pt x="11371" y="2666"/>
                    <a:pt x="11323" y="2666"/>
                  </a:cubicBezTo>
                  <a:cubicBezTo>
                    <a:pt x="11277" y="2666"/>
                    <a:pt x="11230" y="2692"/>
                    <a:pt x="11207" y="2746"/>
                  </a:cubicBezTo>
                  <a:cubicBezTo>
                    <a:pt x="10842" y="3813"/>
                    <a:pt x="10524" y="4880"/>
                    <a:pt x="10271" y="5947"/>
                  </a:cubicBezTo>
                  <a:cubicBezTo>
                    <a:pt x="10234" y="5685"/>
                    <a:pt x="10187" y="5413"/>
                    <a:pt x="10140" y="5142"/>
                  </a:cubicBezTo>
                  <a:cubicBezTo>
                    <a:pt x="10121" y="5030"/>
                    <a:pt x="10093" y="4908"/>
                    <a:pt x="10056" y="4796"/>
                  </a:cubicBezTo>
                  <a:cubicBezTo>
                    <a:pt x="10028" y="4702"/>
                    <a:pt x="10037" y="4581"/>
                    <a:pt x="10000" y="4487"/>
                  </a:cubicBezTo>
                  <a:cubicBezTo>
                    <a:pt x="9943" y="4141"/>
                    <a:pt x="9915" y="3757"/>
                    <a:pt x="9840" y="3411"/>
                  </a:cubicBezTo>
                  <a:cubicBezTo>
                    <a:pt x="9756" y="3037"/>
                    <a:pt x="9663" y="2662"/>
                    <a:pt x="9578" y="2288"/>
                  </a:cubicBezTo>
                  <a:cubicBezTo>
                    <a:pt x="9401" y="1549"/>
                    <a:pt x="9232" y="800"/>
                    <a:pt x="9064" y="70"/>
                  </a:cubicBezTo>
                  <a:cubicBezTo>
                    <a:pt x="9056" y="21"/>
                    <a:pt x="9018" y="1"/>
                    <a:pt x="8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6" name="Google Shape;376;p63"/>
            <p:cNvGrpSpPr/>
            <p:nvPr/>
          </p:nvGrpSpPr>
          <p:grpSpPr>
            <a:xfrm>
              <a:off x="7571207" y="2066322"/>
              <a:ext cx="660188" cy="563861"/>
              <a:chOff x="7571207" y="2066322"/>
              <a:chExt cx="660188" cy="563861"/>
            </a:xfrm>
          </p:grpSpPr>
          <p:sp>
            <p:nvSpPr>
              <p:cNvPr id="377" name="Google Shape;377;p63"/>
              <p:cNvSpPr/>
              <p:nvPr/>
            </p:nvSpPr>
            <p:spPr>
              <a:xfrm>
                <a:off x="7571207" y="2066322"/>
                <a:ext cx="660188" cy="563861"/>
              </a:xfrm>
              <a:custGeom>
                <a:rect b="b" l="l" r="r" t="t"/>
                <a:pathLst>
                  <a:path extrusionOk="0" h="8121" w="9508">
                    <a:moveTo>
                      <a:pt x="4438" y="1"/>
                    </a:moveTo>
                    <a:cubicBezTo>
                      <a:pt x="3207" y="1"/>
                      <a:pt x="1976" y="49"/>
                      <a:pt x="749" y="143"/>
                    </a:cubicBezTo>
                    <a:cubicBezTo>
                      <a:pt x="609" y="152"/>
                      <a:pt x="468" y="171"/>
                      <a:pt x="337" y="237"/>
                    </a:cubicBezTo>
                    <a:cubicBezTo>
                      <a:pt x="206" y="311"/>
                      <a:pt x="150" y="470"/>
                      <a:pt x="141" y="611"/>
                    </a:cubicBezTo>
                    <a:cubicBezTo>
                      <a:pt x="131" y="2351"/>
                      <a:pt x="113" y="4083"/>
                      <a:pt x="103" y="5833"/>
                    </a:cubicBezTo>
                    <a:cubicBezTo>
                      <a:pt x="111" y="6087"/>
                      <a:pt x="593" y="6116"/>
                      <a:pt x="1059" y="6116"/>
                    </a:cubicBezTo>
                    <a:cubicBezTo>
                      <a:pt x="1192" y="6116"/>
                      <a:pt x="1323" y="6113"/>
                      <a:pt x="1442" y="6113"/>
                    </a:cubicBezTo>
                    <a:cubicBezTo>
                      <a:pt x="1357" y="6188"/>
                      <a:pt x="1273" y="6300"/>
                      <a:pt x="1189" y="6394"/>
                    </a:cubicBezTo>
                    <a:cubicBezTo>
                      <a:pt x="1067" y="6534"/>
                      <a:pt x="0" y="8106"/>
                      <a:pt x="0" y="8106"/>
                    </a:cubicBezTo>
                    <a:cubicBezTo>
                      <a:pt x="40" y="8116"/>
                      <a:pt x="79" y="8120"/>
                      <a:pt x="118" y="8120"/>
                    </a:cubicBezTo>
                    <a:cubicBezTo>
                      <a:pt x="347" y="8120"/>
                      <a:pt x="567" y="7970"/>
                      <a:pt x="758" y="7826"/>
                    </a:cubicBezTo>
                    <a:cubicBezTo>
                      <a:pt x="1311" y="7433"/>
                      <a:pt x="1872" y="7021"/>
                      <a:pt x="2424" y="6609"/>
                    </a:cubicBezTo>
                    <a:cubicBezTo>
                      <a:pt x="2611" y="6469"/>
                      <a:pt x="2808" y="6319"/>
                      <a:pt x="2948" y="6132"/>
                    </a:cubicBezTo>
                    <a:lnTo>
                      <a:pt x="8984" y="6235"/>
                    </a:lnTo>
                    <a:cubicBezTo>
                      <a:pt x="9124" y="6235"/>
                      <a:pt x="9265" y="6235"/>
                      <a:pt x="9377" y="6160"/>
                    </a:cubicBezTo>
                    <a:cubicBezTo>
                      <a:pt x="9499" y="6085"/>
                      <a:pt x="9508" y="2539"/>
                      <a:pt x="9461" y="901"/>
                    </a:cubicBezTo>
                    <a:cubicBezTo>
                      <a:pt x="9452" y="639"/>
                      <a:pt x="9414" y="274"/>
                      <a:pt x="9162" y="237"/>
                    </a:cubicBezTo>
                    <a:cubicBezTo>
                      <a:pt x="7591" y="79"/>
                      <a:pt x="6014" y="1"/>
                      <a:pt x="4438" y="1"/>
                    </a:cubicBezTo>
                    <a:close/>
                  </a:path>
                </a:pathLst>
              </a:custGeom>
              <a:solidFill>
                <a:srgbClr val="EB99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63"/>
              <p:cNvSpPr/>
              <p:nvPr/>
            </p:nvSpPr>
            <p:spPr>
              <a:xfrm>
                <a:off x="7688136" y="2146933"/>
                <a:ext cx="149563" cy="195730"/>
              </a:xfrm>
              <a:custGeom>
                <a:rect b="b" l="l" r="r" t="t"/>
                <a:pathLst>
                  <a:path extrusionOk="0" h="2819" w="2154">
                    <a:moveTo>
                      <a:pt x="1034" y="1"/>
                    </a:moveTo>
                    <a:cubicBezTo>
                      <a:pt x="1017" y="1"/>
                      <a:pt x="1000" y="1"/>
                      <a:pt x="983" y="2"/>
                    </a:cubicBezTo>
                    <a:cubicBezTo>
                      <a:pt x="469" y="39"/>
                      <a:pt x="10" y="489"/>
                      <a:pt x="1" y="1003"/>
                    </a:cubicBezTo>
                    <a:cubicBezTo>
                      <a:pt x="94" y="999"/>
                      <a:pt x="193" y="999"/>
                      <a:pt x="291" y="999"/>
                    </a:cubicBezTo>
                    <a:cubicBezTo>
                      <a:pt x="389" y="999"/>
                      <a:pt x="487" y="999"/>
                      <a:pt x="581" y="994"/>
                    </a:cubicBezTo>
                    <a:cubicBezTo>
                      <a:pt x="600" y="816"/>
                      <a:pt x="675" y="648"/>
                      <a:pt x="843" y="563"/>
                    </a:cubicBezTo>
                    <a:cubicBezTo>
                      <a:pt x="916" y="525"/>
                      <a:pt x="1000" y="506"/>
                      <a:pt x="1082" y="506"/>
                    </a:cubicBezTo>
                    <a:cubicBezTo>
                      <a:pt x="1178" y="506"/>
                      <a:pt x="1273" y="532"/>
                      <a:pt x="1348" y="582"/>
                    </a:cubicBezTo>
                    <a:cubicBezTo>
                      <a:pt x="1498" y="694"/>
                      <a:pt x="1582" y="882"/>
                      <a:pt x="1545" y="1050"/>
                    </a:cubicBezTo>
                    <a:cubicBezTo>
                      <a:pt x="1517" y="1218"/>
                      <a:pt x="1395" y="1368"/>
                      <a:pt x="1236" y="1452"/>
                    </a:cubicBezTo>
                    <a:cubicBezTo>
                      <a:pt x="1096" y="1518"/>
                      <a:pt x="899" y="1555"/>
                      <a:pt x="721" y="1565"/>
                    </a:cubicBezTo>
                    <a:cubicBezTo>
                      <a:pt x="693" y="1976"/>
                      <a:pt x="693" y="2398"/>
                      <a:pt x="712" y="2809"/>
                    </a:cubicBezTo>
                    <a:cubicBezTo>
                      <a:pt x="862" y="2809"/>
                      <a:pt x="1021" y="2809"/>
                      <a:pt x="1171" y="2819"/>
                    </a:cubicBezTo>
                    <a:cubicBezTo>
                      <a:pt x="1189" y="2575"/>
                      <a:pt x="1255" y="2332"/>
                      <a:pt x="1273" y="2098"/>
                    </a:cubicBezTo>
                    <a:cubicBezTo>
                      <a:pt x="1779" y="1976"/>
                      <a:pt x="2153" y="1406"/>
                      <a:pt x="2078" y="891"/>
                    </a:cubicBezTo>
                    <a:cubicBezTo>
                      <a:pt x="2006" y="393"/>
                      <a:pt x="1531" y="1"/>
                      <a:pt x="10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63"/>
              <p:cNvSpPr/>
              <p:nvPr/>
            </p:nvSpPr>
            <p:spPr>
              <a:xfrm>
                <a:off x="7733616" y="2359188"/>
                <a:ext cx="45549" cy="40410"/>
              </a:xfrm>
              <a:custGeom>
                <a:rect b="b" l="l" r="r" t="t"/>
                <a:pathLst>
                  <a:path extrusionOk="0" h="582" w="656">
                    <a:moveTo>
                      <a:pt x="307" y="0"/>
                    </a:moveTo>
                    <a:cubicBezTo>
                      <a:pt x="235" y="0"/>
                      <a:pt x="160" y="12"/>
                      <a:pt x="113" y="52"/>
                    </a:cubicBezTo>
                    <a:cubicBezTo>
                      <a:pt x="66" y="89"/>
                      <a:pt x="48" y="145"/>
                      <a:pt x="38" y="192"/>
                    </a:cubicBezTo>
                    <a:cubicBezTo>
                      <a:pt x="1" y="323"/>
                      <a:pt x="57" y="464"/>
                      <a:pt x="160" y="538"/>
                    </a:cubicBezTo>
                    <a:cubicBezTo>
                      <a:pt x="209" y="567"/>
                      <a:pt x="265" y="581"/>
                      <a:pt x="322" y="581"/>
                    </a:cubicBezTo>
                    <a:cubicBezTo>
                      <a:pt x="394" y="581"/>
                      <a:pt x="467" y="558"/>
                      <a:pt x="525" y="510"/>
                    </a:cubicBezTo>
                    <a:cubicBezTo>
                      <a:pt x="618" y="426"/>
                      <a:pt x="656" y="276"/>
                      <a:pt x="609" y="164"/>
                    </a:cubicBezTo>
                    <a:cubicBezTo>
                      <a:pt x="572" y="80"/>
                      <a:pt x="487" y="24"/>
                      <a:pt x="394" y="5"/>
                    </a:cubicBezTo>
                    <a:cubicBezTo>
                      <a:pt x="367" y="2"/>
                      <a:pt x="337" y="0"/>
                      <a:pt x="3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63"/>
              <p:cNvSpPr/>
              <p:nvPr/>
            </p:nvSpPr>
            <p:spPr>
              <a:xfrm>
                <a:off x="7879221" y="2158112"/>
                <a:ext cx="232677" cy="38396"/>
              </a:xfrm>
              <a:custGeom>
                <a:rect b="b" l="l" r="r" t="t"/>
                <a:pathLst>
                  <a:path extrusionOk="0" h="553" w="3351">
                    <a:moveTo>
                      <a:pt x="0" y="0"/>
                    </a:moveTo>
                    <a:lnTo>
                      <a:pt x="0" y="421"/>
                    </a:lnTo>
                    <a:lnTo>
                      <a:pt x="0" y="487"/>
                    </a:lnTo>
                    <a:lnTo>
                      <a:pt x="0" y="543"/>
                    </a:lnTo>
                    <a:lnTo>
                      <a:pt x="9" y="543"/>
                    </a:lnTo>
                    <a:cubicBezTo>
                      <a:pt x="112" y="543"/>
                      <a:pt x="1086" y="552"/>
                      <a:pt x="1291" y="552"/>
                    </a:cubicBezTo>
                    <a:lnTo>
                      <a:pt x="3275" y="552"/>
                    </a:lnTo>
                    <a:cubicBezTo>
                      <a:pt x="3322" y="543"/>
                      <a:pt x="3331" y="543"/>
                      <a:pt x="3341" y="543"/>
                    </a:cubicBezTo>
                    <a:cubicBezTo>
                      <a:pt x="3350" y="505"/>
                      <a:pt x="3341" y="468"/>
                      <a:pt x="3341" y="440"/>
                    </a:cubicBezTo>
                    <a:lnTo>
                      <a:pt x="3341" y="328"/>
                    </a:lnTo>
                    <a:lnTo>
                      <a:pt x="3341" y="122"/>
                    </a:lnTo>
                    <a:lnTo>
                      <a:pt x="33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63"/>
              <p:cNvSpPr/>
              <p:nvPr/>
            </p:nvSpPr>
            <p:spPr>
              <a:xfrm>
                <a:off x="7879221" y="2228933"/>
                <a:ext cx="181989" cy="38396"/>
              </a:xfrm>
              <a:custGeom>
                <a:rect b="b" l="l" r="r" t="t"/>
                <a:pathLst>
                  <a:path extrusionOk="0" h="553" w="2621">
                    <a:moveTo>
                      <a:pt x="0" y="0"/>
                    </a:moveTo>
                    <a:lnTo>
                      <a:pt x="0" y="421"/>
                    </a:lnTo>
                    <a:lnTo>
                      <a:pt x="0" y="477"/>
                    </a:lnTo>
                    <a:lnTo>
                      <a:pt x="0" y="543"/>
                    </a:lnTo>
                    <a:lnTo>
                      <a:pt x="9" y="543"/>
                    </a:lnTo>
                    <a:cubicBezTo>
                      <a:pt x="94" y="543"/>
                      <a:pt x="852" y="552"/>
                      <a:pt x="1011" y="552"/>
                    </a:cubicBezTo>
                    <a:lnTo>
                      <a:pt x="2555" y="552"/>
                    </a:lnTo>
                    <a:cubicBezTo>
                      <a:pt x="2583" y="552"/>
                      <a:pt x="2592" y="552"/>
                      <a:pt x="2601" y="543"/>
                    </a:cubicBezTo>
                    <a:cubicBezTo>
                      <a:pt x="2620" y="505"/>
                      <a:pt x="2601" y="468"/>
                      <a:pt x="2601" y="431"/>
                    </a:cubicBezTo>
                    <a:lnTo>
                      <a:pt x="2601" y="328"/>
                    </a:lnTo>
                    <a:lnTo>
                      <a:pt x="2601" y="122"/>
                    </a:lnTo>
                    <a:lnTo>
                      <a:pt x="26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63"/>
              <p:cNvSpPr/>
              <p:nvPr/>
            </p:nvSpPr>
            <p:spPr>
              <a:xfrm>
                <a:off x="7879221" y="2300379"/>
                <a:ext cx="232677" cy="38396"/>
              </a:xfrm>
              <a:custGeom>
                <a:rect b="b" l="l" r="r" t="t"/>
                <a:pathLst>
                  <a:path extrusionOk="0" h="553" w="3351">
                    <a:moveTo>
                      <a:pt x="0" y="0"/>
                    </a:moveTo>
                    <a:lnTo>
                      <a:pt x="0" y="422"/>
                    </a:lnTo>
                    <a:lnTo>
                      <a:pt x="0" y="478"/>
                    </a:lnTo>
                    <a:lnTo>
                      <a:pt x="0" y="543"/>
                    </a:lnTo>
                    <a:lnTo>
                      <a:pt x="9" y="543"/>
                    </a:lnTo>
                    <a:cubicBezTo>
                      <a:pt x="112" y="543"/>
                      <a:pt x="1086" y="553"/>
                      <a:pt x="1291" y="553"/>
                    </a:cubicBezTo>
                    <a:lnTo>
                      <a:pt x="3275" y="553"/>
                    </a:lnTo>
                    <a:cubicBezTo>
                      <a:pt x="3322" y="543"/>
                      <a:pt x="3331" y="543"/>
                      <a:pt x="3341" y="543"/>
                    </a:cubicBezTo>
                    <a:cubicBezTo>
                      <a:pt x="3350" y="506"/>
                      <a:pt x="3341" y="468"/>
                      <a:pt x="3341" y="431"/>
                    </a:cubicBezTo>
                    <a:lnTo>
                      <a:pt x="3341" y="328"/>
                    </a:lnTo>
                    <a:lnTo>
                      <a:pt x="3341" y="122"/>
                    </a:lnTo>
                    <a:lnTo>
                      <a:pt x="334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63"/>
              <p:cNvSpPr/>
              <p:nvPr/>
            </p:nvSpPr>
            <p:spPr>
              <a:xfrm>
                <a:off x="7877902" y="2371200"/>
                <a:ext cx="157965" cy="38396"/>
              </a:xfrm>
              <a:custGeom>
                <a:rect b="b" l="l" r="r" t="t"/>
                <a:pathLst>
                  <a:path extrusionOk="0" h="553" w="2275">
                    <a:moveTo>
                      <a:pt x="0" y="0"/>
                    </a:moveTo>
                    <a:lnTo>
                      <a:pt x="0" y="422"/>
                    </a:lnTo>
                    <a:lnTo>
                      <a:pt x="0" y="478"/>
                    </a:lnTo>
                    <a:lnTo>
                      <a:pt x="0" y="534"/>
                    </a:lnTo>
                    <a:lnTo>
                      <a:pt x="19" y="534"/>
                    </a:lnTo>
                    <a:cubicBezTo>
                      <a:pt x="85" y="534"/>
                      <a:pt x="740" y="553"/>
                      <a:pt x="880" y="553"/>
                    </a:cubicBezTo>
                    <a:lnTo>
                      <a:pt x="2218" y="553"/>
                    </a:lnTo>
                    <a:cubicBezTo>
                      <a:pt x="2246" y="553"/>
                      <a:pt x="2265" y="553"/>
                      <a:pt x="2265" y="534"/>
                    </a:cubicBezTo>
                    <a:cubicBezTo>
                      <a:pt x="2274" y="506"/>
                      <a:pt x="2265" y="468"/>
                      <a:pt x="2265" y="431"/>
                    </a:cubicBezTo>
                    <a:lnTo>
                      <a:pt x="2265" y="328"/>
                    </a:lnTo>
                    <a:lnTo>
                      <a:pt x="2265" y="113"/>
                    </a:lnTo>
                    <a:lnTo>
                      <a:pt x="2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4" name="Google Shape;384;p63"/>
            <p:cNvSpPr/>
            <p:nvPr/>
          </p:nvSpPr>
          <p:spPr>
            <a:xfrm>
              <a:off x="6629669" y="3110864"/>
              <a:ext cx="161922" cy="345566"/>
            </a:xfrm>
            <a:custGeom>
              <a:rect b="b" l="l" r="r" t="t"/>
              <a:pathLst>
                <a:path extrusionOk="0" h="4977" w="2332">
                  <a:moveTo>
                    <a:pt x="768" y="0"/>
                  </a:moveTo>
                  <a:cubicBezTo>
                    <a:pt x="710" y="0"/>
                    <a:pt x="655" y="19"/>
                    <a:pt x="609" y="71"/>
                  </a:cubicBezTo>
                  <a:cubicBezTo>
                    <a:pt x="506" y="193"/>
                    <a:pt x="516" y="642"/>
                    <a:pt x="497" y="820"/>
                  </a:cubicBezTo>
                  <a:cubicBezTo>
                    <a:pt x="338" y="1831"/>
                    <a:pt x="197" y="2832"/>
                    <a:pt x="48" y="3852"/>
                  </a:cubicBezTo>
                  <a:cubicBezTo>
                    <a:pt x="29" y="4011"/>
                    <a:pt x="1" y="4180"/>
                    <a:pt x="48" y="4339"/>
                  </a:cubicBezTo>
                  <a:cubicBezTo>
                    <a:pt x="123" y="4601"/>
                    <a:pt x="338" y="4788"/>
                    <a:pt x="591" y="4872"/>
                  </a:cubicBezTo>
                  <a:cubicBezTo>
                    <a:pt x="834" y="4966"/>
                    <a:pt x="1105" y="4966"/>
                    <a:pt x="1367" y="4975"/>
                  </a:cubicBezTo>
                  <a:cubicBezTo>
                    <a:pt x="1395" y="4976"/>
                    <a:pt x="1423" y="4976"/>
                    <a:pt x="1452" y="4976"/>
                  </a:cubicBezTo>
                  <a:cubicBezTo>
                    <a:pt x="1761" y="4976"/>
                    <a:pt x="2110" y="4923"/>
                    <a:pt x="2247" y="4666"/>
                  </a:cubicBezTo>
                  <a:cubicBezTo>
                    <a:pt x="2331" y="4526"/>
                    <a:pt x="2322" y="4357"/>
                    <a:pt x="2303" y="4198"/>
                  </a:cubicBezTo>
                  <a:cubicBezTo>
                    <a:pt x="2275" y="3337"/>
                    <a:pt x="2228" y="2467"/>
                    <a:pt x="2191" y="1597"/>
                  </a:cubicBezTo>
                  <a:cubicBezTo>
                    <a:pt x="2181" y="1297"/>
                    <a:pt x="2153" y="998"/>
                    <a:pt x="2013" y="736"/>
                  </a:cubicBezTo>
                  <a:cubicBezTo>
                    <a:pt x="1816" y="390"/>
                    <a:pt x="1433" y="203"/>
                    <a:pt x="1068" y="81"/>
                  </a:cubicBezTo>
                  <a:cubicBezTo>
                    <a:pt x="974" y="52"/>
                    <a:pt x="866" y="0"/>
                    <a:pt x="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63"/>
            <p:cNvSpPr/>
            <p:nvPr/>
          </p:nvSpPr>
          <p:spPr>
            <a:xfrm>
              <a:off x="6645292" y="2758356"/>
              <a:ext cx="267741" cy="408055"/>
            </a:xfrm>
            <a:custGeom>
              <a:rect b="b" l="l" r="r" t="t"/>
              <a:pathLst>
                <a:path extrusionOk="0" h="5877" w="3856">
                  <a:moveTo>
                    <a:pt x="3692" y="0"/>
                  </a:moveTo>
                  <a:cubicBezTo>
                    <a:pt x="3327" y="0"/>
                    <a:pt x="2971" y="156"/>
                    <a:pt x="2686" y="376"/>
                  </a:cubicBezTo>
                  <a:cubicBezTo>
                    <a:pt x="2359" y="638"/>
                    <a:pt x="2106" y="984"/>
                    <a:pt x="1872" y="1340"/>
                  </a:cubicBezTo>
                  <a:cubicBezTo>
                    <a:pt x="1123" y="2463"/>
                    <a:pt x="487" y="3661"/>
                    <a:pt x="1" y="4924"/>
                  </a:cubicBezTo>
                  <a:cubicBezTo>
                    <a:pt x="394" y="5392"/>
                    <a:pt x="946" y="5738"/>
                    <a:pt x="1554" y="5850"/>
                  </a:cubicBezTo>
                  <a:cubicBezTo>
                    <a:pt x="1631" y="5866"/>
                    <a:pt x="1710" y="5876"/>
                    <a:pt x="1787" y="5876"/>
                  </a:cubicBezTo>
                  <a:cubicBezTo>
                    <a:pt x="1898" y="5876"/>
                    <a:pt x="2007" y="5855"/>
                    <a:pt x="2106" y="5794"/>
                  </a:cubicBezTo>
                  <a:cubicBezTo>
                    <a:pt x="2265" y="5691"/>
                    <a:pt x="2340" y="5485"/>
                    <a:pt x="2396" y="5298"/>
                  </a:cubicBezTo>
                  <a:cubicBezTo>
                    <a:pt x="2911" y="3548"/>
                    <a:pt x="3126" y="1714"/>
                    <a:pt x="3856" y="11"/>
                  </a:cubicBezTo>
                  <a:cubicBezTo>
                    <a:pt x="3801" y="4"/>
                    <a:pt x="3746" y="0"/>
                    <a:pt x="3692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63"/>
            <p:cNvSpPr/>
            <p:nvPr/>
          </p:nvSpPr>
          <p:spPr>
            <a:xfrm>
              <a:off x="6315198" y="3555996"/>
              <a:ext cx="1464662" cy="472419"/>
            </a:xfrm>
            <a:custGeom>
              <a:rect b="b" l="l" r="r" t="t"/>
              <a:pathLst>
                <a:path extrusionOk="0" h="6804" w="21094">
                  <a:moveTo>
                    <a:pt x="2245" y="0"/>
                  </a:moveTo>
                  <a:cubicBezTo>
                    <a:pt x="1880" y="0"/>
                    <a:pt x="1513" y="43"/>
                    <a:pt x="1189" y="211"/>
                  </a:cubicBezTo>
                  <a:cubicBezTo>
                    <a:pt x="749" y="426"/>
                    <a:pt x="450" y="829"/>
                    <a:pt x="263" y="1278"/>
                  </a:cubicBezTo>
                  <a:cubicBezTo>
                    <a:pt x="85" y="1690"/>
                    <a:pt x="1" y="2129"/>
                    <a:pt x="29" y="2579"/>
                  </a:cubicBezTo>
                  <a:cubicBezTo>
                    <a:pt x="693" y="2747"/>
                    <a:pt x="1358" y="3018"/>
                    <a:pt x="2031" y="3196"/>
                  </a:cubicBezTo>
                  <a:cubicBezTo>
                    <a:pt x="2939" y="3439"/>
                    <a:pt x="3856" y="3683"/>
                    <a:pt x="4745" y="4001"/>
                  </a:cubicBezTo>
                  <a:cubicBezTo>
                    <a:pt x="5980" y="4450"/>
                    <a:pt x="7131" y="5274"/>
                    <a:pt x="8348" y="5816"/>
                  </a:cubicBezTo>
                  <a:cubicBezTo>
                    <a:pt x="9469" y="6305"/>
                    <a:pt x="10631" y="6803"/>
                    <a:pt x="11852" y="6803"/>
                  </a:cubicBezTo>
                  <a:cubicBezTo>
                    <a:pt x="11916" y="6803"/>
                    <a:pt x="11980" y="6802"/>
                    <a:pt x="12044" y="6799"/>
                  </a:cubicBezTo>
                  <a:cubicBezTo>
                    <a:pt x="12999" y="6752"/>
                    <a:pt x="13916" y="6387"/>
                    <a:pt x="14786" y="5975"/>
                  </a:cubicBezTo>
                  <a:cubicBezTo>
                    <a:pt x="15928" y="5451"/>
                    <a:pt x="17023" y="4871"/>
                    <a:pt x="18127" y="4282"/>
                  </a:cubicBezTo>
                  <a:cubicBezTo>
                    <a:pt x="19044" y="3795"/>
                    <a:pt x="19998" y="3280"/>
                    <a:pt x="20719" y="2532"/>
                  </a:cubicBezTo>
                  <a:cubicBezTo>
                    <a:pt x="20906" y="2326"/>
                    <a:pt x="21093" y="2083"/>
                    <a:pt x="21075" y="1811"/>
                  </a:cubicBezTo>
                  <a:cubicBezTo>
                    <a:pt x="21037" y="1502"/>
                    <a:pt x="20747" y="1287"/>
                    <a:pt x="20448" y="1156"/>
                  </a:cubicBezTo>
                  <a:cubicBezTo>
                    <a:pt x="19898" y="913"/>
                    <a:pt x="19306" y="834"/>
                    <a:pt x="18701" y="834"/>
                  </a:cubicBezTo>
                  <a:cubicBezTo>
                    <a:pt x="18141" y="834"/>
                    <a:pt x="17571" y="902"/>
                    <a:pt x="17013" y="969"/>
                  </a:cubicBezTo>
                  <a:cubicBezTo>
                    <a:pt x="15222" y="1190"/>
                    <a:pt x="13277" y="2030"/>
                    <a:pt x="11504" y="2030"/>
                  </a:cubicBezTo>
                  <a:cubicBezTo>
                    <a:pt x="10878" y="2030"/>
                    <a:pt x="10274" y="1926"/>
                    <a:pt x="9705" y="1652"/>
                  </a:cubicBezTo>
                  <a:cubicBezTo>
                    <a:pt x="7515" y="595"/>
                    <a:pt x="5091" y="145"/>
                    <a:pt x="2668" y="14"/>
                  </a:cubicBezTo>
                  <a:cubicBezTo>
                    <a:pt x="2529" y="7"/>
                    <a:pt x="2387" y="0"/>
                    <a:pt x="22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63"/>
            <p:cNvSpPr/>
            <p:nvPr/>
          </p:nvSpPr>
          <p:spPr>
            <a:xfrm>
              <a:off x="6722642" y="2757175"/>
              <a:ext cx="690739" cy="950184"/>
            </a:xfrm>
            <a:custGeom>
              <a:rect b="b" l="l" r="r" t="t"/>
              <a:pathLst>
                <a:path extrusionOk="0" h="13685" w="9948">
                  <a:moveTo>
                    <a:pt x="2630" y="1"/>
                  </a:moveTo>
                  <a:cubicBezTo>
                    <a:pt x="2562" y="1"/>
                    <a:pt x="2496" y="9"/>
                    <a:pt x="2433" y="28"/>
                  </a:cubicBezTo>
                  <a:cubicBezTo>
                    <a:pt x="2115" y="122"/>
                    <a:pt x="1937" y="440"/>
                    <a:pt x="1787" y="730"/>
                  </a:cubicBezTo>
                  <a:cubicBezTo>
                    <a:pt x="1151" y="1928"/>
                    <a:pt x="870" y="3285"/>
                    <a:pt x="449" y="4567"/>
                  </a:cubicBezTo>
                  <a:cubicBezTo>
                    <a:pt x="215" y="5268"/>
                    <a:pt x="0" y="6008"/>
                    <a:pt x="150" y="6719"/>
                  </a:cubicBezTo>
                  <a:cubicBezTo>
                    <a:pt x="449" y="8160"/>
                    <a:pt x="767" y="9526"/>
                    <a:pt x="1189" y="10930"/>
                  </a:cubicBezTo>
                  <a:cubicBezTo>
                    <a:pt x="1376" y="11557"/>
                    <a:pt x="1554" y="12221"/>
                    <a:pt x="1993" y="12680"/>
                  </a:cubicBezTo>
                  <a:cubicBezTo>
                    <a:pt x="2396" y="13082"/>
                    <a:pt x="2929" y="13344"/>
                    <a:pt x="3481" y="13475"/>
                  </a:cubicBezTo>
                  <a:cubicBezTo>
                    <a:pt x="4043" y="13597"/>
                    <a:pt x="4604" y="13634"/>
                    <a:pt x="5175" y="13653"/>
                  </a:cubicBezTo>
                  <a:cubicBezTo>
                    <a:pt x="5505" y="13668"/>
                    <a:pt x="5838" y="13685"/>
                    <a:pt x="6169" y="13685"/>
                  </a:cubicBezTo>
                  <a:cubicBezTo>
                    <a:pt x="6476" y="13685"/>
                    <a:pt x="6782" y="13670"/>
                    <a:pt x="7084" y="13625"/>
                  </a:cubicBezTo>
                  <a:cubicBezTo>
                    <a:pt x="7720" y="13531"/>
                    <a:pt x="8338" y="13297"/>
                    <a:pt x="8806" y="12858"/>
                  </a:cubicBezTo>
                  <a:cubicBezTo>
                    <a:pt x="9283" y="12408"/>
                    <a:pt x="9564" y="11772"/>
                    <a:pt x="9695" y="11136"/>
                  </a:cubicBezTo>
                  <a:cubicBezTo>
                    <a:pt x="9826" y="10490"/>
                    <a:pt x="9826" y="9826"/>
                    <a:pt x="9826" y="9171"/>
                  </a:cubicBezTo>
                  <a:cubicBezTo>
                    <a:pt x="9807" y="6485"/>
                    <a:pt x="9891" y="3790"/>
                    <a:pt x="9947" y="1123"/>
                  </a:cubicBezTo>
                  <a:cubicBezTo>
                    <a:pt x="9947" y="908"/>
                    <a:pt x="9629" y="842"/>
                    <a:pt x="9452" y="767"/>
                  </a:cubicBezTo>
                  <a:cubicBezTo>
                    <a:pt x="8113" y="393"/>
                    <a:pt x="6719" y="515"/>
                    <a:pt x="5343" y="440"/>
                  </a:cubicBezTo>
                  <a:cubicBezTo>
                    <a:pt x="4595" y="402"/>
                    <a:pt x="3846" y="290"/>
                    <a:pt x="3116" y="94"/>
                  </a:cubicBezTo>
                  <a:cubicBezTo>
                    <a:pt x="2964" y="47"/>
                    <a:pt x="2793" y="1"/>
                    <a:pt x="2630" y="1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63"/>
            <p:cNvSpPr/>
            <p:nvPr/>
          </p:nvSpPr>
          <p:spPr>
            <a:xfrm>
              <a:off x="7330823" y="2821470"/>
              <a:ext cx="248230" cy="431315"/>
            </a:xfrm>
            <a:custGeom>
              <a:rect b="b" l="l" r="r" t="t"/>
              <a:pathLst>
                <a:path extrusionOk="0" h="6212" w="3575">
                  <a:moveTo>
                    <a:pt x="1048" y="0"/>
                  </a:moveTo>
                  <a:cubicBezTo>
                    <a:pt x="711" y="94"/>
                    <a:pt x="440" y="393"/>
                    <a:pt x="299" y="702"/>
                  </a:cubicBezTo>
                  <a:cubicBezTo>
                    <a:pt x="159" y="1020"/>
                    <a:pt x="112" y="1385"/>
                    <a:pt x="94" y="1732"/>
                  </a:cubicBezTo>
                  <a:cubicBezTo>
                    <a:pt x="0" y="2986"/>
                    <a:pt x="56" y="4239"/>
                    <a:pt x="253" y="5475"/>
                  </a:cubicBezTo>
                  <a:cubicBezTo>
                    <a:pt x="281" y="5653"/>
                    <a:pt x="328" y="5840"/>
                    <a:pt x="440" y="5971"/>
                  </a:cubicBezTo>
                  <a:cubicBezTo>
                    <a:pt x="580" y="6120"/>
                    <a:pt x="805" y="6158"/>
                    <a:pt x="1001" y="6177"/>
                  </a:cubicBezTo>
                  <a:cubicBezTo>
                    <a:pt x="1231" y="6200"/>
                    <a:pt x="1460" y="6212"/>
                    <a:pt x="1689" y="6212"/>
                  </a:cubicBezTo>
                  <a:cubicBezTo>
                    <a:pt x="1918" y="6212"/>
                    <a:pt x="2148" y="6200"/>
                    <a:pt x="2377" y="6177"/>
                  </a:cubicBezTo>
                  <a:cubicBezTo>
                    <a:pt x="2620" y="6158"/>
                    <a:pt x="2873" y="6120"/>
                    <a:pt x="3097" y="6017"/>
                  </a:cubicBezTo>
                  <a:cubicBezTo>
                    <a:pt x="3313" y="5915"/>
                    <a:pt x="3500" y="5784"/>
                    <a:pt x="3575" y="5550"/>
                  </a:cubicBezTo>
                  <a:cubicBezTo>
                    <a:pt x="3238" y="4371"/>
                    <a:pt x="2910" y="3201"/>
                    <a:pt x="2573" y="2022"/>
                  </a:cubicBezTo>
                  <a:cubicBezTo>
                    <a:pt x="2452" y="1582"/>
                    <a:pt x="2330" y="1151"/>
                    <a:pt x="2096" y="777"/>
                  </a:cubicBezTo>
                  <a:cubicBezTo>
                    <a:pt x="1862" y="403"/>
                    <a:pt x="1488" y="75"/>
                    <a:pt x="1048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63"/>
            <p:cNvSpPr/>
            <p:nvPr/>
          </p:nvSpPr>
          <p:spPr>
            <a:xfrm>
              <a:off x="6976705" y="2778560"/>
              <a:ext cx="291141" cy="158931"/>
            </a:xfrm>
            <a:custGeom>
              <a:rect b="b" l="l" r="r" t="t"/>
              <a:pathLst>
                <a:path extrusionOk="0" h="2289" w="4193">
                  <a:moveTo>
                    <a:pt x="430" y="1"/>
                  </a:moveTo>
                  <a:cubicBezTo>
                    <a:pt x="271" y="319"/>
                    <a:pt x="112" y="637"/>
                    <a:pt x="56" y="983"/>
                  </a:cubicBezTo>
                  <a:cubicBezTo>
                    <a:pt x="0" y="1386"/>
                    <a:pt x="103" y="1826"/>
                    <a:pt x="430" y="2069"/>
                  </a:cubicBezTo>
                  <a:cubicBezTo>
                    <a:pt x="650" y="2241"/>
                    <a:pt x="928" y="2289"/>
                    <a:pt x="1205" y="2289"/>
                  </a:cubicBezTo>
                  <a:cubicBezTo>
                    <a:pt x="1259" y="2289"/>
                    <a:pt x="1313" y="2287"/>
                    <a:pt x="1366" y="2284"/>
                  </a:cubicBezTo>
                  <a:cubicBezTo>
                    <a:pt x="2040" y="2237"/>
                    <a:pt x="2695" y="1975"/>
                    <a:pt x="3210" y="1545"/>
                  </a:cubicBezTo>
                  <a:cubicBezTo>
                    <a:pt x="3650" y="1199"/>
                    <a:pt x="3986" y="731"/>
                    <a:pt x="4192" y="216"/>
                  </a:cubicBezTo>
                  <a:cubicBezTo>
                    <a:pt x="3359" y="169"/>
                    <a:pt x="2517" y="188"/>
                    <a:pt x="1675" y="141"/>
                  </a:cubicBezTo>
                  <a:cubicBezTo>
                    <a:pt x="1254" y="122"/>
                    <a:pt x="842" y="76"/>
                    <a:pt x="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63"/>
            <p:cNvSpPr/>
            <p:nvPr/>
          </p:nvSpPr>
          <p:spPr>
            <a:xfrm>
              <a:off x="6734307" y="2778491"/>
              <a:ext cx="130329" cy="352023"/>
            </a:xfrm>
            <a:custGeom>
              <a:rect b="b" l="l" r="r" t="t"/>
              <a:pathLst>
                <a:path extrusionOk="0" h="5070" w="1877">
                  <a:moveTo>
                    <a:pt x="1825" y="1"/>
                  </a:moveTo>
                  <a:cubicBezTo>
                    <a:pt x="1814" y="1"/>
                    <a:pt x="1803" y="6"/>
                    <a:pt x="1797" y="20"/>
                  </a:cubicBezTo>
                  <a:cubicBezTo>
                    <a:pt x="1386" y="816"/>
                    <a:pt x="1030" y="1639"/>
                    <a:pt x="730" y="2482"/>
                  </a:cubicBezTo>
                  <a:cubicBezTo>
                    <a:pt x="581" y="2921"/>
                    <a:pt x="440" y="3352"/>
                    <a:pt x="309" y="3782"/>
                  </a:cubicBezTo>
                  <a:cubicBezTo>
                    <a:pt x="253" y="4007"/>
                    <a:pt x="188" y="4232"/>
                    <a:pt x="132" y="4437"/>
                  </a:cubicBezTo>
                  <a:cubicBezTo>
                    <a:pt x="85" y="4634"/>
                    <a:pt x="19" y="4858"/>
                    <a:pt x="1" y="5055"/>
                  </a:cubicBezTo>
                  <a:cubicBezTo>
                    <a:pt x="1" y="5064"/>
                    <a:pt x="8" y="5069"/>
                    <a:pt x="15" y="5069"/>
                  </a:cubicBezTo>
                  <a:cubicBezTo>
                    <a:pt x="22" y="5069"/>
                    <a:pt x="29" y="5064"/>
                    <a:pt x="29" y="5055"/>
                  </a:cubicBezTo>
                  <a:cubicBezTo>
                    <a:pt x="113" y="4849"/>
                    <a:pt x="160" y="4615"/>
                    <a:pt x="206" y="4400"/>
                  </a:cubicBezTo>
                  <a:cubicBezTo>
                    <a:pt x="263" y="4203"/>
                    <a:pt x="309" y="3998"/>
                    <a:pt x="366" y="3792"/>
                  </a:cubicBezTo>
                  <a:cubicBezTo>
                    <a:pt x="497" y="3361"/>
                    <a:pt x="628" y="2940"/>
                    <a:pt x="777" y="2519"/>
                  </a:cubicBezTo>
                  <a:cubicBezTo>
                    <a:pt x="1077" y="1677"/>
                    <a:pt x="1432" y="844"/>
                    <a:pt x="1844" y="49"/>
                  </a:cubicBezTo>
                  <a:cubicBezTo>
                    <a:pt x="1877" y="29"/>
                    <a:pt x="1850" y="1"/>
                    <a:pt x="1825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63"/>
            <p:cNvSpPr/>
            <p:nvPr/>
          </p:nvSpPr>
          <p:spPr>
            <a:xfrm>
              <a:off x="6629044" y="3369153"/>
              <a:ext cx="299612" cy="388336"/>
            </a:xfrm>
            <a:custGeom>
              <a:rect b="b" l="l" r="r" t="t"/>
              <a:pathLst>
                <a:path extrusionOk="0" h="5593" w="4315">
                  <a:moveTo>
                    <a:pt x="623" y="1"/>
                  </a:moveTo>
                  <a:cubicBezTo>
                    <a:pt x="457" y="1"/>
                    <a:pt x="294" y="28"/>
                    <a:pt x="150" y="85"/>
                  </a:cubicBezTo>
                  <a:cubicBezTo>
                    <a:pt x="1" y="338"/>
                    <a:pt x="1" y="665"/>
                    <a:pt x="85" y="965"/>
                  </a:cubicBezTo>
                  <a:cubicBezTo>
                    <a:pt x="160" y="1255"/>
                    <a:pt x="319" y="1508"/>
                    <a:pt x="478" y="1770"/>
                  </a:cubicBezTo>
                  <a:cubicBezTo>
                    <a:pt x="721" y="2181"/>
                    <a:pt x="974" y="2584"/>
                    <a:pt x="1226" y="2996"/>
                  </a:cubicBezTo>
                  <a:cubicBezTo>
                    <a:pt x="1535" y="3501"/>
                    <a:pt x="1844" y="4016"/>
                    <a:pt x="2218" y="4474"/>
                  </a:cubicBezTo>
                  <a:cubicBezTo>
                    <a:pt x="2602" y="4923"/>
                    <a:pt x="3061" y="5326"/>
                    <a:pt x="3603" y="5569"/>
                  </a:cubicBezTo>
                  <a:cubicBezTo>
                    <a:pt x="3642" y="5585"/>
                    <a:pt x="3681" y="5593"/>
                    <a:pt x="3720" y="5593"/>
                  </a:cubicBezTo>
                  <a:cubicBezTo>
                    <a:pt x="3930" y="5593"/>
                    <a:pt x="4142" y="5381"/>
                    <a:pt x="4221" y="5176"/>
                  </a:cubicBezTo>
                  <a:cubicBezTo>
                    <a:pt x="4315" y="4923"/>
                    <a:pt x="4268" y="4643"/>
                    <a:pt x="4165" y="4409"/>
                  </a:cubicBezTo>
                  <a:cubicBezTo>
                    <a:pt x="4053" y="4165"/>
                    <a:pt x="3893" y="3959"/>
                    <a:pt x="3744" y="3744"/>
                  </a:cubicBezTo>
                  <a:cubicBezTo>
                    <a:pt x="3388" y="3258"/>
                    <a:pt x="3070" y="2724"/>
                    <a:pt x="2789" y="2181"/>
                  </a:cubicBezTo>
                  <a:cubicBezTo>
                    <a:pt x="2602" y="1816"/>
                    <a:pt x="2443" y="1433"/>
                    <a:pt x="2228" y="1077"/>
                  </a:cubicBezTo>
                  <a:cubicBezTo>
                    <a:pt x="2013" y="731"/>
                    <a:pt x="1741" y="413"/>
                    <a:pt x="1376" y="198"/>
                  </a:cubicBezTo>
                  <a:cubicBezTo>
                    <a:pt x="1163" y="71"/>
                    <a:pt x="889" y="1"/>
                    <a:pt x="6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63"/>
            <p:cNvSpPr/>
            <p:nvPr/>
          </p:nvSpPr>
          <p:spPr>
            <a:xfrm>
              <a:off x="7326866" y="2922633"/>
              <a:ext cx="11804" cy="192883"/>
            </a:xfrm>
            <a:custGeom>
              <a:rect b="b" l="l" r="r" t="t"/>
              <a:pathLst>
                <a:path extrusionOk="0" h="2778" w="170">
                  <a:moveTo>
                    <a:pt x="131" y="1"/>
                  </a:moveTo>
                  <a:cubicBezTo>
                    <a:pt x="119" y="1"/>
                    <a:pt x="108" y="7"/>
                    <a:pt x="104" y="22"/>
                  </a:cubicBezTo>
                  <a:cubicBezTo>
                    <a:pt x="48" y="247"/>
                    <a:pt x="48" y="490"/>
                    <a:pt x="20" y="714"/>
                  </a:cubicBezTo>
                  <a:cubicBezTo>
                    <a:pt x="10" y="948"/>
                    <a:pt x="1" y="1173"/>
                    <a:pt x="1" y="1407"/>
                  </a:cubicBezTo>
                  <a:cubicBezTo>
                    <a:pt x="1" y="1847"/>
                    <a:pt x="1" y="2343"/>
                    <a:pt x="113" y="2773"/>
                  </a:cubicBezTo>
                  <a:cubicBezTo>
                    <a:pt x="113" y="2776"/>
                    <a:pt x="114" y="2777"/>
                    <a:pt x="116" y="2777"/>
                  </a:cubicBezTo>
                  <a:cubicBezTo>
                    <a:pt x="118" y="2777"/>
                    <a:pt x="123" y="2773"/>
                    <a:pt x="123" y="2773"/>
                  </a:cubicBezTo>
                  <a:cubicBezTo>
                    <a:pt x="123" y="2549"/>
                    <a:pt x="104" y="2315"/>
                    <a:pt x="94" y="2090"/>
                  </a:cubicBezTo>
                  <a:lnTo>
                    <a:pt x="94" y="1407"/>
                  </a:lnTo>
                  <a:cubicBezTo>
                    <a:pt x="94" y="1173"/>
                    <a:pt x="104" y="948"/>
                    <a:pt x="113" y="714"/>
                  </a:cubicBezTo>
                  <a:cubicBezTo>
                    <a:pt x="123" y="490"/>
                    <a:pt x="169" y="256"/>
                    <a:pt x="169" y="31"/>
                  </a:cubicBezTo>
                  <a:cubicBezTo>
                    <a:pt x="169" y="14"/>
                    <a:pt x="149" y="1"/>
                    <a:pt x="131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63"/>
            <p:cNvSpPr/>
            <p:nvPr/>
          </p:nvSpPr>
          <p:spPr>
            <a:xfrm>
              <a:off x="7831727" y="3476218"/>
              <a:ext cx="28677" cy="45617"/>
            </a:xfrm>
            <a:custGeom>
              <a:rect b="b" l="l" r="r" t="t"/>
              <a:pathLst>
                <a:path extrusionOk="0" h="657" w="413">
                  <a:moveTo>
                    <a:pt x="158" y="0"/>
                  </a:moveTo>
                  <a:cubicBezTo>
                    <a:pt x="145" y="0"/>
                    <a:pt x="128" y="10"/>
                    <a:pt x="104" y="31"/>
                  </a:cubicBezTo>
                  <a:cubicBezTo>
                    <a:pt x="57" y="59"/>
                    <a:pt x="38" y="190"/>
                    <a:pt x="29" y="237"/>
                  </a:cubicBezTo>
                  <a:cubicBezTo>
                    <a:pt x="1" y="340"/>
                    <a:pt x="1" y="452"/>
                    <a:pt x="57" y="546"/>
                  </a:cubicBezTo>
                  <a:cubicBezTo>
                    <a:pt x="111" y="607"/>
                    <a:pt x="190" y="656"/>
                    <a:pt x="273" y="656"/>
                  </a:cubicBezTo>
                  <a:cubicBezTo>
                    <a:pt x="292" y="656"/>
                    <a:pt x="310" y="654"/>
                    <a:pt x="328" y="649"/>
                  </a:cubicBezTo>
                  <a:cubicBezTo>
                    <a:pt x="366" y="649"/>
                    <a:pt x="385" y="621"/>
                    <a:pt x="403" y="602"/>
                  </a:cubicBezTo>
                  <a:cubicBezTo>
                    <a:pt x="413" y="574"/>
                    <a:pt x="413" y="546"/>
                    <a:pt x="403" y="508"/>
                  </a:cubicBezTo>
                  <a:cubicBezTo>
                    <a:pt x="357" y="359"/>
                    <a:pt x="291" y="218"/>
                    <a:pt x="225" y="97"/>
                  </a:cubicBezTo>
                  <a:cubicBezTo>
                    <a:pt x="194" y="40"/>
                    <a:pt x="184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63"/>
            <p:cNvSpPr/>
            <p:nvPr/>
          </p:nvSpPr>
          <p:spPr>
            <a:xfrm>
              <a:off x="6831100" y="3150857"/>
              <a:ext cx="1110543" cy="665441"/>
            </a:xfrm>
            <a:custGeom>
              <a:rect b="b" l="l" r="r" t="t"/>
              <a:pathLst>
                <a:path extrusionOk="0" h="9584" w="15994">
                  <a:moveTo>
                    <a:pt x="15778" y="1"/>
                  </a:moveTo>
                  <a:cubicBezTo>
                    <a:pt x="12737" y="61"/>
                    <a:pt x="9787" y="155"/>
                    <a:pt x="6722" y="155"/>
                  </a:cubicBezTo>
                  <a:cubicBezTo>
                    <a:pt x="5514" y="155"/>
                    <a:pt x="4289" y="141"/>
                    <a:pt x="3033" y="104"/>
                  </a:cubicBezTo>
                  <a:cubicBezTo>
                    <a:pt x="2930" y="104"/>
                    <a:pt x="2818" y="141"/>
                    <a:pt x="2799" y="244"/>
                  </a:cubicBezTo>
                  <a:cubicBezTo>
                    <a:pt x="1919" y="3370"/>
                    <a:pt x="983" y="6476"/>
                    <a:pt x="1" y="9583"/>
                  </a:cubicBezTo>
                  <a:cubicBezTo>
                    <a:pt x="4558" y="9583"/>
                    <a:pt x="8844" y="9331"/>
                    <a:pt x="13345" y="8984"/>
                  </a:cubicBezTo>
                  <a:cubicBezTo>
                    <a:pt x="14318" y="6093"/>
                    <a:pt x="14964" y="3136"/>
                    <a:pt x="15956" y="253"/>
                  </a:cubicBezTo>
                  <a:cubicBezTo>
                    <a:pt x="15993" y="141"/>
                    <a:pt x="15909" y="1"/>
                    <a:pt x="15778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63"/>
            <p:cNvSpPr/>
            <p:nvPr/>
          </p:nvSpPr>
          <p:spPr>
            <a:xfrm>
              <a:off x="6831100" y="3150857"/>
              <a:ext cx="1108530" cy="665441"/>
            </a:xfrm>
            <a:custGeom>
              <a:rect b="b" l="l" r="r" t="t"/>
              <a:pathLst>
                <a:path extrusionOk="0" h="9584" w="15965">
                  <a:moveTo>
                    <a:pt x="15790" y="0"/>
                  </a:moveTo>
                  <a:cubicBezTo>
                    <a:pt x="15786" y="0"/>
                    <a:pt x="15782" y="0"/>
                    <a:pt x="15778" y="1"/>
                  </a:cubicBezTo>
                  <a:cubicBezTo>
                    <a:pt x="12737" y="61"/>
                    <a:pt x="9787" y="155"/>
                    <a:pt x="6722" y="155"/>
                  </a:cubicBezTo>
                  <a:cubicBezTo>
                    <a:pt x="5514" y="155"/>
                    <a:pt x="4289" y="141"/>
                    <a:pt x="3033" y="104"/>
                  </a:cubicBezTo>
                  <a:cubicBezTo>
                    <a:pt x="2930" y="104"/>
                    <a:pt x="2818" y="141"/>
                    <a:pt x="2799" y="244"/>
                  </a:cubicBezTo>
                  <a:cubicBezTo>
                    <a:pt x="1919" y="3370"/>
                    <a:pt x="983" y="6476"/>
                    <a:pt x="1" y="9583"/>
                  </a:cubicBezTo>
                  <a:lnTo>
                    <a:pt x="197" y="9583"/>
                  </a:lnTo>
                  <a:cubicBezTo>
                    <a:pt x="1161" y="6542"/>
                    <a:pt x="2069" y="3510"/>
                    <a:pt x="2930" y="459"/>
                  </a:cubicBezTo>
                  <a:cubicBezTo>
                    <a:pt x="2958" y="347"/>
                    <a:pt x="3052" y="319"/>
                    <a:pt x="3164" y="319"/>
                  </a:cubicBezTo>
                  <a:cubicBezTo>
                    <a:pt x="4357" y="352"/>
                    <a:pt x="5524" y="365"/>
                    <a:pt x="6674" y="365"/>
                  </a:cubicBezTo>
                  <a:cubicBezTo>
                    <a:pt x="9799" y="365"/>
                    <a:pt x="12804" y="268"/>
                    <a:pt x="15909" y="207"/>
                  </a:cubicBezTo>
                  <a:cubicBezTo>
                    <a:pt x="15919" y="207"/>
                    <a:pt x="15947" y="207"/>
                    <a:pt x="15956" y="225"/>
                  </a:cubicBezTo>
                  <a:cubicBezTo>
                    <a:pt x="15965" y="117"/>
                    <a:pt x="15896" y="0"/>
                    <a:pt x="15790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63"/>
            <p:cNvSpPr/>
            <p:nvPr/>
          </p:nvSpPr>
          <p:spPr>
            <a:xfrm>
              <a:off x="7360055" y="3398662"/>
              <a:ext cx="136509" cy="135879"/>
            </a:xfrm>
            <a:custGeom>
              <a:rect b="b" l="l" r="r" t="t"/>
              <a:pathLst>
                <a:path extrusionOk="0" h="1957" w="1966">
                  <a:moveTo>
                    <a:pt x="1225" y="0"/>
                  </a:moveTo>
                  <a:cubicBezTo>
                    <a:pt x="809" y="0"/>
                    <a:pt x="342" y="360"/>
                    <a:pt x="159" y="708"/>
                  </a:cubicBezTo>
                  <a:cubicBezTo>
                    <a:pt x="0" y="1027"/>
                    <a:pt x="0" y="1438"/>
                    <a:pt x="234" y="1710"/>
                  </a:cubicBezTo>
                  <a:cubicBezTo>
                    <a:pt x="373" y="1875"/>
                    <a:pt x="588" y="1957"/>
                    <a:pt x="807" y="1957"/>
                  </a:cubicBezTo>
                  <a:cubicBezTo>
                    <a:pt x="898" y="1957"/>
                    <a:pt x="989" y="1943"/>
                    <a:pt x="1076" y="1916"/>
                  </a:cubicBezTo>
                  <a:cubicBezTo>
                    <a:pt x="1366" y="1822"/>
                    <a:pt x="1610" y="1597"/>
                    <a:pt x="1750" y="1335"/>
                  </a:cubicBezTo>
                  <a:cubicBezTo>
                    <a:pt x="1900" y="1027"/>
                    <a:pt x="1965" y="652"/>
                    <a:pt x="1797" y="362"/>
                  </a:cubicBezTo>
                  <a:cubicBezTo>
                    <a:pt x="1654" y="102"/>
                    <a:pt x="1446" y="0"/>
                    <a:pt x="1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63"/>
            <p:cNvSpPr/>
            <p:nvPr/>
          </p:nvSpPr>
          <p:spPr>
            <a:xfrm>
              <a:off x="7779790" y="3493576"/>
              <a:ext cx="81933" cy="103732"/>
            </a:xfrm>
            <a:custGeom>
              <a:rect b="b" l="l" r="r" t="t"/>
              <a:pathLst>
                <a:path extrusionOk="0" h="1494" w="1180">
                  <a:moveTo>
                    <a:pt x="828" y="1"/>
                  </a:moveTo>
                  <a:cubicBezTo>
                    <a:pt x="785" y="1"/>
                    <a:pt x="743" y="6"/>
                    <a:pt x="702" y="15"/>
                  </a:cubicBezTo>
                  <a:cubicBezTo>
                    <a:pt x="562" y="34"/>
                    <a:pt x="431" y="71"/>
                    <a:pt x="328" y="155"/>
                  </a:cubicBezTo>
                  <a:cubicBezTo>
                    <a:pt x="225" y="221"/>
                    <a:pt x="122" y="352"/>
                    <a:pt x="94" y="483"/>
                  </a:cubicBezTo>
                  <a:cubicBezTo>
                    <a:pt x="38" y="764"/>
                    <a:pt x="0" y="1044"/>
                    <a:pt x="0" y="1325"/>
                  </a:cubicBezTo>
                  <a:cubicBezTo>
                    <a:pt x="0" y="1419"/>
                    <a:pt x="10" y="1438"/>
                    <a:pt x="75" y="1494"/>
                  </a:cubicBezTo>
                  <a:cubicBezTo>
                    <a:pt x="225" y="1409"/>
                    <a:pt x="403" y="1381"/>
                    <a:pt x="562" y="1316"/>
                  </a:cubicBezTo>
                  <a:cubicBezTo>
                    <a:pt x="730" y="1260"/>
                    <a:pt x="889" y="1185"/>
                    <a:pt x="992" y="1044"/>
                  </a:cubicBezTo>
                  <a:cubicBezTo>
                    <a:pt x="1086" y="913"/>
                    <a:pt x="1123" y="745"/>
                    <a:pt x="1151" y="586"/>
                  </a:cubicBezTo>
                  <a:cubicBezTo>
                    <a:pt x="1161" y="502"/>
                    <a:pt x="1179" y="408"/>
                    <a:pt x="1170" y="315"/>
                  </a:cubicBezTo>
                  <a:cubicBezTo>
                    <a:pt x="1161" y="221"/>
                    <a:pt x="1123" y="127"/>
                    <a:pt x="1058" y="71"/>
                  </a:cubicBezTo>
                  <a:cubicBezTo>
                    <a:pt x="995" y="21"/>
                    <a:pt x="912" y="1"/>
                    <a:pt x="8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63"/>
            <p:cNvSpPr/>
            <p:nvPr/>
          </p:nvSpPr>
          <p:spPr>
            <a:xfrm>
              <a:off x="7054611" y="3944401"/>
              <a:ext cx="382170" cy="311752"/>
            </a:xfrm>
            <a:custGeom>
              <a:rect b="b" l="l" r="r" t="t"/>
              <a:pathLst>
                <a:path extrusionOk="0" h="4490" w="5504">
                  <a:moveTo>
                    <a:pt x="1508" y="1"/>
                  </a:moveTo>
                  <a:cubicBezTo>
                    <a:pt x="1396" y="1"/>
                    <a:pt x="1287" y="28"/>
                    <a:pt x="1189" y="91"/>
                  </a:cubicBezTo>
                  <a:cubicBezTo>
                    <a:pt x="890" y="278"/>
                    <a:pt x="534" y="400"/>
                    <a:pt x="169" y="419"/>
                  </a:cubicBezTo>
                  <a:cubicBezTo>
                    <a:pt x="95" y="1083"/>
                    <a:pt x="1" y="1813"/>
                    <a:pt x="48" y="2487"/>
                  </a:cubicBezTo>
                  <a:cubicBezTo>
                    <a:pt x="768" y="2646"/>
                    <a:pt x="1498" y="2880"/>
                    <a:pt x="2088" y="3320"/>
                  </a:cubicBezTo>
                  <a:cubicBezTo>
                    <a:pt x="2556" y="3657"/>
                    <a:pt x="2949" y="4115"/>
                    <a:pt x="3473" y="4330"/>
                  </a:cubicBezTo>
                  <a:cubicBezTo>
                    <a:pt x="3714" y="4431"/>
                    <a:pt x="4016" y="4490"/>
                    <a:pt x="4311" y="4490"/>
                  </a:cubicBezTo>
                  <a:cubicBezTo>
                    <a:pt x="4839" y="4490"/>
                    <a:pt x="5345" y="4303"/>
                    <a:pt x="5447" y="3834"/>
                  </a:cubicBezTo>
                  <a:cubicBezTo>
                    <a:pt x="5503" y="3544"/>
                    <a:pt x="5391" y="3226"/>
                    <a:pt x="5195" y="2992"/>
                  </a:cubicBezTo>
                  <a:cubicBezTo>
                    <a:pt x="4989" y="2758"/>
                    <a:pt x="4736" y="2581"/>
                    <a:pt x="4493" y="2412"/>
                  </a:cubicBezTo>
                  <a:cubicBezTo>
                    <a:pt x="3632" y="1804"/>
                    <a:pt x="2864" y="1149"/>
                    <a:pt x="2200" y="353"/>
                  </a:cubicBezTo>
                  <a:cubicBezTo>
                    <a:pt x="2031" y="145"/>
                    <a:pt x="1763" y="1"/>
                    <a:pt x="1508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63"/>
            <p:cNvSpPr/>
            <p:nvPr/>
          </p:nvSpPr>
          <p:spPr>
            <a:xfrm>
              <a:off x="7137169" y="3944679"/>
              <a:ext cx="298918" cy="312169"/>
            </a:xfrm>
            <a:custGeom>
              <a:rect b="b" l="l" r="r" t="t"/>
              <a:pathLst>
                <a:path extrusionOk="0" h="4496" w="4305">
                  <a:moveTo>
                    <a:pt x="318" y="1"/>
                  </a:moveTo>
                  <a:cubicBezTo>
                    <a:pt x="206" y="1"/>
                    <a:pt x="97" y="28"/>
                    <a:pt x="0" y="87"/>
                  </a:cubicBezTo>
                  <a:cubicBezTo>
                    <a:pt x="281" y="181"/>
                    <a:pt x="534" y="321"/>
                    <a:pt x="749" y="565"/>
                  </a:cubicBezTo>
                  <a:cubicBezTo>
                    <a:pt x="1048" y="883"/>
                    <a:pt x="1254" y="1266"/>
                    <a:pt x="1535" y="1585"/>
                  </a:cubicBezTo>
                  <a:cubicBezTo>
                    <a:pt x="1863" y="1950"/>
                    <a:pt x="2284" y="2230"/>
                    <a:pt x="2695" y="2502"/>
                  </a:cubicBezTo>
                  <a:cubicBezTo>
                    <a:pt x="2855" y="2614"/>
                    <a:pt x="3023" y="2717"/>
                    <a:pt x="3182" y="2848"/>
                  </a:cubicBezTo>
                  <a:cubicBezTo>
                    <a:pt x="2752" y="3110"/>
                    <a:pt x="2424" y="3550"/>
                    <a:pt x="2321" y="4046"/>
                  </a:cubicBezTo>
                  <a:cubicBezTo>
                    <a:pt x="2293" y="4139"/>
                    <a:pt x="2284" y="4242"/>
                    <a:pt x="2284" y="4345"/>
                  </a:cubicBezTo>
                  <a:cubicBezTo>
                    <a:pt x="2527" y="4440"/>
                    <a:pt x="2819" y="4495"/>
                    <a:pt x="3104" y="4495"/>
                  </a:cubicBezTo>
                  <a:cubicBezTo>
                    <a:pt x="3631" y="4495"/>
                    <a:pt x="4130" y="4307"/>
                    <a:pt x="4239" y="3840"/>
                  </a:cubicBezTo>
                  <a:cubicBezTo>
                    <a:pt x="4305" y="3550"/>
                    <a:pt x="4183" y="3232"/>
                    <a:pt x="3977" y="2998"/>
                  </a:cubicBezTo>
                  <a:cubicBezTo>
                    <a:pt x="3790" y="2745"/>
                    <a:pt x="3538" y="2577"/>
                    <a:pt x="3294" y="2408"/>
                  </a:cubicBezTo>
                  <a:cubicBezTo>
                    <a:pt x="2452" y="1800"/>
                    <a:pt x="1666" y="1145"/>
                    <a:pt x="1002" y="349"/>
                  </a:cubicBezTo>
                  <a:cubicBezTo>
                    <a:pt x="839" y="141"/>
                    <a:pt x="572" y="1"/>
                    <a:pt x="318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63"/>
            <p:cNvSpPr/>
            <p:nvPr/>
          </p:nvSpPr>
          <p:spPr>
            <a:xfrm>
              <a:off x="6308046" y="3574049"/>
              <a:ext cx="786282" cy="544490"/>
            </a:xfrm>
            <a:custGeom>
              <a:rect b="b" l="l" r="r" t="t"/>
              <a:pathLst>
                <a:path extrusionOk="0" h="7842" w="11324">
                  <a:moveTo>
                    <a:pt x="1577" y="1"/>
                  </a:moveTo>
                  <a:cubicBezTo>
                    <a:pt x="1481" y="1"/>
                    <a:pt x="1386" y="11"/>
                    <a:pt x="1292" y="35"/>
                  </a:cubicBezTo>
                  <a:cubicBezTo>
                    <a:pt x="909" y="129"/>
                    <a:pt x="618" y="419"/>
                    <a:pt x="422" y="746"/>
                  </a:cubicBezTo>
                  <a:cubicBezTo>
                    <a:pt x="94" y="1280"/>
                    <a:pt x="1" y="1963"/>
                    <a:pt x="151" y="2571"/>
                  </a:cubicBezTo>
                  <a:cubicBezTo>
                    <a:pt x="600" y="4293"/>
                    <a:pt x="2808" y="5014"/>
                    <a:pt x="4408" y="5762"/>
                  </a:cubicBezTo>
                  <a:cubicBezTo>
                    <a:pt x="6018" y="6520"/>
                    <a:pt x="7543" y="7063"/>
                    <a:pt x="9246" y="7578"/>
                  </a:cubicBezTo>
                  <a:cubicBezTo>
                    <a:pt x="9593" y="7681"/>
                    <a:pt x="9958" y="7802"/>
                    <a:pt x="10332" y="7821"/>
                  </a:cubicBezTo>
                  <a:cubicBezTo>
                    <a:pt x="10411" y="7835"/>
                    <a:pt x="10493" y="7842"/>
                    <a:pt x="10574" y="7842"/>
                  </a:cubicBezTo>
                  <a:cubicBezTo>
                    <a:pt x="10655" y="7842"/>
                    <a:pt x="10734" y="7835"/>
                    <a:pt x="10809" y="7821"/>
                  </a:cubicBezTo>
                  <a:cubicBezTo>
                    <a:pt x="11212" y="7344"/>
                    <a:pt x="11324" y="6417"/>
                    <a:pt x="11183" y="5790"/>
                  </a:cubicBezTo>
                  <a:cubicBezTo>
                    <a:pt x="9948" y="4695"/>
                    <a:pt x="8732" y="4078"/>
                    <a:pt x="7384" y="3095"/>
                  </a:cubicBezTo>
                  <a:cubicBezTo>
                    <a:pt x="5812" y="1925"/>
                    <a:pt x="4165" y="709"/>
                    <a:pt x="2294" y="138"/>
                  </a:cubicBezTo>
                  <a:cubicBezTo>
                    <a:pt x="2060" y="65"/>
                    <a:pt x="1817" y="1"/>
                    <a:pt x="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63"/>
            <p:cNvSpPr/>
            <p:nvPr/>
          </p:nvSpPr>
          <p:spPr>
            <a:xfrm>
              <a:off x="7220977" y="4144714"/>
              <a:ext cx="33884" cy="57490"/>
            </a:xfrm>
            <a:custGeom>
              <a:rect b="b" l="l" r="r" t="t"/>
              <a:pathLst>
                <a:path extrusionOk="0" h="828" w="488">
                  <a:moveTo>
                    <a:pt x="437" y="0"/>
                  </a:moveTo>
                  <a:cubicBezTo>
                    <a:pt x="426" y="0"/>
                    <a:pt x="415" y="4"/>
                    <a:pt x="403" y="14"/>
                  </a:cubicBezTo>
                  <a:cubicBezTo>
                    <a:pt x="281" y="107"/>
                    <a:pt x="188" y="248"/>
                    <a:pt x="132" y="379"/>
                  </a:cubicBezTo>
                  <a:cubicBezTo>
                    <a:pt x="94" y="444"/>
                    <a:pt x="75" y="519"/>
                    <a:pt x="47" y="584"/>
                  </a:cubicBezTo>
                  <a:cubicBezTo>
                    <a:pt x="38" y="622"/>
                    <a:pt x="29" y="659"/>
                    <a:pt x="29" y="706"/>
                  </a:cubicBezTo>
                  <a:cubicBezTo>
                    <a:pt x="10" y="734"/>
                    <a:pt x="1" y="781"/>
                    <a:pt x="38" y="818"/>
                  </a:cubicBezTo>
                  <a:cubicBezTo>
                    <a:pt x="47" y="828"/>
                    <a:pt x="66" y="828"/>
                    <a:pt x="94" y="828"/>
                  </a:cubicBezTo>
                  <a:cubicBezTo>
                    <a:pt x="132" y="809"/>
                    <a:pt x="132" y="772"/>
                    <a:pt x="132" y="734"/>
                  </a:cubicBezTo>
                  <a:cubicBezTo>
                    <a:pt x="132" y="706"/>
                    <a:pt x="141" y="669"/>
                    <a:pt x="150" y="631"/>
                  </a:cubicBezTo>
                  <a:cubicBezTo>
                    <a:pt x="178" y="566"/>
                    <a:pt x="197" y="491"/>
                    <a:pt x="225" y="435"/>
                  </a:cubicBezTo>
                  <a:cubicBezTo>
                    <a:pt x="281" y="304"/>
                    <a:pt x="366" y="191"/>
                    <a:pt x="459" y="79"/>
                  </a:cubicBezTo>
                  <a:cubicBezTo>
                    <a:pt x="487" y="37"/>
                    <a:pt x="468" y="0"/>
                    <a:pt x="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63"/>
            <p:cNvSpPr/>
            <p:nvPr/>
          </p:nvSpPr>
          <p:spPr>
            <a:xfrm>
              <a:off x="7193064" y="4123537"/>
              <a:ext cx="23469" cy="52908"/>
            </a:xfrm>
            <a:custGeom>
              <a:rect b="b" l="l" r="r" t="t"/>
              <a:pathLst>
                <a:path extrusionOk="0" h="762" w="338">
                  <a:moveTo>
                    <a:pt x="300" y="1"/>
                  </a:moveTo>
                  <a:cubicBezTo>
                    <a:pt x="272" y="19"/>
                    <a:pt x="253" y="38"/>
                    <a:pt x="243" y="66"/>
                  </a:cubicBezTo>
                  <a:cubicBezTo>
                    <a:pt x="215" y="85"/>
                    <a:pt x="206" y="122"/>
                    <a:pt x="197" y="141"/>
                  </a:cubicBezTo>
                  <a:cubicBezTo>
                    <a:pt x="159" y="206"/>
                    <a:pt x="131" y="263"/>
                    <a:pt x="112" y="328"/>
                  </a:cubicBezTo>
                  <a:cubicBezTo>
                    <a:pt x="84" y="394"/>
                    <a:pt x="66" y="459"/>
                    <a:pt x="47" y="515"/>
                  </a:cubicBezTo>
                  <a:cubicBezTo>
                    <a:pt x="38" y="553"/>
                    <a:pt x="38" y="590"/>
                    <a:pt x="28" y="609"/>
                  </a:cubicBezTo>
                  <a:cubicBezTo>
                    <a:pt x="19" y="646"/>
                    <a:pt x="0" y="684"/>
                    <a:pt x="19" y="721"/>
                  </a:cubicBezTo>
                  <a:cubicBezTo>
                    <a:pt x="19" y="739"/>
                    <a:pt x="43" y="762"/>
                    <a:pt x="68" y="762"/>
                  </a:cubicBezTo>
                  <a:cubicBezTo>
                    <a:pt x="81" y="762"/>
                    <a:pt x="93" y="756"/>
                    <a:pt x="103" y="740"/>
                  </a:cubicBezTo>
                  <a:cubicBezTo>
                    <a:pt x="112" y="702"/>
                    <a:pt x="112" y="684"/>
                    <a:pt x="122" y="646"/>
                  </a:cubicBezTo>
                  <a:cubicBezTo>
                    <a:pt x="131" y="609"/>
                    <a:pt x="131" y="581"/>
                    <a:pt x="150" y="553"/>
                  </a:cubicBezTo>
                  <a:cubicBezTo>
                    <a:pt x="159" y="496"/>
                    <a:pt x="178" y="422"/>
                    <a:pt x="206" y="365"/>
                  </a:cubicBezTo>
                  <a:lnTo>
                    <a:pt x="272" y="188"/>
                  </a:lnTo>
                  <a:cubicBezTo>
                    <a:pt x="281" y="160"/>
                    <a:pt x="309" y="132"/>
                    <a:pt x="318" y="94"/>
                  </a:cubicBezTo>
                  <a:cubicBezTo>
                    <a:pt x="309" y="66"/>
                    <a:pt x="337" y="38"/>
                    <a:pt x="318" y="19"/>
                  </a:cubicBezTo>
                  <a:cubicBezTo>
                    <a:pt x="318" y="1"/>
                    <a:pt x="309" y="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63"/>
            <p:cNvSpPr/>
            <p:nvPr/>
          </p:nvSpPr>
          <p:spPr>
            <a:xfrm>
              <a:off x="7162513" y="4108957"/>
              <a:ext cx="24094" cy="51033"/>
            </a:xfrm>
            <a:custGeom>
              <a:rect b="b" l="l" r="r" t="t"/>
              <a:pathLst>
                <a:path extrusionOk="0" h="735" w="347">
                  <a:moveTo>
                    <a:pt x="327" y="1"/>
                  </a:moveTo>
                  <a:cubicBezTo>
                    <a:pt x="324" y="1"/>
                    <a:pt x="321" y="2"/>
                    <a:pt x="319" y="5"/>
                  </a:cubicBezTo>
                  <a:cubicBezTo>
                    <a:pt x="253" y="23"/>
                    <a:pt x="225" y="89"/>
                    <a:pt x="188" y="126"/>
                  </a:cubicBezTo>
                  <a:cubicBezTo>
                    <a:pt x="141" y="192"/>
                    <a:pt x="122" y="248"/>
                    <a:pt x="94" y="304"/>
                  </a:cubicBezTo>
                  <a:cubicBezTo>
                    <a:pt x="75" y="360"/>
                    <a:pt x="47" y="435"/>
                    <a:pt x="38" y="491"/>
                  </a:cubicBezTo>
                  <a:cubicBezTo>
                    <a:pt x="28" y="547"/>
                    <a:pt x="0" y="632"/>
                    <a:pt x="10" y="706"/>
                  </a:cubicBezTo>
                  <a:cubicBezTo>
                    <a:pt x="14" y="727"/>
                    <a:pt x="29" y="735"/>
                    <a:pt x="46" y="735"/>
                  </a:cubicBezTo>
                  <a:cubicBezTo>
                    <a:pt x="68" y="735"/>
                    <a:pt x="93" y="722"/>
                    <a:pt x="103" y="706"/>
                  </a:cubicBezTo>
                  <a:cubicBezTo>
                    <a:pt x="113" y="678"/>
                    <a:pt x="113" y="641"/>
                    <a:pt x="113" y="613"/>
                  </a:cubicBezTo>
                  <a:cubicBezTo>
                    <a:pt x="113" y="575"/>
                    <a:pt x="131" y="547"/>
                    <a:pt x="131" y="519"/>
                  </a:cubicBezTo>
                  <a:cubicBezTo>
                    <a:pt x="141" y="454"/>
                    <a:pt x="159" y="398"/>
                    <a:pt x="188" y="342"/>
                  </a:cubicBezTo>
                  <a:cubicBezTo>
                    <a:pt x="206" y="285"/>
                    <a:pt x="234" y="239"/>
                    <a:pt x="272" y="173"/>
                  </a:cubicBezTo>
                  <a:cubicBezTo>
                    <a:pt x="281" y="154"/>
                    <a:pt x="290" y="117"/>
                    <a:pt x="319" y="98"/>
                  </a:cubicBezTo>
                  <a:cubicBezTo>
                    <a:pt x="328" y="70"/>
                    <a:pt x="347" y="51"/>
                    <a:pt x="347" y="14"/>
                  </a:cubicBezTo>
                  <a:cubicBezTo>
                    <a:pt x="340" y="7"/>
                    <a:pt x="333" y="1"/>
                    <a:pt x="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63"/>
            <p:cNvSpPr/>
            <p:nvPr/>
          </p:nvSpPr>
          <p:spPr>
            <a:xfrm>
              <a:off x="6470246" y="3582033"/>
              <a:ext cx="346133" cy="205520"/>
            </a:xfrm>
            <a:custGeom>
              <a:rect b="b" l="l" r="r" t="t"/>
              <a:pathLst>
                <a:path extrusionOk="0" h="2960" w="4985">
                  <a:moveTo>
                    <a:pt x="35" y="0"/>
                  </a:moveTo>
                  <a:cubicBezTo>
                    <a:pt x="9" y="0"/>
                    <a:pt x="1" y="37"/>
                    <a:pt x="32" y="61"/>
                  </a:cubicBezTo>
                  <a:cubicBezTo>
                    <a:pt x="893" y="444"/>
                    <a:pt x="1735" y="847"/>
                    <a:pt x="2540" y="1324"/>
                  </a:cubicBezTo>
                  <a:cubicBezTo>
                    <a:pt x="3364" y="1810"/>
                    <a:pt x="4150" y="2353"/>
                    <a:pt x="4898" y="2952"/>
                  </a:cubicBezTo>
                  <a:cubicBezTo>
                    <a:pt x="4904" y="2957"/>
                    <a:pt x="4910" y="2960"/>
                    <a:pt x="4917" y="2960"/>
                  </a:cubicBezTo>
                  <a:cubicBezTo>
                    <a:pt x="4948" y="2960"/>
                    <a:pt x="4985" y="2917"/>
                    <a:pt x="4955" y="2887"/>
                  </a:cubicBezTo>
                  <a:cubicBezTo>
                    <a:pt x="3476" y="1698"/>
                    <a:pt x="1820" y="678"/>
                    <a:pt x="51" y="4"/>
                  </a:cubicBezTo>
                  <a:cubicBezTo>
                    <a:pt x="45" y="1"/>
                    <a:pt x="40" y="0"/>
                    <a:pt x="35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63"/>
            <p:cNvSpPr/>
            <p:nvPr/>
          </p:nvSpPr>
          <p:spPr>
            <a:xfrm>
              <a:off x="6861026" y="3820742"/>
              <a:ext cx="213721" cy="145183"/>
            </a:xfrm>
            <a:custGeom>
              <a:rect b="b" l="l" r="r" t="t"/>
              <a:pathLst>
                <a:path extrusionOk="0" h="2091" w="3078">
                  <a:moveTo>
                    <a:pt x="28" y="1"/>
                  </a:moveTo>
                  <a:cubicBezTo>
                    <a:pt x="10" y="1"/>
                    <a:pt x="0" y="10"/>
                    <a:pt x="10" y="29"/>
                  </a:cubicBezTo>
                  <a:cubicBezTo>
                    <a:pt x="225" y="197"/>
                    <a:pt x="496" y="338"/>
                    <a:pt x="730" y="497"/>
                  </a:cubicBezTo>
                  <a:cubicBezTo>
                    <a:pt x="983" y="656"/>
                    <a:pt x="1226" y="815"/>
                    <a:pt x="1488" y="993"/>
                  </a:cubicBezTo>
                  <a:cubicBezTo>
                    <a:pt x="2003" y="1348"/>
                    <a:pt x="2508" y="1704"/>
                    <a:pt x="2985" y="2078"/>
                  </a:cubicBezTo>
                  <a:cubicBezTo>
                    <a:pt x="2996" y="2087"/>
                    <a:pt x="3008" y="2091"/>
                    <a:pt x="3018" y="2091"/>
                  </a:cubicBezTo>
                  <a:cubicBezTo>
                    <a:pt x="3053" y="2091"/>
                    <a:pt x="3078" y="2051"/>
                    <a:pt x="3042" y="2022"/>
                  </a:cubicBezTo>
                  <a:cubicBezTo>
                    <a:pt x="2564" y="1648"/>
                    <a:pt x="2078" y="1292"/>
                    <a:pt x="1572" y="946"/>
                  </a:cubicBezTo>
                  <a:cubicBezTo>
                    <a:pt x="1320" y="777"/>
                    <a:pt x="1067" y="609"/>
                    <a:pt x="814" y="459"/>
                  </a:cubicBezTo>
                  <a:cubicBezTo>
                    <a:pt x="562" y="291"/>
                    <a:pt x="300" y="104"/>
                    <a:pt x="28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63"/>
            <p:cNvSpPr/>
            <p:nvPr/>
          </p:nvSpPr>
          <p:spPr>
            <a:xfrm>
              <a:off x="6795410" y="4002169"/>
              <a:ext cx="378837" cy="235723"/>
            </a:xfrm>
            <a:custGeom>
              <a:rect b="b" l="l" r="r" t="t"/>
              <a:pathLst>
                <a:path extrusionOk="0" h="3395" w="5456">
                  <a:moveTo>
                    <a:pt x="3686" y="1"/>
                  </a:moveTo>
                  <a:cubicBezTo>
                    <a:pt x="3563" y="1"/>
                    <a:pt x="3442" y="20"/>
                    <a:pt x="3332" y="64"/>
                  </a:cubicBezTo>
                  <a:cubicBezTo>
                    <a:pt x="3098" y="176"/>
                    <a:pt x="2901" y="335"/>
                    <a:pt x="2714" y="513"/>
                  </a:cubicBezTo>
                  <a:cubicBezTo>
                    <a:pt x="2527" y="691"/>
                    <a:pt x="2358" y="888"/>
                    <a:pt x="2153" y="1037"/>
                  </a:cubicBezTo>
                  <a:cubicBezTo>
                    <a:pt x="1890" y="1234"/>
                    <a:pt x="1591" y="1365"/>
                    <a:pt x="1301" y="1505"/>
                  </a:cubicBezTo>
                  <a:cubicBezTo>
                    <a:pt x="1011" y="1646"/>
                    <a:pt x="702" y="1786"/>
                    <a:pt x="459" y="2001"/>
                  </a:cubicBezTo>
                  <a:cubicBezTo>
                    <a:pt x="206" y="2207"/>
                    <a:pt x="19" y="2497"/>
                    <a:pt x="0" y="2825"/>
                  </a:cubicBezTo>
                  <a:cubicBezTo>
                    <a:pt x="0" y="2918"/>
                    <a:pt x="38" y="3002"/>
                    <a:pt x="84" y="3087"/>
                  </a:cubicBezTo>
                  <a:cubicBezTo>
                    <a:pt x="246" y="3332"/>
                    <a:pt x="563" y="3395"/>
                    <a:pt x="885" y="3395"/>
                  </a:cubicBezTo>
                  <a:cubicBezTo>
                    <a:pt x="1030" y="3395"/>
                    <a:pt x="1177" y="3382"/>
                    <a:pt x="1310" y="3367"/>
                  </a:cubicBezTo>
                  <a:cubicBezTo>
                    <a:pt x="1741" y="3321"/>
                    <a:pt x="2153" y="3171"/>
                    <a:pt x="2536" y="2965"/>
                  </a:cubicBezTo>
                  <a:cubicBezTo>
                    <a:pt x="2929" y="2769"/>
                    <a:pt x="3285" y="2535"/>
                    <a:pt x="3678" y="2347"/>
                  </a:cubicBezTo>
                  <a:cubicBezTo>
                    <a:pt x="4221" y="2067"/>
                    <a:pt x="4810" y="1870"/>
                    <a:pt x="5418" y="1767"/>
                  </a:cubicBezTo>
                  <a:cubicBezTo>
                    <a:pt x="5409" y="1299"/>
                    <a:pt x="5456" y="766"/>
                    <a:pt x="5428" y="289"/>
                  </a:cubicBezTo>
                  <a:cubicBezTo>
                    <a:pt x="4969" y="289"/>
                    <a:pt x="4520" y="223"/>
                    <a:pt x="4090" y="64"/>
                  </a:cubicBezTo>
                  <a:cubicBezTo>
                    <a:pt x="3961" y="25"/>
                    <a:pt x="3822" y="1"/>
                    <a:pt x="3686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63"/>
            <p:cNvSpPr/>
            <p:nvPr/>
          </p:nvSpPr>
          <p:spPr>
            <a:xfrm>
              <a:off x="7153417" y="3514614"/>
              <a:ext cx="898003" cy="616213"/>
            </a:xfrm>
            <a:custGeom>
              <a:rect b="b" l="l" r="r" t="t"/>
              <a:pathLst>
                <a:path extrusionOk="0" h="8875" w="12933">
                  <a:moveTo>
                    <a:pt x="11104" y="0"/>
                  </a:moveTo>
                  <a:cubicBezTo>
                    <a:pt x="10968" y="0"/>
                    <a:pt x="10834" y="23"/>
                    <a:pt x="10706" y="77"/>
                  </a:cubicBezTo>
                  <a:cubicBezTo>
                    <a:pt x="8750" y="919"/>
                    <a:pt x="7112" y="2360"/>
                    <a:pt x="5512" y="3764"/>
                  </a:cubicBezTo>
                  <a:cubicBezTo>
                    <a:pt x="3893" y="5158"/>
                    <a:pt x="2228" y="6562"/>
                    <a:pt x="225" y="7301"/>
                  </a:cubicBezTo>
                  <a:cubicBezTo>
                    <a:pt x="0" y="7685"/>
                    <a:pt x="47" y="8415"/>
                    <a:pt x="244" y="8808"/>
                  </a:cubicBezTo>
                  <a:cubicBezTo>
                    <a:pt x="485" y="8858"/>
                    <a:pt x="726" y="8875"/>
                    <a:pt x="968" y="8875"/>
                  </a:cubicBezTo>
                  <a:cubicBezTo>
                    <a:pt x="1317" y="8875"/>
                    <a:pt x="1668" y="8839"/>
                    <a:pt x="2022" y="8817"/>
                  </a:cubicBezTo>
                  <a:cubicBezTo>
                    <a:pt x="3453" y="8752"/>
                    <a:pt x="4745" y="8265"/>
                    <a:pt x="6064" y="7722"/>
                  </a:cubicBezTo>
                  <a:cubicBezTo>
                    <a:pt x="7374" y="7170"/>
                    <a:pt x="8628" y="6468"/>
                    <a:pt x="9826" y="5720"/>
                  </a:cubicBezTo>
                  <a:cubicBezTo>
                    <a:pt x="10519" y="5299"/>
                    <a:pt x="11211" y="4850"/>
                    <a:pt x="11698" y="4213"/>
                  </a:cubicBezTo>
                  <a:cubicBezTo>
                    <a:pt x="12100" y="3699"/>
                    <a:pt x="12474" y="3137"/>
                    <a:pt x="12755" y="2548"/>
                  </a:cubicBezTo>
                  <a:cubicBezTo>
                    <a:pt x="12933" y="2173"/>
                    <a:pt x="12895" y="1733"/>
                    <a:pt x="12755" y="1340"/>
                  </a:cubicBezTo>
                  <a:cubicBezTo>
                    <a:pt x="12615" y="957"/>
                    <a:pt x="12521" y="517"/>
                    <a:pt x="12156" y="330"/>
                  </a:cubicBezTo>
                  <a:cubicBezTo>
                    <a:pt x="11837" y="160"/>
                    <a:pt x="11464" y="0"/>
                    <a:pt x="111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63"/>
            <p:cNvSpPr/>
            <p:nvPr/>
          </p:nvSpPr>
          <p:spPr>
            <a:xfrm>
              <a:off x="7244863" y="3560231"/>
              <a:ext cx="572561" cy="426663"/>
            </a:xfrm>
            <a:custGeom>
              <a:rect b="b" l="l" r="r" t="t"/>
              <a:pathLst>
                <a:path extrusionOk="0" h="6145" w="8246">
                  <a:moveTo>
                    <a:pt x="8162" y="1"/>
                  </a:moveTo>
                  <a:cubicBezTo>
                    <a:pt x="8153" y="1"/>
                    <a:pt x="8144" y="4"/>
                    <a:pt x="8135" y="10"/>
                  </a:cubicBezTo>
                  <a:cubicBezTo>
                    <a:pt x="5842" y="1366"/>
                    <a:pt x="4045" y="3360"/>
                    <a:pt x="1912" y="4913"/>
                  </a:cubicBezTo>
                  <a:cubicBezTo>
                    <a:pt x="1322" y="5344"/>
                    <a:pt x="686" y="5737"/>
                    <a:pt x="31" y="6092"/>
                  </a:cubicBezTo>
                  <a:cubicBezTo>
                    <a:pt x="0" y="6115"/>
                    <a:pt x="19" y="6144"/>
                    <a:pt x="48" y="6144"/>
                  </a:cubicBezTo>
                  <a:cubicBezTo>
                    <a:pt x="54" y="6144"/>
                    <a:pt x="61" y="6142"/>
                    <a:pt x="68" y="6139"/>
                  </a:cubicBezTo>
                  <a:cubicBezTo>
                    <a:pt x="2436" y="4979"/>
                    <a:pt x="4270" y="2985"/>
                    <a:pt x="6319" y="1376"/>
                  </a:cubicBezTo>
                  <a:cubicBezTo>
                    <a:pt x="6918" y="908"/>
                    <a:pt x="7545" y="478"/>
                    <a:pt x="8191" y="94"/>
                  </a:cubicBezTo>
                  <a:cubicBezTo>
                    <a:pt x="8246" y="70"/>
                    <a:pt x="8209" y="1"/>
                    <a:pt x="8162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63"/>
            <p:cNvSpPr/>
            <p:nvPr/>
          </p:nvSpPr>
          <p:spPr>
            <a:xfrm>
              <a:off x="6794716" y="4003211"/>
              <a:ext cx="270380" cy="236140"/>
            </a:xfrm>
            <a:custGeom>
              <a:rect b="b" l="l" r="r" t="t"/>
              <a:pathLst>
                <a:path extrusionOk="0" h="3401" w="3894">
                  <a:moveTo>
                    <a:pt x="3689" y="0"/>
                  </a:moveTo>
                  <a:cubicBezTo>
                    <a:pt x="3567" y="0"/>
                    <a:pt x="3446" y="23"/>
                    <a:pt x="3332" y="77"/>
                  </a:cubicBezTo>
                  <a:cubicBezTo>
                    <a:pt x="3098" y="180"/>
                    <a:pt x="2902" y="349"/>
                    <a:pt x="2715" y="517"/>
                  </a:cubicBezTo>
                  <a:cubicBezTo>
                    <a:pt x="2527" y="695"/>
                    <a:pt x="2359" y="891"/>
                    <a:pt x="2153" y="1050"/>
                  </a:cubicBezTo>
                  <a:cubicBezTo>
                    <a:pt x="1891" y="1247"/>
                    <a:pt x="1592" y="1378"/>
                    <a:pt x="1302" y="1518"/>
                  </a:cubicBezTo>
                  <a:cubicBezTo>
                    <a:pt x="1002" y="1659"/>
                    <a:pt x="703" y="1799"/>
                    <a:pt x="459" y="2005"/>
                  </a:cubicBezTo>
                  <a:cubicBezTo>
                    <a:pt x="207" y="2220"/>
                    <a:pt x="20" y="2510"/>
                    <a:pt x="1" y="2838"/>
                  </a:cubicBezTo>
                  <a:cubicBezTo>
                    <a:pt x="1" y="2931"/>
                    <a:pt x="38" y="3016"/>
                    <a:pt x="85" y="3090"/>
                  </a:cubicBezTo>
                  <a:cubicBezTo>
                    <a:pt x="244" y="3338"/>
                    <a:pt x="553" y="3400"/>
                    <a:pt x="870" y="3400"/>
                  </a:cubicBezTo>
                  <a:cubicBezTo>
                    <a:pt x="1020" y="3400"/>
                    <a:pt x="1172" y="3386"/>
                    <a:pt x="1311" y="3371"/>
                  </a:cubicBezTo>
                  <a:lnTo>
                    <a:pt x="1320" y="3371"/>
                  </a:lnTo>
                  <a:cubicBezTo>
                    <a:pt x="1367" y="2978"/>
                    <a:pt x="1283" y="2566"/>
                    <a:pt x="1030" y="2276"/>
                  </a:cubicBezTo>
                  <a:cubicBezTo>
                    <a:pt x="983" y="2220"/>
                    <a:pt x="927" y="2164"/>
                    <a:pt x="880" y="2127"/>
                  </a:cubicBezTo>
                  <a:cubicBezTo>
                    <a:pt x="983" y="2052"/>
                    <a:pt x="1086" y="1996"/>
                    <a:pt x="1189" y="1939"/>
                  </a:cubicBezTo>
                  <a:cubicBezTo>
                    <a:pt x="1545" y="1734"/>
                    <a:pt x="1882" y="1584"/>
                    <a:pt x="2191" y="1387"/>
                  </a:cubicBezTo>
                  <a:cubicBezTo>
                    <a:pt x="2621" y="1107"/>
                    <a:pt x="2967" y="723"/>
                    <a:pt x="3379" y="405"/>
                  </a:cubicBezTo>
                  <a:cubicBezTo>
                    <a:pt x="3454" y="349"/>
                    <a:pt x="3744" y="180"/>
                    <a:pt x="3894" y="21"/>
                  </a:cubicBezTo>
                  <a:cubicBezTo>
                    <a:pt x="3826" y="8"/>
                    <a:pt x="3757" y="0"/>
                    <a:pt x="3689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63"/>
            <p:cNvSpPr/>
            <p:nvPr/>
          </p:nvSpPr>
          <p:spPr>
            <a:xfrm>
              <a:off x="6952611" y="4148602"/>
              <a:ext cx="22150" cy="68044"/>
            </a:xfrm>
            <a:custGeom>
              <a:rect b="b" l="l" r="r" t="t"/>
              <a:pathLst>
                <a:path extrusionOk="0" h="980" w="319">
                  <a:moveTo>
                    <a:pt x="32" y="1"/>
                  </a:moveTo>
                  <a:cubicBezTo>
                    <a:pt x="17" y="1"/>
                    <a:pt x="1" y="11"/>
                    <a:pt x="1" y="33"/>
                  </a:cubicBezTo>
                  <a:cubicBezTo>
                    <a:pt x="1" y="98"/>
                    <a:pt x="66" y="173"/>
                    <a:pt x="85" y="238"/>
                  </a:cubicBezTo>
                  <a:cubicBezTo>
                    <a:pt x="113" y="304"/>
                    <a:pt x="132" y="388"/>
                    <a:pt x="160" y="463"/>
                  </a:cubicBezTo>
                  <a:cubicBezTo>
                    <a:pt x="197" y="613"/>
                    <a:pt x="216" y="781"/>
                    <a:pt x="207" y="931"/>
                  </a:cubicBezTo>
                  <a:cubicBezTo>
                    <a:pt x="207" y="964"/>
                    <a:pt x="230" y="980"/>
                    <a:pt x="255" y="980"/>
                  </a:cubicBezTo>
                  <a:cubicBezTo>
                    <a:pt x="279" y="980"/>
                    <a:pt x="305" y="964"/>
                    <a:pt x="310" y="931"/>
                  </a:cubicBezTo>
                  <a:cubicBezTo>
                    <a:pt x="319" y="772"/>
                    <a:pt x="300" y="603"/>
                    <a:pt x="263" y="435"/>
                  </a:cubicBezTo>
                  <a:cubicBezTo>
                    <a:pt x="235" y="360"/>
                    <a:pt x="216" y="285"/>
                    <a:pt x="179" y="201"/>
                  </a:cubicBezTo>
                  <a:cubicBezTo>
                    <a:pt x="151" y="135"/>
                    <a:pt x="122" y="51"/>
                    <a:pt x="48" y="4"/>
                  </a:cubicBezTo>
                  <a:cubicBezTo>
                    <a:pt x="43" y="2"/>
                    <a:pt x="38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63"/>
            <p:cNvSpPr/>
            <p:nvPr/>
          </p:nvSpPr>
          <p:spPr>
            <a:xfrm>
              <a:off x="6992467" y="4137632"/>
              <a:ext cx="20692" cy="59087"/>
            </a:xfrm>
            <a:custGeom>
              <a:rect b="b" l="l" r="r" t="t"/>
              <a:pathLst>
                <a:path extrusionOk="0" h="851" w="298">
                  <a:moveTo>
                    <a:pt x="22" y="1"/>
                  </a:moveTo>
                  <a:cubicBezTo>
                    <a:pt x="8" y="1"/>
                    <a:pt x="0" y="18"/>
                    <a:pt x="7" y="31"/>
                  </a:cubicBezTo>
                  <a:cubicBezTo>
                    <a:pt x="63" y="153"/>
                    <a:pt x="119" y="284"/>
                    <a:pt x="157" y="406"/>
                  </a:cubicBezTo>
                  <a:cubicBezTo>
                    <a:pt x="194" y="537"/>
                    <a:pt x="203" y="677"/>
                    <a:pt x="194" y="808"/>
                  </a:cubicBezTo>
                  <a:cubicBezTo>
                    <a:pt x="194" y="836"/>
                    <a:pt x="215" y="850"/>
                    <a:pt x="236" y="850"/>
                  </a:cubicBezTo>
                  <a:cubicBezTo>
                    <a:pt x="257" y="850"/>
                    <a:pt x="278" y="836"/>
                    <a:pt x="278" y="808"/>
                  </a:cubicBezTo>
                  <a:cubicBezTo>
                    <a:pt x="297" y="677"/>
                    <a:pt x="288" y="527"/>
                    <a:pt x="241" y="387"/>
                  </a:cubicBezTo>
                  <a:cubicBezTo>
                    <a:pt x="203" y="247"/>
                    <a:pt x="147" y="116"/>
                    <a:pt x="44" y="13"/>
                  </a:cubicBezTo>
                  <a:cubicBezTo>
                    <a:pt x="36" y="4"/>
                    <a:pt x="28" y="1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63"/>
            <p:cNvSpPr/>
            <p:nvPr/>
          </p:nvSpPr>
          <p:spPr>
            <a:xfrm>
              <a:off x="7035794" y="4126106"/>
              <a:ext cx="18261" cy="48533"/>
            </a:xfrm>
            <a:custGeom>
              <a:rect b="b" l="l" r="r" t="t"/>
              <a:pathLst>
                <a:path extrusionOk="0" h="699" w="263">
                  <a:moveTo>
                    <a:pt x="29" y="1"/>
                  </a:moveTo>
                  <a:cubicBezTo>
                    <a:pt x="10" y="1"/>
                    <a:pt x="1" y="1"/>
                    <a:pt x="1" y="10"/>
                  </a:cubicBezTo>
                  <a:cubicBezTo>
                    <a:pt x="1" y="38"/>
                    <a:pt x="10" y="66"/>
                    <a:pt x="29" y="85"/>
                  </a:cubicBezTo>
                  <a:cubicBezTo>
                    <a:pt x="38" y="104"/>
                    <a:pt x="47" y="132"/>
                    <a:pt x="75" y="151"/>
                  </a:cubicBezTo>
                  <a:cubicBezTo>
                    <a:pt x="94" y="207"/>
                    <a:pt x="122" y="272"/>
                    <a:pt x="132" y="328"/>
                  </a:cubicBezTo>
                  <a:cubicBezTo>
                    <a:pt x="141" y="385"/>
                    <a:pt x="150" y="441"/>
                    <a:pt x="150" y="506"/>
                  </a:cubicBezTo>
                  <a:lnTo>
                    <a:pt x="150" y="581"/>
                  </a:lnTo>
                  <a:cubicBezTo>
                    <a:pt x="150" y="619"/>
                    <a:pt x="141" y="647"/>
                    <a:pt x="169" y="675"/>
                  </a:cubicBezTo>
                  <a:cubicBezTo>
                    <a:pt x="175" y="692"/>
                    <a:pt x="192" y="699"/>
                    <a:pt x="206" y="699"/>
                  </a:cubicBezTo>
                  <a:cubicBezTo>
                    <a:pt x="215" y="699"/>
                    <a:pt x="222" y="697"/>
                    <a:pt x="225" y="693"/>
                  </a:cubicBezTo>
                  <a:cubicBezTo>
                    <a:pt x="244" y="665"/>
                    <a:pt x="244" y="628"/>
                    <a:pt x="244" y="600"/>
                  </a:cubicBezTo>
                  <a:cubicBezTo>
                    <a:pt x="263" y="572"/>
                    <a:pt x="263" y="553"/>
                    <a:pt x="244" y="516"/>
                  </a:cubicBezTo>
                  <a:cubicBezTo>
                    <a:pt x="244" y="450"/>
                    <a:pt x="235" y="385"/>
                    <a:pt x="216" y="319"/>
                  </a:cubicBezTo>
                  <a:lnTo>
                    <a:pt x="141" y="141"/>
                  </a:lnTo>
                  <a:cubicBezTo>
                    <a:pt x="132" y="113"/>
                    <a:pt x="104" y="85"/>
                    <a:pt x="94" y="57"/>
                  </a:cubicBezTo>
                  <a:cubicBezTo>
                    <a:pt x="85" y="38"/>
                    <a:pt x="57" y="10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63"/>
            <p:cNvSpPr/>
            <p:nvPr/>
          </p:nvSpPr>
          <p:spPr>
            <a:xfrm>
              <a:off x="7035794" y="2696699"/>
              <a:ext cx="189141" cy="136227"/>
            </a:xfrm>
            <a:custGeom>
              <a:rect b="b" l="l" r="r" t="t"/>
              <a:pathLst>
                <a:path extrusionOk="0" h="1962" w="2724">
                  <a:moveTo>
                    <a:pt x="2518" y="1"/>
                  </a:moveTo>
                  <a:cubicBezTo>
                    <a:pt x="1779" y="244"/>
                    <a:pt x="1011" y="375"/>
                    <a:pt x="244" y="412"/>
                  </a:cubicBezTo>
                  <a:cubicBezTo>
                    <a:pt x="235" y="843"/>
                    <a:pt x="150" y="1264"/>
                    <a:pt x="1" y="1676"/>
                  </a:cubicBezTo>
                  <a:cubicBezTo>
                    <a:pt x="370" y="1884"/>
                    <a:pt x="796" y="1962"/>
                    <a:pt x="1225" y="1962"/>
                  </a:cubicBezTo>
                  <a:cubicBezTo>
                    <a:pt x="1395" y="1962"/>
                    <a:pt x="1565" y="1950"/>
                    <a:pt x="1732" y="1928"/>
                  </a:cubicBezTo>
                  <a:cubicBezTo>
                    <a:pt x="1919" y="1910"/>
                    <a:pt x="2106" y="1872"/>
                    <a:pt x="2293" y="1807"/>
                  </a:cubicBezTo>
                  <a:cubicBezTo>
                    <a:pt x="2471" y="1732"/>
                    <a:pt x="2630" y="1601"/>
                    <a:pt x="2724" y="1442"/>
                  </a:cubicBezTo>
                  <a:cubicBezTo>
                    <a:pt x="2574" y="983"/>
                    <a:pt x="2518" y="478"/>
                    <a:pt x="2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63"/>
            <p:cNvSpPr/>
            <p:nvPr/>
          </p:nvSpPr>
          <p:spPr>
            <a:xfrm>
              <a:off x="7185912" y="2151932"/>
              <a:ext cx="285933" cy="607604"/>
            </a:xfrm>
            <a:custGeom>
              <a:rect b="b" l="l" r="r" t="t"/>
              <a:pathLst>
                <a:path extrusionOk="0" h="8751" w="4118">
                  <a:moveTo>
                    <a:pt x="1786" y="0"/>
                  </a:moveTo>
                  <a:cubicBezTo>
                    <a:pt x="1315" y="0"/>
                    <a:pt x="846" y="183"/>
                    <a:pt x="506" y="510"/>
                  </a:cubicBezTo>
                  <a:cubicBezTo>
                    <a:pt x="0" y="1044"/>
                    <a:pt x="169" y="1848"/>
                    <a:pt x="403" y="2466"/>
                  </a:cubicBezTo>
                  <a:cubicBezTo>
                    <a:pt x="599" y="3009"/>
                    <a:pt x="889" y="3533"/>
                    <a:pt x="1002" y="4104"/>
                  </a:cubicBezTo>
                  <a:cubicBezTo>
                    <a:pt x="1123" y="4749"/>
                    <a:pt x="1020" y="5414"/>
                    <a:pt x="983" y="6069"/>
                  </a:cubicBezTo>
                  <a:cubicBezTo>
                    <a:pt x="955" y="6724"/>
                    <a:pt x="1002" y="7416"/>
                    <a:pt x="1357" y="7968"/>
                  </a:cubicBezTo>
                  <a:cubicBezTo>
                    <a:pt x="1687" y="8463"/>
                    <a:pt x="2283" y="8750"/>
                    <a:pt x="2873" y="8750"/>
                  </a:cubicBezTo>
                  <a:cubicBezTo>
                    <a:pt x="3087" y="8750"/>
                    <a:pt x="3301" y="8713"/>
                    <a:pt x="3500" y="8633"/>
                  </a:cubicBezTo>
                  <a:cubicBezTo>
                    <a:pt x="3622" y="8586"/>
                    <a:pt x="3743" y="8511"/>
                    <a:pt x="3809" y="8399"/>
                  </a:cubicBezTo>
                  <a:cubicBezTo>
                    <a:pt x="3874" y="8249"/>
                    <a:pt x="3818" y="8071"/>
                    <a:pt x="3725" y="7931"/>
                  </a:cubicBezTo>
                  <a:cubicBezTo>
                    <a:pt x="3631" y="7791"/>
                    <a:pt x="3509" y="7669"/>
                    <a:pt x="3444" y="7519"/>
                  </a:cubicBezTo>
                  <a:cubicBezTo>
                    <a:pt x="3275" y="7135"/>
                    <a:pt x="3491" y="6686"/>
                    <a:pt x="3697" y="6331"/>
                  </a:cubicBezTo>
                  <a:cubicBezTo>
                    <a:pt x="3912" y="5956"/>
                    <a:pt x="4118" y="5507"/>
                    <a:pt x="3931" y="5133"/>
                  </a:cubicBezTo>
                  <a:cubicBezTo>
                    <a:pt x="3818" y="4908"/>
                    <a:pt x="3584" y="4759"/>
                    <a:pt x="3509" y="4515"/>
                  </a:cubicBezTo>
                  <a:cubicBezTo>
                    <a:pt x="3435" y="4272"/>
                    <a:pt x="3547" y="4019"/>
                    <a:pt x="3631" y="3785"/>
                  </a:cubicBezTo>
                  <a:cubicBezTo>
                    <a:pt x="3884" y="3102"/>
                    <a:pt x="3968" y="2326"/>
                    <a:pt x="3762" y="1624"/>
                  </a:cubicBezTo>
                  <a:cubicBezTo>
                    <a:pt x="3547" y="922"/>
                    <a:pt x="3013" y="304"/>
                    <a:pt x="2312" y="80"/>
                  </a:cubicBezTo>
                  <a:cubicBezTo>
                    <a:pt x="2141" y="26"/>
                    <a:pt x="1963" y="0"/>
                    <a:pt x="17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63"/>
            <p:cNvSpPr/>
            <p:nvPr/>
          </p:nvSpPr>
          <p:spPr>
            <a:xfrm>
              <a:off x="6872691" y="2500830"/>
              <a:ext cx="158659" cy="182955"/>
            </a:xfrm>
            <a:custGeom>
              <a:rect b="b" l="l" r="r" t="t"/>
              <a:pathLst>
                <a:path extrusionOk="0" h="2635" w="2285">
                  <a:moveTo>
                    <a:pt x="1920" y="1"/>
                  </a:moveTo>
                  <a:cubicBezTo>
                    <a:pt x="1863" y="1"/>
                    <a:pt x="1804" y="11"/>
                    <a:pt x="1751" y="24"/>
                  </a:cubicBezTo>
                  <a:cubicBezTo>
                    <a:pt x="1629" y="538"/>
                    <a:pt x="1367" y="1006"/>
                    <a:pt x="1049" y="1446"/>
                  </a:cubicBezTo>
                  <a:cubicBezTo>
                    <a:pt x="740" y="1867"/>
                    <a:pt x="375" y="2251"/>
                    <a:pt x="1" y="2635"/>
                  </a:cubicBezTo>
                  <a:cubicBezTo>
                    <a:pt x="188" y="2625"/>
                    <a:pt x="347" y="2522"/>
                    <a:pt x="506" y="2410"/>
                  </a:cubicBezTo>
                  <a:cubicBezTo>
                    <a:pt x="1227" y="1895"/>
                    <a:pt x="1826" y="1212"/>
                    <a:pt x="2219" y="426"/>
                  </a:cubicBezTo>
                  <a:cubicBezTo>
                    <a:pt x="2284" y="323"/>
                    <a:pt x="2200" y="145"/>
                    <a:pt x="2116" y="70"/>
                  </a:cubicBezTo>
                  <a:cubicBezTo>
                    <a:pt x="2063" y="18"/>
                    <a:pt x="1993" y="1"/>
                    <a:pt x="19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63"/>
            <p:cNvSpPr/>
            <p:nvPr/>
          </p:nvSpPr>
          <p:spPr>
            <a:xfrm>
              <a:off x="6932475" y="2328499"/>
              <a:ext cx="362659" cy="426107"/>
            </a:xfrm>
            <a:custGeom>
              <a:rect b="b" l="l" r="r" t="t"/>
              <a:pathLst>
                <a:path extrusionOk="0" h="6137" w="5223">
                  <a:moveTo>
                    <a:pt x="3031" y="0"/>
                  </a:moveTo>
                  <a:cubicBezTo>
                    <a:pt x="2812" y="0"/>
                    <a:pt x="2591" y="26"/>
                    <a:pt x="2378" y="73"/>
                  </a:cubicBezTo>
                  <a:cubicBezTo>
                    <a:pt x="1919" y="166"/>
                    <a:pt x="1489" y="353"/>
                    <a:pt x="1114" y="634"/>
                  </a:cubicBezTo>
                  <a:cubicBezTo>
                    <a:pt x="740" y="915"/>
                    <a:pt x="291" y="1280"/>
                    <a:pt x="310" y="1748"/>
                  </a:cubicBezTo>
                  <a:cubicBezTo>
                    <a:pt x="319" y="2253"/>
                    <a:pt x="263" y="2768"/>
                    <a:pt x="132" y="3254"/>
                  </a:cubicBezTo>
                  <a:cubicBezTo>
                    <a:pt x="1" y="3750"/>
                    <a:pt x="113" y="4274"/>
                    <a:pt x="328" y="4733"/>
                  </a:cubicBezTo>
                  <a:cubicBezTo>
                    <a:pt x="553" y="5182"/>
                    <a:pt x="918" y="5594"/>
                    <a:pt x="1208" y="6006"/>
                  </a:cubicBezTo>
                  <a:cubicBezTo>
                    <a:pt x="1245" y="6062"/>
                    <a:pt x="1311" y="6108"/>
                    <a:pt x="1376" y="6137"/>
                  </a:cubicBezTo>
                  <a:cubicBezTo>
                    <a:pt x="2247" y="6108"/>
                    <a:pt x="3126" y="5912"/>
                    <a:pt x="3950" y="5575"/>
                  </a:cubicBezTo>
                  <a:cubicBezTo>
                    <a:pt x="4071" y="5528"/>
                    <a:pt x="4165" y="5463"/>
                    <a:pt x="4259" y="5360"/>
                  </a:cubicBezTo>
                  <a:cubicBezTo>
                    <a:pt x="4717" y="4826"/>
                    <a:pt x="5026" y="4143"/>
                    <a:pt x="5129" y="3441"/>
                  </a:cubicBezTo>
                  <a:cubicBezTo>
                    <a:pt x="5222" y="2899"/>
                    <a:pt x="5166" y="2337"/>
                    <a:pt x="5063" y="1785"/>
                  </a:cubicBezTo>
                  <a:cubicBezTo>
                    <a:pt x="4960" y="1233"/>
                    <a:pt x="4708" y="690"/>
                    <a:pt x="4259" y="363"/>
                  </a:cubicBezTo>
                  <a:cubicBezTo>
                    <a:pt x="3908" y="106"/>
                    <a:pt x="3474" y="0"/>
                    <a:pt x="3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63"/>
            <p:cNvSpPr/>
            <p:nvPr/>
          </p:nvSpPr>
          <p:spPr>
            <a:xfrm>
              <a:off x="7035169" y="2719473"/>
              <a:ext cx="154076" cy="35758"/>
            </a:xfrm>
            <a:custGeom>
              <a:rect b="b" l="l" r="r" t="t"/>
              <a:pathLst>
                <a:path extrusionOk="0" h="515" w="2219">
                  <a:moveTo>
                    <a:pt x="2190" y="0"/>
                  </a:moveTo>
                  <a:cubicBezTo>
                    <a:pt x="1834" y="38"/>
                    <a:pt x="1488" y="187"/>
                    <a:pt x="1142" y="272"/>
                  </a:cubicBezTo>
                  <a:cubicBezTo>
                    <a:pt x="768" y="356"/>
                    <a:pt x="384" y="431"/>
                    <a:pt x="0" y="506"/>
                  </a:cubicBezTo>
                  <a:lnTo>
                    <a:pt x="0" y="515"/>
                  </a:lnTo>
                  <a:cubicBezTo>
                    <a:pt x="375" y="515"/>
                    <a:pt x="749" y="468"/>
                    <a:pt x="1123" y="403"/>
                  </a:cubicBezTo>
                  <a:cubicBezTo>
                    <a:pt x="1469" y="318"/>
                    <a:pt x="1891" y="262"/>
                    <a:pt x="2199" y="56"/>
                  </a:cubicBezTo>
                  <a:cubicBezTo>
                    <a:pt x="2218" y="47"/>
                    <a:pt x="2209" y="0"/>
                    <a:pt x="2190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63"/>
            <p:cNvSpPr/>
            <p:nvPr/>
          </p:nvSpPr>
          <p:spPr>
            <a:xfrm>
              <a:off x="7088426" y="2484444"/>
              <a:ext cx="75476" cy="23885"/>
            </a:xfrm>
            <a:custGeom>
              <a:rect b="b" l="l" r="r" t="t"/>
              <a:pathLst>
                <a:path extrusionOk="0" h="344" w="1087">
                  <a:moveTo>
                    <a:pt x="301" y="1"/>
                  </a:moveTo>
                  <a:cubicBezTo>
                    <a:pt x="212" y="1"/>
                    <a:pt x="124" y="9"/>
                    <a:pt x="38" y="26"/>
                  </a:cubicBezTo>
                  <a:cubicBezTo>
                    <a:pt x="29" y="54"/>
                    <a:pt x="10" y="63"/>
                    <a:pt x="1" y="91"/>
                  </a:cubicBezTo>
                  <a:cubicBezTo>
                    <a:pt x="101" y="65"/>
                    <a:pt x="203" y="52"/>
                    <a:pt x="304" y="52"/>
                  </a:cubicBezTo>
                  <a:cubicBezTo>
                    <a:pt x="561" y="52"/>
                    <a:pt x="812" y="136"/>
                    <a:pt x="1021" y="297"/>
                  </a:cubicBezTo>
                  <a:cubicBezTo>
                    <a:pt x="1049" y="306"/>
                    <a:pt x="1067" y="325"/>
                    <a:pt x="1086" y="344"/>
                  </a:cubicBezTo>
                  <a:cubicBezTo>
                    <a:pt x="1077" y="250"/>
                    <a:pt x="1002" y="194"/>
                    <a:pt x="918" y="147"/>
                  </a:cubicBezTo>
                  <a:cubicBezTo>
                    <a:pt x="726" y="49"/>
                    <a:pt x="512" y="1"/>
                    <a:pt x="301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63"/>
            <p:cNvSpPr/>
            <p:nvPr/>
          </p:nvSpPr>
          <p:spPr>
            <a:xfrm>
              <a:off x="6986426" y="2451394"/>
              <a:ext cx="52701" cy="27079"/>
            </a:xfrm>
            <a:custGeom>
              <a:rect b="b" l="l" r="r" t="t"/>
              <a:pathLst>
                <a:path extrusionOk="0" h="390" w="759">
                  <a:moveTo>
                    <a:pt x="200" y="0"/>
                  </a:moveTo>
                  <a:cubicBezTo>
                    <a:pt x="152" y="0"/>
                    <a:pt x="104" y="5"/>
                    <a:pt x="57" y="15"/>
                  </a:cubicBezTo>
                  <a:cubicBezTo>
                    <a:pt x="28" y="25"/>
                    <a:pt x="19" y="34"/>
                    <a:pt x="0" y="62"/>
                  </a:cubicBezTo>
                  <a:cubicBezTo>
                    <a:pt x="54" y="48"/>
                    <a:pt x="111" y="40"/>
                    <a:pt x="168" y="40"/>
                  </a:cubicBezTo>
                  <a:cubicBezTo>
                    <a:pt x="259" y="40"/>
                    <a:pt x="350" y="59"/>
                    <a:pt x="431" y="99"/>
                  </a:cubicBezTo>
                  <a:cubicBezTo>
                    <a:pt x="562" y="156"/>
                    <a:pt x="674" y="258"/>
                    <a:pt x="749" y="389"/>
                  </a:cubicBezTo>
                  <a:cubicBezTo>
                    <a:pt x="749" y="352"/>
                    <a:pt x="758" y="305"/>
                    <a:pt x="749" y="287"/>
                  </a:cubicBezTo>
                  <a:cubicBezTo>
                    <a:pt x="634" y="102"/>
                    <a:pt x="418" y="0"/>
                    <a:pt x="200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63"/>
            <p:cNvSpPr/>
            <p:nvPr/>
          </p:nvSpPr>
          <p:spPr>
            <a:xfrm>
              <a:off x="6950042" y="2178664"/>
              <a:ext cx="428900" cy="442077"/>
            </a:xfrm>
            <a:custGeom>
              <a:rect b="b" l="l" r="r" t="t"/>
              <a:pathLst>
                <a:path extrusionOk="0" h="6367" w="6177">
                  <a:moveTo>
                    <a:pt x="3099" y="0"/>
                  </a:moveTo>
                  <a:cubicBezTo>
                    <a:pt x="2792" y="0"/>
                    <a:pt x="2492" y="41"/>
                    <a:pt x="2228" y="125"/>
                  </a:cubicBezTo>
                  <a:cubicBezTo>
                    <a:pt x="1460" y="387"/>
                    <a:pt x="824" y="986"/>
                    <a:pt x="450" y="1707"/>
                  </a:cubicBezTo>
                  <a:cubicBezTo>
                    <a:pt x="75" y="2418"/>
                    <a:pt x="0" y="3279"/>
                    <a:pt x="47" y="4084"/>
                  </a:cubicBezTo>
                  <a:cubicBezTo>
                    <a:pt x="562" y="3981"/>
                    <a:pt x="1048" y="3709"/>
                    <a:pt x="1432" y="3372"/>
                  </a:cubicBezTo>
                  <a:cubicBezTo>
                    <a:pt x="2199" y="4467"/>
                    <a:pt x="3341" y="5319"/>
                    <a:pt x="4604" y="5768"/>
                  </a:cubicBezTo>
                  <a:cubicBezTo>
                    <a:pt x="4717" y="5946"/>
                    <a:pt x="4763" y="6152"/>
                    <a:pt x="4754" y="6367"/>
                  </a:cubicBezTo>
                  <a:cubicBezTo>
                    <a:pt x="5765" y="5459"/>
                    <a:pt x="6177" y="4046"/>
                    <a:pt x="6092" y="2699"/>
                  </a:cubicBezTo>
                  <a:cubicBezTo>
                    <a:pt x="6046" y="1838"/>
                    <a:pt x="5596" y="1014"/>
                    <a:pt x="4894" y="518"/>
                  </a:cubicBezTo>
                  <a:cubicBezTo>
                    <a:pt x="4431" y="182"/>
                    <a:pt x="3748" y="0"/>
                    <a:pt x="30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63"/>
            <p:cNvSpPr/>
            <p:nvPr/>
          </p:nvSpPr>
          <p:spPr>
            <a:xfrm>
              <a:off x="7241808" y="2579845"/>
              <a:ext cx="87071" cy="105885"/>
            </a:xfrm>
            <a:custGeom>
              <a:rect b="b" l="l" r="r" t="t"/>
              <a:pathLst>
                <a:path extrusionOk="0" h="1525" w="1254">
                  <a:moveTo>
                    <a:pt x="903" y="1"/>
                  </a:moveTo>
                  <a:cubicBezTo>
                    <a:pt x="872" y="1"/>
                    <a:pt x="842" y="4"/>
                    <a:pt x="814" y="9"/>
                  </a:cubicBezTo>
                  <a:cubicBezTo>
                    <a:pt x="711" y="37"/>
                    <a:pt x="599" y="84"/>
                    <a:pt x="505" y="140"/>
                  </a:cubicBezTo>
                  <a:cubicBezTo>
                    <a:pt x="309" y="598"/>
                    <a:pt x="159" y="1057"/>
                    <a:pt x="0" y="1525"/>
                  </a:cubicBezTo>
                  <a:cubicBezTo>
                    <a:pt x="262" y="1440"/>
                    <a:pt x="533" y="1337"/>
                    <a:pt x="749" y="1169"/>
                  </a:cubicBezTo>
                  <a:cubicBezTo>
                    <a:pt x="983" y="991"/>
                    <a:pt x="1160" y="757"/>
                    <a:pt x="1217" y="495"/>
                  </a:cubicBezTo>
                  <a:cubicBezTo>
                    <a:pt x="1254" y="355"/>
                    <a:pt x="1235" y="177"/>
                    <a:pt x="1132" y="84"/>
                  </a:cubicBezTo>
                  <a:cubicBezTo>
                    <a:pt x="1071" y="22"/>
                    <a:pt x="985" y="1"/>
                    <a:pt x="9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63"/>
            <p:cNvSpPr/>
            <p:nvPr/>
          </p:nvSpPr>
          <p:spPr>
            <a:xfrm>
              <a:off x="7175497" y="2552210"/>
              <a:ext cx="122206" cy="208228"/>
            </a:xfrm>
            <a:custGeom>
              <a:rect b="b" l="l" r="r" t="t"/>
              <a:pathLst>
                <a:path extrusionOk="0" h="2999" w="1760">
                  <a:moveTo>
                    <a:pt x="1426" y="0"/>
                  </a:moveTo>
                  <a:cubicBezTo>
                    <a:pt x="1347" y="0"/>
                    <a:pt x="1259" y="33"/>
                    <a:pt x="1180" y="70"/>
                  </a:cubicBezTo>
                  <a:cubicBezTo>
                    <a:pt x="1161" y="594"/>
                    <a:pt x="1011" y="1108"/>
                    <a:pt x="787" y="1604"/>
                  </a:cubicBezTo>
                  <a:cubicBezTo>
                    <a:pt x="562" y="2091"/>
                    <a:pt x="281" y="2540"/>
                    <a:pt x="1" y="2999"/>
                  </a:cubicBezTo>
                  <a:cubicBezTo>
                    <a:pt x="178" y="2952"/>
                    <a:pt x="319" y="2821"/>
                    <a:pt x="450" y="2681"/>
                  </a:cubicBezTo>
                  <a:cubicBezTo>
                    <a:pt x="1039" y="2035"/>
                    <a:pt x="1488" y="1239"/>
                    <a:pt x="1722" y="388"/>
                  </a:cubicBezTo>
                  <a:cubicBezTo>
                    <a:pt x="1760" y="266"/>
                    <a:pt x="1647" y="107"/>
                    <a:pt x="1545" y="32"/>
                  </a:cubicBezTo>
                  <a:cubicBezTo>
                    <a:pt x="1509" y="10"/>
                    <a:pt x="1469" y="0"/>
                    <a:pt x="14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63"/>
            <p:cNvSpPr/>
            <p:nvPr/>
          </p:nvSpPr>
          <p:spPr>
            <a:xfrm>
              <a:off x="7236600" y="2187343"/>
              <a:ext cx="132065" cy="148308"/>
            </a:xfrm>
            <a:custGeom>
              <a:rect b="b" l="l" r="r" t="t"/>
              <a:pathLst>
                <a:path extrusionOk="0" h="2136" w="1902">
                  <a:moveTo>
                    <a:pt x="19" y="0"/>
                  </a:moveTo>
                  <a:cubicBezTo>
                    <a:pt x="10" y="0"/>
                    <a:pt x="0" y="28"/>
                    <a:pt x="10" y="28"/>
                  </a:cubicBezTo>
                  <a:cubicBezTo>
                    <a:pt x="206" y="141"/>
                    <a:pt x="431" y="234"/>
                    <a:pt x="618" y="365"/>
                  </a:cubicBezTo>
                  <a:cubicBezTo>
                    <a:pt x="814" y="505"/>
                    <a:pt x="1001" y="655"/>
                    <a:pt x="1161" y="842"/>
                  </a:cubicBezTo>
                  <a:cubicBezTo>
                    <a:pt x="1488" y="1217"/>
                    <a:pt x="1685" y="1638"/>
                    <a:pt x="1816" y="2106"/>
                  </a:cubicBezTo>
                  <a:cubicBezTo>
                    <a:pt x="1820" y="2126"/>
                    <a:pt x="1838" y="2136"/>
                    <a:pt x="1855" y="2136"/>
                  </a:cubicBezTo>
                  <a:cubicBezTo>
                    <a:pt x="1879" y="2136"/>
                    <a:pt x="1901" y="2119"/>
                    <a:pt x="1890" y="2087"/>
                  </a:cubicBezTo>
                  <a:cubicBezTo>
                    <a:pt x="1816" y="1619"/>
                    <a:pt x="1544" y="1161"/>
                    <a:pt x="1226" y="796"/>
                  </a:cubicBezTo>
                  <a:cubicBezTo>
                    <a:pt x="1058" y="608"/>
                    <a:pt x="889" y="459"/>
                    <a:pt x="693" y="318"/>
                  </a:cubicBezTo>
                  <a:cubicBezTo>
                    <a:pt x="487" y="178"/>
                    <a:pt x="272" y="47"/>
                    <a:pt x="19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63"/>
            <p:cNvSpPr/>
            <p:nvPr/>
          </p:nvSpPr>
          <p:spPr>
            <a:xfrm>
              <a:off x="7323672" y="2352106"/>
              <a:ext cx="55895" cy="220865"/>
            </a:xfrm>
            <a:custGeom>
              <a:rect b="b" l="l" r="r" t="t"/>
              <a:pathLst>
                <a:path extrusionOk="0" h="3181" w="805">
                  <a:moveTo>
                    <a:pt x="705" y="0"/>
                  </a:moveTo>
                  <a:cubicBezTo>
                    <a:pt x="691" y="0"/>
                    <a:pt x="679" y="10"/>
                    <a:pt x="683" y="32"/>
                  </a:cubicBezTo>
                  <a:cubicBezTo>
                    <a:pt x="711" y="575"/>
                    <a:pt x="674" y="1127"/>
                    <a:pt x="562" y="1670"/>
                  </a:cubicBezTo>
                  <a:cubicBezTo>
                    <a:pt x="496" y="1922"/>
                    <a:pt x="421" y="2184"/>
                    <a:pt x="328" y="2428"/>
                  </a:cubicBezTo>
                  <a:cubicBezTo>
                    <a:pt x="271" y="2568"/>
                    <a:pt x="215" y="2699"/>
                    <a:pt x="150" y="2821"/>
                  </a:cubicBezTo>
                  <a:cubicBezTo>
                    <a:pt x="94" y="2942"/>
                    <a:pt x="19" y="3045"/>
                    <a:pt x="0" y="3167"/>
                  </a:cubicBezTo>
                  <a:cubicBezTo>
                    <a:pt x="0" y="3174"/>
                    <a:pt x="5" y="3180"/>
                    <a:pt x="11" y="3180"/>
                  </a:cubicBezTo>
                  <a:cubicBezTo>
                    <a:pt x="13" y="3180"/>
                    <a:pt x="16" y="3179"/>
                    <a:pt x="19" y="3176"/>
                  </a:cubicBezTo>
                  <a:cubicBezTo>
                    <a:pt x="197" y="3027"/>
                    <a:pt x="290" y="2718"/>
                    <a:pt x="384" y="2512"/>
                  </a:cubicBezTo>
                  <a:cubicBezTo>
                    <a:pt x="487" y="2241"/>
                    <a:pt x="580" y="1960"/>
                    <a:pt x="636" y="1679"/>
                  </a:cubicBezTo>
                  <a:cubicBezTo>
                    <a:pt x="739" y="1155"/>
                    <a:pt x="805" y="575"/>
                    <a:pt x="739" y="32"/>
                  </a:cubicBezTo>
                  <a:cubicBezTo>
                    <a:pt x="739" y="12"/>
                    <a:pt x="721" y="0"/>
                    <a:pt x="705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63"/>
            <p:cNvSpPr/>
            <p:nvPr/>
          </p:nvSpPr>
          <p:spPr>
            <a:xfrm>
              <a:off x="7094953" y="2414595"/>
              <a:ext cx="133871" cy="102205"/>
            </a:xfrm>
            <a:custGeom>
              <a:rect b="b" l="l" r="r" t="t"/>
              <a:pathLst>
                <a:path extrusionOk="0" h="1472" w="1928">
                  <a:moveTo>
                    <a:pt x="24" y="1"/>
                  </a:moveTo>
                  <a:cubicBezTo>
                    <a:pt x="14" y="1"/>
                    <a:pt x="0" y="22"/>
                    <a:pt x="0" y="30"/>
                  </a:cubicBezTo>
                  <a:cubicBezTo>
                    <a:pt x="38" y="115"/>
                    <a:pt x="112" y="180"/>
                    <a:pt x="178" y="264"/>
                  </a:cubicBezTo>
                  <a:cubicBezTo>
                    <a:pt x="243" y="349"/>
                    <a:pt x="318" y="414"/>
                    <a:pt x="384" y="489"/>
                  </a:cubicBezTo>
                  <a:cubicBezTo>
                    <a:pt x="524" y="629"/>
                    <a:pt x="693" y="770"/>
                    <a:pt x="852" y="882"/>
                  </a:cubicBezTo>
                  <a:cubicBezTo>
                    <a:pt x="1020" y="1013"/>
                    <a:pt x="1198" y="1116"/>
                    <a:pt x="1376" y="1219"/>
                  </a:cubicBezTo>
                  <a:cubicBezTo>
                    <a:pt x="1535" y="1312"/>
                    <a:pt x="1722" y="1443"/>
                    <a:pt x="1909" y="1472"/>
                  </a:cubicBezTo>
                  <a:cubicBezTo>
                    <a:pt x="1919" y="1472"/>
                    <a:pt x="1928" y="1443"/>
                    <a:pt x="1919" y="1434"/>
                  </a:cubicBezTo>
                  <a:cubicBezTo>
                    <a:pt x="1853" y="1378"/>
                    <a:pt x="1759" y="1341"/>
                    <a:pt x="1675" y="1294"/>
                  </a:cubicBezTo>
                  <a:cubicBezTo>
                    <a:pt x="1582" y="1247"/>
                    <a:pt x="1497" y="1200"/>
                    <a:pt x="1423" y="1153"/>
                  </a:cubicBezTo>
                  <a:cubicBezTo>
                    <a:pt x="1245" y="1050"/>
                    <a:pt x="1076" y="938"/>
                    <a:pt x="917" y="826"/>
                  </a:cubicBezTo>
                  <a:cubicBezTo>
                    <a:pt x="749" y="704"/>
                    <a:pt x="599" y="564"/>
                    <a:pt x="449" y="423"/>
                  </a:cubicBezTo>
                  <a:cubicBezTo>
                    <a:pt x="374" y="358"/>
                    <a:pt x="300" y="283"/>
                    <a:pt x="225" y="208"/>
                  </a:cubicBezTo>
                  <a:cubicBezTo>
                    <a:pt x="169" y="133"/>
                    <a:pt x="112" y="49"/>
                    <a:pt x="28" y="2"/>
                  </a:cubicBezTo>
                  <a:cubicBezTo>
                    <a:pt x="27" y="1"/>
                    <a:pt x="25" y="1"/>
                    <a:pt x="24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63"/>
            <p:cNvSpPr/>
            <p:nvPr/>
          </p:nvSpPr>
          <p:spPr>
            <a:xfrm>
              <a:off x="7150362" y="2430842"/>
              <a:ext cx="35412" cy="28676"/>
            </a:xfrm>
            <a:custGeom>
              <a:rect b="b" l="l" r="r" t="t"/>
              <a:pathLst>
                <a:path extrusionOk="0" h="413" w="510">
                  <a:moveTo>
                    <a:pt x="30" y="0"/>
                  </a:moveTo>
                  <a:cubicBezTo>
                    <a:pt x="19" y="0"/>
                    <a:pt x="0" y="22"/>
                    <a:pt x="16" y="30"/>
                  </a:cubicBezTo>
                  <a:lnTo>
                    <a:pt x="119" y="133"/>
                  </a:lnTo>
                  <a:cubicBezTo>
                    <a:pt x="157" y="171"/>
                    <a:pt x="203" y="208"/>
                    <a:pt x="232" y="227"/>
                  </a:cubicBezTo>
                  <a:cubicBezTo>
                    <a:pt x="269" y="264"/>
                    <a:pt x="316" y="283"/>
                    <a:pt x="353" y="321"/>
                  </a:cubicBezTo>
                  <a:cubicBezTo>
                    <a:pt x="372" y="330"/>
                    <a:pt x="391" y="358"/>
                    <a:pt x="409" y="367"/>
                  </a:cubicBezTo>
                  <a:cubicBezTo>
                    <a:pt x="437" y="395"/>
                    <a:pt x="447" y="405"/>
                    <a:pt x="484" y="405"/>
                  </a:cubicBezTo>
                  <a:cubicBezTo>
                    <a:pt x="487" y="410"/>
                    <a:pt x="490" y="412"/>
                    <a:pt x="493" y="412"/>
                  </a:cubicBezTo>
                  <a:cubicBezTo>
                    <a:pt x="502" y="412"/>
                    <a:pt x="510" y="397"/>
                    <a:pt x="503" y="377"/>
                  </a:cubicBezTo>
                  <a:cubicBezTo>
                    <a:pt x="494" y="358"/>
                    <a:pt x="465" y="349"/>
                    <a:pt x="456" y="321"/>
                  </a:cubicBezTo>
                  <a:cubicBezTo>
                    <a:pt x="428" y="311"/>
                    <a:pt x="419" y="302"/>
                    <a:pt x="400" y="274"/>
                  </a:cubicBezTo>
                  <a:cubicBezTo>
                    <a:pt x="363" y="236"/>
                    <a:pt x="316" y="218"/>
                    <a:pt x="278" y="180"/>
                  </a:cubicBezTo>
                  <a:cubicBezTo>
                    <a:pt x="250" y="143"/>
                    <a:pt x="194" y="124"/>
                    <a:pt x="166" y="87"/>
                  </a:cubicBezTo>
                  <a:cubicBezTo>
                    <a:pt x="119" y="68"/>
                    <a:pt x="82" y="30"/>
                    <a:pt x="35" y="2"/>
                  </a:cubicBezTo>
                  <a:cubicBezTo>
                    <a:pt x="34" y="1"/>
                    <a:pt x="32" y="0"/>
                    <a:pt x="30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63"/>
            <p:cNvSpPr/>
            <p:nvPr/>
          </p:nvSpPr>
          <p:spPr>
            <a:xfrm>
              <a:off x="7007881" y="2661636"/>
              <a:ext cx="72143" cy="34508"/>
            </a:xfrm>
            <a:custGeom>
              <a:rect b="b" l="l" r="r" t="t"/>
              <a:pathLst>
                <a:path extrusionOk="0" h="497" w="1039">
                  <a:moveTo>
                    <a:pt x="47" y="0"/>
                  </a:moveTo>
                  <a:cubicBezTo>
                    <a:pt x="19" y="0"/>
                    <a:pt x="0" y="38"/>
                    <a:pt x="19" y="75"/>
                  </a:cubicBezTo>
                  <a:cubicBezTo>
                    <a:pt x="75" y="216"/>
                    <a:pt x="169" y="347"/>
                    <a:pt x="300" y="421"/>
                  </a:cubicBezTo>
                  <a:cubicBezTo>
                    <a:pt x="374" y="473"/>
                    <a:pt x="465" y="496"/>
                    <a:pt x="559" y="496"/>
                  </a:cubicBezTo>
                  <a:cubicBezTo>
                    <a:pt x="619" y="496"/>
                    <a:pt x="681" y="487"/>
                    <a:pt x="739" y="468"/>
                  </a:cubicBezTo>
                  <a:cubicBezTo>
                    <a:pt x="1020" y="393"/>
                    <a:pt x="1039" y="234"/>
                    <a:pt x="1020" y="122"/>
                  </a:cubicBezTo>
                  <a:cubicBezTo>
                    <a:pt x="1020" y="98"/>
                    <a:pt x="1006" y="73"/>
                    <a:pt x="984" y="73"/>
                  </a:cubicBezTo>
                  <a:cubicBezTo>
                    <a:pt x="981" y="73"/>
                    <a:pt x="977" y="74"/>
                    <a:pt x="973" y="75"/>
                  </a:cubicBezTo>
                  <a:cubicBezTo>
                    <a:pt x="853" y="122"/>
                    <a:pt x="721" y="146"/>
                    <a:pt x="587" y="146"/>
                  </a:cubicBezTo>
                  <a:cubicBezTo>
                    <a:pt x="400" y="146"/>
                    <a:pt x="211" y="99"/>
                    <a:pt x="47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63"/>
            <p:cNvSpPr/>
            <p:nvPr/>
          </p:nvSpPr>
          <p:spPr>
            <a:xfrm>
              <a:off x="7022185" y="2614005"/>
              <a:ext cx="24094" cy="7915"/>
            </a:xfrm>
            <a:custGeom>
              <a:rect b="b" l="l" r="r" t="t"/>
              <a:pathLst>
                <a:path extrusionOk="0" h="114" w="347">
                  <a:moveTo>
                    <a:pt x="130" y="0"/>
                  </a:moveTo>
                  <a:cubicBezTo>
                    <a:pt x="121" y="0"/>
                    <a:pt x="112" y="1"/>
                    <a:pt x="103" y="3"/>
                  </a:cubicBezTo>
                  <a:cubicBezTo>
                    <a:pt x="84" y="13"/>
                    <a:pt x="56" y="13"/>
                    <a:pt x="38" y="22"/>
                  </a:cubicBezTo>
                  <a:cubicBezTo>
                    <a:pt x="9" y="31"/>
                    <a:pt x="0" y="59"/>
                    <a:pt x="0" y="78"/>
                  </a:cubicBezTo>
                  <a:cubicBezTo>
                    <a:pt x="0" y="98"/>
                    <a:pt x="131" y="114"/>
                    <a:pt x="240" y="114"/>
                  </a:cubicBezTo>
                  <a:cubicBezTo>
                    <a:pt x="282" y="114"/>
                    <a:pt x="320" y="111"/>
                    <a:pt x="346" y="106"/>
                  </a:cubicBezTo>
                  <a:cubicBezTo>
                    <a:pt x="288" y="64"/>
                    <a:pt x="207" y="0"/>
                    <a:pt x="130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63"/>
            <p:cNvSpPr/>
            <p:nvPr/>
          </p:nvSpPr>
          <p:spPr>
            <a:xfrm>
              <a:off x="7088426" y="2519369"/>
              <a:ext cx="25413" cy="42284"/>
            </a:xfrm>
            <a:custGeom>
              <a:rect b="b" l="l" r="r" t="t"/>
              <a:pathLst>
                <a:path extrusionOk="0" h="609" w="366">
                  <a:moveTo>
                    <a:pt x="210" y="1"/>
                  </a:moveTo>
                  <a:cubicBezTo>
                    <a:pt x="196" y="1"/>
                    <a:pt x="183" y="4"/>
                    <a:pt x="169" y="9"/>
                  </a:cubicBezTo>
                  <a:cubicBezTo>
                    <a:pt x="94" y="28"/>
                    <a:pt x="75" y="103"/>
                    <a:pt x="66" y="168"/>
                  </a:cubicBezTo>
                  <a:cubicBezTo>
                    <a:pt x="47" y="225"/>
                    <a:pt x="38" y="271"/>
                    <a:pt x="29" y="337"/>
                  </a:cubicBezTo>
                  <a:cubicBezTo>
                    <a:pt x="19" y="393"/>
                    <a:pt x="1" y="449"/>
                    <a:pt x="19" y="505"/>
                  </a:cubicBezTo>
                  <a:cubicBezTo>
                    <a:pt x="26" y="564"/>
                    <a:pt x="82" y="609"/>
                    <a:pt x="141" y="609"/>
                  </a:cubicBezTo>
                  <a:cubicBezTo>
                    <a:pt x="167" y="609"/>
                    <a:pt x="193" y="600"/>
                    <a:pt x="216" y="580"/>
                  </a:cubicBezTo>
                  <a:cubicBezTo>
                    <a:pt x="235" y="552"/>
                    <a:pt x="253" y="533"/>
                    <a:pt x="263" y="505"/>
                  </a:cubicBezTo>
                  <a:cubicBezTo>
                    <a:pt x="300" y="449"/>
                    <a:pt x="319" y="365"/>
                    <a:pt x="347" y="299"/>
                  </a:cubicBezTo>
                  <a:cubicBezTo>
                    <a:pt x="366" y="225"/>
                    <a:pt x="366" y="159"/>
                    <a:pt x="347" y="84"/>
                  </a:cubicBezTo>
                  <a:cubicBezTo>
                    <a:pt x="317" y="40"/>
                    <a:pt x="264" y="1"/>
                    <a:pt x="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63"/>
            <p:cNvSpPr/>
            <p:nvPr/>
          </p:nvSpPr>
          <p:spPr>
            <a:xfrm>
              <a:off x="6996841" y="2496664"/>
              <a:ext cx="25413" cy="42146"/>
            </a:xfrm>
            <a:custGeom>
              <a:rect b="b" l="l" r="r" t="t"/>
              <a:pathLst>
                <a:path extrusionOk="0" h="607" w="366">
                  <a:moveTo>
                    <a:pt x="210" y="0"/>
                  </a:moveTo>
                  <a:cubicBezTo>
                    <a:pt x="196" y="0"/>
                    <a:pt x="182" y="3"/>
                    <a:pt x="169" y="9"/>
                  </a:cubicBezTo>
                  <a:cubicBezTo>
                    <a:pt x="94" y="28"/>
                    <a:pt x="75" y="102"/>
                    <a:pt x="56" y="168"/>
                  </a:cubicBezTo>
                  <a:cubicBezTo>
                    <a:pt x="47" y="224"/>
                    <a:pt x="38" y="271"/>
                    <a:pt x="28" y="336"/>
                  </a:cubicBezTo>
                  <a:cubicBezTo>
                    <a:pt x="9" y="393"/>
                    <a:pt x="0" y="449"/>
                    <a:pt x="9" y="505"/>
                  </a:cubicBezTo>
                  <a:cubicBezTo>
                    <a:pt x="29" y="558"/>
                    <a:pt x="87" y="607"/>
                    <a:pt x="146" y="607"/>
                  </a:cubicBezTo>
                  <a:cubicBezTo>
                    <a:pt x="170" y="607"/>
                    <a:pt x="194" y="599"/>
                    <a:pt x="215" y="580"/>
                  </a:cubicBezTo>
                  <a:cubicBezTo>
                    <a:pt x="234" y="552"/>
                    <a:pt x="243" y="533"/>
                    <a:pt x="262" y="505"/>
                  </a:cubicBezTo>
                  <a:cubicBezTo>
                    <a:pt x="290" y="449"/>
                    <a:pt x="318" y="364"/>
                    <a:pt x="337" y="299"/>
                  </a:cubicBezTo>
                  <a:cubicBezTo>
                    <a:pt x="365" y="224"/>
                    <a:pt x="365" y="159"/>
                    <a:pt x="337" y="84"/>
                  </a:cubicBezTo>
                  <a:cubicBezTo>
                    <a:pt x="315" y="39"/>
                    <a:pt x="263" y="0"/>
                    <a:pt x="2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63"/>
            <p:cNvSpPr/>
            <p:nvPr/>
          </p:nvSpPr>
          <p:spPr>
            <a:xfrm>
              <a:off x="7091064" y="2516175"/>
              <a:ext cx="40342" cy="17844"/>
            </a:xfrm>
            <a:custGeom>
              <a:rect b="b" l="l" r="r" t="t"/>
              <a:pathLst>
                <a:path extrusionOk="0" h="257" w="581">
                  <a:moveTo>
                    <a:pt x="186" y="1"/>
                  </a:moveTo>
                  <a:cubicBezTo>
                    <a:pt x="170" y="1"/>
                    <a:pt x="155" y="3"/>
                    <a:pt x="140" y="9"/>
                  </a:cubicBezTo>
                  <a:cubicBezTo>
                    <a:pt x="122" y="9"/>
                    <a:pt x="94" y="18"/>
                    <a:pt x="56" y="27"/>
                  </a:cubicBezTo>
                  <a:cubicBezTo>
                    <a:pt x="37" y="37"/>
                    <a:pt x="9" y="65"/>
                    <a:pt x="0" y="74"/>
                  </a:cubicBezTo>
                  <a:lnTo>
                    <a:pt x="0" y="83"/>
                  </a:lnTo>
                  <a:cubicBezTo>
                    <a:pt x="28" y="83"/>
                    <a:pt x="47" y="83"/>
                    <a:pt x="75" y="74"/>
                  </a:cubicBezTo>
                  <a:cubicBezTo>
                    <a:pt x="94" y="65"/>
                    <a:pt x="103" y="65"/>
                    <a:pt x="131" y="65"/>
                  </a:cubicBezTo>
                  <a:cubicBezTo>
                    <a:pt x="145" y="62"/>
                    <a:pt x="158" y="61"/>
                    <a:pt x="172" y="61"/>
                  </a:cubicBezTo>
                  <a:cubicBezTo>
                    <a:pt x="205" y="61"/>
                    <a:pt x="238" y="67"/>
                    <a:pt x="271" y="74"/>
                  </a:cubicBezTo>
                  <a:cubicBezTo>
                    <a:pt x="356" y="102"/>
                    <a:pt x="412" y="158"/>
                    <a:pt x="459" y="243"/>
                  </a:cubicBezTo>
                  <a:lnTo>
                    <a:pt x="468" y="252"/>
                  </a:lnTo>
                  <a:cubicBezTo>
                    <a:pt x="474" y="252"/>
                    <a:pt x="476" y="256"/>
                    <a:pt x="482" y="256"/>
                  </a:cubicBezTo>
                  <a:cubicBezTo>
                    <a:pt x="486" y="256"/>
                    <a:pt x="490" y="255"/>
                    <a:pt x="496" y="252"/>
                  </a:cubicBezTo>
                  <a:cubicBezTo>
                    <a:pt x="505" y="252"/>
                    <a:pt x="505" y="252"/>
                    <a:pt x="515" y="243"/>
                  </a:cubicBezTo>
                  <a:cubicBezTo>
                    <a:pt x="515" y="243"/>
                    <a:pt x="524" y="243"/>
                    <a:pt x="524" y="224"/>
                  </a:cubicBezTo>
                  <a:lnTo>
                    <a:pt x="533" y="214"/>
                  </a:lnTo>
                  <a:cubicBezTo>
                    <a:pt x="552" y="214"/>
                    <a:pt x="552" y="205"/>
                    <a:pt x="561" y="205"/>
                  </a:cubicBezTo>
                  <a:cubicBezTo>
                    <a:pt x="561" y="205"/>
                    <a:pt x="571" y="186"/>
                    <a:pt x="571" y="177"/>
                  </a:cubicBezTo>
                  <a:cubicBezTo>
                    <a:pt x="580" y="168"/>
                    <a:pt x="580" y="168"/>
                    <a:pt x="571" y="158"/>
                  </a:cubicBezTo>
                  <a:lnTo>
                    <a:pt x="561" y="149"/>
                  </a:lnTo>
                  <a:lnTo>
                    <a:pt x="543" y="149"/>
                  </a:lnTo>
                  <a:cubicBezTo>
                    <a:pt x="524" y="149"/>
                    <a:pt x="524" y="158"/>
                    <a:pt x="515" y="158"/>
                  </a:cubicBezTo>
                  <a:lnTo>
                    <a:pt x="505" y="168"/>
                  </a:lnTo>
                  <a:cubicBezTo>
                    <a:pt x="505" y="168"/>
                    <a:pt x="505" y="177"/>
                    <a:pt x="496" y="177"/>
                  </a:cubicBezTo>
                  <a:cubicBezTo>
                    <a:pt x="459" y="102"/>
                    <a:pt x="374" y="37"/>
                    <a:pt x="290" y="18"/>
                  </a:cubicBezTo>
                  <a:cubicBezTo>
                    <a:pt x="258" y="11"/>
                    <a:pt x="221" y="1"/>
                    <a:pt x="1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63"/>
            <p:cNvSpPr/>
            <p:nvPr/>
          </p:nvSpPr>
          <p:spPr>
            <a:xfrm>
              <a:off x="6999410" y="2490832"/>
              <a:ext cx="33884" cy="22080"/>
            </a:xfrm>
            <a:custGeom>
              <a:rect b="b" l="l" r="r" t="t"/>
              <a:pathLst>
                <a:path extrusionOk="0" h="318" w="488">
                  <a:moveTo>
                    <a:pt x="18" y="1"/>
                  </a:moveTo>
                  <a:cubicBezTo>
                    <a:pt x="9" y="1"/>
                    <a:pt x="1" y="12"/>
                    <a:pt x="1" y="18"/>
                  </a:cubicBezTo>
                  <a:lnTo>
                    <a:pt x="1" y="55"/>
                  </a:lnTo>
                  <a:lnTo>
                    <a:pt x="1" y="74"/>
                  </a:lnTo>
                  <a:cubicBezTo>
                    <a:pt x="1" y="74"/>
                    <a:pt x="1" y="83"/>
                    <a:pt x="10" y="83"/>
                  </a:cubicBezTo>
                  <a:cubicBezTo>
                    <a:pt x="19" y="112"/>
                    <a:pt x="38" y="121"/>
                    <a:pt x="47" y="130"/>
                  </a:cubicBezTo>
                  <a:cubicBezTo>
                    <a:pt x="47" y="130"/>
                    <a:pt x="57" y="130"/>
                    <a:pt x="57" y="149"/>
                  </a:cubicBezTo>
                  <a:lnTo>
                    <a:pt x="66" y="149"/>
                  </a:lnTo>
                  <a:cubicBezTo>
                    <a:pt x="103" y="130"/>
                    <a:pt x="150" y="121"/>
                    <a:pt x="197" y="121"/>
                  </a:cubicBezTo>
                  <a:cubicBezTo>
                    <a:pt x="244" y="121"/>
                    <a:pt x="281" y="130"/>
                    <a:pt x="328" y="158"/>
                  </a:cubicBezTo>
                  <a:cubicBezTo>
                    <a:pt x="366" y="177"/>
                    <a:pt x="384" y="205"/>
                    <a:pt x="412" y="224"/>
                  </a:cubicBezTo>
                  <a:cubicBezTo>
                    <a:pt x="422" y="243"/>
                    <a:pt x="431" y="261"/>
                    <a:pt x="440" y="271"/>
                  </a:cubicBezTo>
                  <a:cubicBezTo>
                    <a:pt x="459" y="299"/>
                    <a:pt x="468" y="308"/>
                    <a:pt x="478" y="317"/>
                  </a:cubicBezTo>
                  <a:lnTo>
                    <a:pt x="487" y="317"/>
                  </a:lnTo>
                  <a:cubicBezTo>
                    <a:pt x="478" y="299"/>
                    <a:pt x="478" y="280"/>
                    <a:pt x="468" y="261"/>
                  </a:cubicBezTo>
                  <a:cubicBezTo>
                    <a:pt x="459" y="243"/>
                    <a:pt x="440" y="233"/>
                    <a:pt x="431" y="205"/>
                  </a:cubicBezTo>
                  <a:cubicBezTo>
                    <a:pt x="412" y="168"/>
                    <a:pt x="375" y="140"/>
                    <a:pt x="337" y="121"/>
                  </a:cubicBezTo>
                  <a:cubicBezTo>
                    <a:pt x="291" y="102"/>
                    <a:pt x="244" y="93"/>
                    <a:pt x="197" y="74"/>
                  </a:cubicBezTo>
                  <a:lnTo>
                    <a:pt x="132" y="74"/>
                  </a:lnTo>
                  <a:cubicBezTo>
                    <a:pt x="103" y="74"/>
                    <a:pt x="94" y="93"/>
                    <a:pt x="66" y="93"/>
                  </a:cubicBezTo>
                  <a:cubicBezTo>
                    <a:pt x="66" y="93"/>
                    <a:pt x="66" y="74"/>
                    <a:pt x="57" y="74"/>
                  </a:cubicBezTo>
                  <a:lnTo>
                    <a:pt x="57" y="65"/>
                  </a:lnTo>
                  <a:lnTo>
                    <a:pt x="57" y="55"/>
                  </a:lnTo>
                  <a:lnTo>
                    <a:pt x="57" y="46"/>
                  </a:lnTo>
                  <a:cubicBezTo>
                    <a:pt x="57" y="27"/>
                    <a:pt x="47" y="27"/>
                    <a:pt x="47" y="27"/>
                  </a:cubicBezTo>
                  <a:cubicBezTo>
                    <a:pt x="47" y="18"/>
                    <a:pt x="29" y="9"/>
                    <a:pt x="29" y="9"/>
                  </a:cubicBezTo>
                  <a:cubicBezTo>
                    <a:pt x="26" y="3"/>
                    <a:pt x="22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3" name="Google Shape;433;p63"/>
          <p:cNvSpPr txBox="1"/>
          <p:nvPr/>
        </p:nvSpPr>
        <p:spPr>
          <a:xfrm>
            <a:off x="78300" y="4557350"/>
            <a:ext cx="7905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Supervisors : Dr Ahmed Salama 		 Dr Mohamed Sharkawi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2"/>
          <p:cNvSpPr txBox="1"/>
          <p:nvPr>
            <p:ph type="title"/>
          </p:nvPr>
        </p:nvSpPr>
        <p:spPr>
          <a:xfrm>
            <a:off x="198126" y="279075"/>
            <a:ext cx="52413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>
                <a:solidFill>
                  <a:schemeClr val="accent4"/>
                </a:solidFill>
              </a:rPr>
              <a:t>Sequence </a:t>
            </a:r>
            <a:r>
              <a:rPr lang="en-US"/>
              <a:t>Diagram</a:t>
            </a:r>
            <a:endParaRPr/>
          </a:p>
        </p:txBody>
      </p:sp>
      <p:sp>
        <p:nvSpPr>
          <p:cNvPr id="524" name="Google Shape;524;p72"/>
          <p:cNvSpPr/>
          <p:nvPr/>
        </p:nvSpPr>
        <p:spPr>
          <a:xfrm>
            <a:off x="8029125" y="3497555"/>
            <a:ext cx="1448475" cy="1861400"/>
          </a:xfrm>
          <a:custGeom>
            <a:rect b="b" l="l" r="r" t="t"/>
            <a:pathLst>
              <a:path extrusionOk="0" h="74456" w="57939">
                <a:moveTo>
                  <a:pt x="18191" y="73104"/>
                </a:moveTo>
                <a:cubicBezTo>
                  <a:pt x="9463" y="73178"/>
                  <a:pt x="4885" y="74064"/>
                  <a:pt x="2153" y="71775"/>
                </a:cubicBezTo>
                <a:cubicBezTo>
                  <a:pt x="-579" y="69486"/>
                  <a:pt x="-726" y="63062"/>
                  <a:pt x="1799" y="59370"/>
                </a:cubicBezTo>
                <a:cubicBezTo>
                  <a:pt x="4324" y="55678"/>
                  <a:pt x="13982" y="53241"/>
                  <a:pt x="17305" y="49623"/>
                </a:cubicBezTo>
                <a:cubicBezTo>
                  <a:pt x="20628" y="46005"/>
                  <a:pt x="20406" y="45267"/>
                  <a:pt x="21735" y="37662"/>
                </a:cubicBezTo>
                <a:cubicBezTo>
                  <a:pt x="23064" y="30057"/>
                  <a:pt x="21292" y="9530"/>
                  <a:pt x="25279" y="3992"/>
                </a:cubicBezTo>
                <a:cubicBezTo>
                  <a:pt x="29266" y="-1546"/>
                  <a:pt x="40637" y="-1250"/>
                  <a:pt x="45658" y="4435"/>
                </a:cubicBezTo>
                <a:cubicBezTo>
                  <a:pt x="50679" y="10121"/>
                  <a:pt x="53928" y="26956"/>
                  <a:pt x="55405" y="38105"/>
                </a:cubicBezTo>
                <a:cubicBezTo>
                  <a:pt x="56882" y="49254"/>
                  <a:pt x="60721" y="65498"/>
                  <a:pt x="54519" y="71331"/>
                </a:cubicBezTo>
                <a:cubicBezTo>
                  <a:pt x="48317" y="77164"/>
                  <a:pt x="26919" y="73030"/>
                  <a:pt x="18191" y="731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5" name="Google Shape;52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838" y="1365500"/>
            <a:ext cx="7724325" cy="3081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/>
          <p:nvPr>
            <p:ph type="title"/>
          </p:nvPr>
        </p:nvSpPr>
        <p:spPr>
          <a:xfrm>
            <a:off x="198126" y="279075"/>
            <a:ext cx="52413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>
                <a:solidFill>
                  <a:schemeClr val="accent4"/>
                </a:solidFill>
              </a:rPr>
              <a:t>Activity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>
                <a:solidFill>
                  <a:schemeClr val="accent4"/>
                </a:solidFill>
              </a:rPr>
              <a:t> </a:t>
            </a:r>
            <a:r>
              <a:rPr lang="en-US"/>
              <a:t>Diagram</a:t>
            </a:r>
            <a:endParaRPr/>
          </a:p>
        </p:txBody>
      </p:sp>
      <p:sp>
        <p:nvSpPr>
          <p:cNvPr id="531" name="Google Shape;531;p73"/>
          <p:cNvSpPr/>
          <p:nvPr/>
        </p:nvSpPr>
        <p:spPr>
          <a:xfrm>
            <a:off x="8029125" y="3497555"/>
            <a:ext cx="1448475" cy="1861400"/>
          </a:xfrm>
          <a:custGeom>
            <a:rect b="b" l="l" r="r" t="t"/>
            <a:pathLst>
              <a:path extrusionOk="0" h="74456" w="57939">
                <a:moveTo>
                  <a:pt x="18191" y="73104"/>
                </a:moveTo>
                <a:cubicBezTo>
                  <a:pt x="9463" y="73178"/>
                  <a:pt x="4885" y="74064"/>
                  <a:pt x="2153" y="71775"/>
                </a:cubicBezTo>
                <a:cubicBezTo>
                  <a:pt x="-579" y="69486"/>
                  <a:pt x="-726" y="63062"/>
                  <a:pt x="1799" y="59370"/>
                </a:cubicBezTo>
                <a:cubicBezTo>
                  <a:pt x="4324" y="55678"/>
                  <a:pt x="13982" y="53241"/>
                  <a:pt x="17305" y="49623"/>
                </a:cubicBezTo>
                <a:cubicBezTo>
                  <a:pt x="20628" y="46005"/>
                  <a:pt x="20406" y="45267"/>
                  <a:pt x="21735" y="37662"/>
                </a:cubicBezTo>
                <a:cubicBezTo>
                  <a:pt x="23064" y="30057"/>
                  <a:pt x="21292" y="9530"/>
                  <a:pt x="25279" y="3992"/>
                </a:cubicBezTo>
                <a:cubicBezTo>
                  <a:pt x="29266" y="-1546"/>
                  <a:pt x="40637" y="-1250"/>
                  <a:pt x="45658" y="4435"/>
                </a:cubicBezTo>
                <a:cubicBezTo>
                  <a:pt x="50679" y="10121"/>
                  <a:pt x="53928" y="26956"/>
                  <a:pt x="55405" y="38105"/>
                </a:cubicBezTo>
                <a:cubicBezTo>
                  <a:pt x="56882" y="49254"/>
                  <a:pt x="60721" y="65498"/>
                  <a:pt x="54519" y="71331"/>
                </a:cubicBezTo>
                <a:cubicBezTo>
                  <a:pt x="48317" y="77164"/>
                  <a:pt x="26919" y="73030"/>
                  <a:pt x="18191" y="731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2" name="Google Shape;53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475" y="81775"/>
            <a:ext cx="5241300" cy="497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4"/>
          <p:cNvSpPr txBox="1"/>
          <p:nvPr>
            <p:ph type="title"/>
          </p:nvPr>
        </p:nvSpPr>
        <p:spPr>
          <a:xfrm>
            <a:off x="198125" y="257325"/>
            <a:ext cx="74052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>
                <a:solidFill>
                  <a:schemeClr val="accent4"/>
                </a:solidFill>
              </a:rPr>
              <a:t>State-Transition </a:t>
            </a:r>
            <a:r>
              <a:rPr lang="en-US"/>
              <a:t>Diagram</a:t>
            </a:r>
            <a:endParaRPr/>
          </a:p>
        </p:txBody>
      </p:sp>
      <p:sp>
        <p:nvSpPr>
          <p:cNvPr id="538" name="Google Shape;538;p74"/>
          <p:cNvSpPr/>
          <p:nvPr/>
        </p:nvSpPr>
        <p:spPr>
          <a:xfrm>
            <a:off x="8029125" y="3497555"/>
            <a:ext cx="1448475" cy="1861400"/>
          </a:xfrm>
          <a:custGeom>
            <a:rect b="b" l="l" r="r" t="t"/>
            <a:pathLst>
              <a:path extrusionOk="0" h="74456" w="57939">
                <a:moveTo>
                  <a:pt x="18191" y="73104"/>
                </a:moveTo>
                <a:cubicBezTo>
                  <a:pt x="9463" y="73178"/>
                  <a:pt x="4885" y="74064"/>
                  <a:pt x="2153" y="71775"/>
                </a:cubicBezTo>
                <a:cubicBezTo>
                  <a:pt x="-579" y="69486"/>
                  <a:pt x="-726" y="63062"/>
                  <a:pt x="1799" y="59370"/>
                </a:cubicBezTo>
                <a:cubicBezTo>
                  <a:pt x="4324" y="55678"/>
                  <a:pt x="13982" y="53241"/>
                  <a:pt x="17305" y="49623"/>
                </a:cubicBezTo>
                <a:cubicBezTo>
                  <a:pt x="20628" y="46005"/>
                  <a:pt x="20406" y="45267"/>
                  <a:pt x="21735" y="37662"/>
                </a:cubicBezTo>
                <a:cubicBezTo>
                  <a:pt x="23064" y="30057"/>
                  <a:pt x="21292" y="9530"/>
                  <a:pt x="25279" y="3992"/>
                </a:cubicBezTo>
                <a:cubicBezTo>
                  <a:pt x="29266" y="-1546"/>
                  <a:pt x="40637" y="-1250"/>
                  <a:pt x="45658" y="4435"/>
                </a:cubicBezTo>
                <a:cubicBezTo>
                  <a:pt x="50679" y="10121"/>
                  <a:pt x="53928" y="26956"/>
                  <a:pt x="55405" y="38105"/>
                </a:cubicBezTo>
                <a:cubicBezTo>
                  <a:pt x="56882" y="49254"/>
                  <a:pt x="60721" y="65498"/>
                  <a:pt x="54519" y="71331"/>
                </a:cubicBezTo>
                <a:cubicBezTo>
                  <a:pt x="48317" y="77164"/>
                  <a:pt x="26919" y="73030"/>
                  <a:pt x="18191" y="731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9" name="Google Shape;53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350" y="1006650"/>
            <a:ext cx="7093776" cy="38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5"/>
          <p:cNvSpPr txBox="1"/>
          <p:nvPr>
            <p:ph type="title"/>
          </p:nvPr>
        </p:nvSpPr>
        <p:spPr>
          <a:xfrm>
            <a:off x="198125" y="257325"/>
            <a:ext cx="74052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>
                <a:solidFill>
                  <a:schemeClr val="accent4"/>
                </a:solidFill>
              </a:rPr>
              <a:t>State-Transition </a:t>
            </a:r>
            <a:r>
              <a:rPr lang="en-US"/>
              <a:t>Diagram</a:t>
            </a:r>
            <a:endParaRPr/>
          </a:p>
        </p:txBody>
      </p:sp>
      <p:sp>
        <p:nvSpPr>
          <p:cNvPr id="545" name="Google Shape;545;p75"/>
          <p:cNvSpPr/>
          <p:nvPr/>
        </p:nvSpPr>
        <p:spPr>
          <a:xfrm>
            <a:off x="8029125" y="3497555"/>
            <a:ext cx="1448475" cy="1861400"/>
          </a:xfrm>
          <a:custGeom>
            <a:rect b="b" l="l" r="r" t="t"/>
            <a:pathLst>
              <a:path extrusionOk="0" h="74456" w="57939">
                <a:moveTo>
                  <a:pt x="18191" y="73104"/>
                </a:moveTo>
                <a:cubicBezTo>
                  <a:pt x="9463" y="73178"/>
                  <a:pt x="4885" y="74064"/>
                  <a:pt x="2153" y="71775"/>
                </a:cubicBezTo>
                <a:cubicBezTo>
                  <a:pt x="-579" y="69486"/>
                  <a:pt x="-726" y="63062"/>
                  <a:pt x="1799" y="59370"/>
                </a:cubicBezTo>
                <a:cubicBezTo>
                  <a:pt x="4324" y="55678"/>
                  <a:pt x="13982" y="53241"/>
                  <a:pt x="17305" y="49623"/>
                </a:cubicBezTo>
                <a:cubicBezTo>
                  <a:pt x="20628" y="46005"/>
                  <a:pt x="20406" y="45267"/>
                  <a:pt x="21735" y="37662"/>
                </a:cubicBezTo>
                <a:cubicBezTo>
                  <a:pt x="23064" y="30057"/>
                  <a:pt x="21292" y="9530"/>
                  <a:pt x="25279" y="3992"/>
                </a:cubicBezTo>
                <a:cubicBezTo>
                  <a:pt x="29266" y="-1546"/>
                  <a:pt x="40637" y="-1250"/>
                  <a:pt x="45658" y="4435"/>
                </a:cubicBezTo>
                <a:cubicBezTo>
                  <a:pt x="50679" y="10121"/>
                  <a:pt x="53928" y="26956"/>
                  <a:pt x="55405" y="38105"/>
                </a:cubicBezTo>
                <a:cubicBezTo>
                  <a:pt x="56882" y="49254"/>
                  <a:pt x="60721" y="65498"/>
                  <a:pt x="54519" y="71331"/>
                </a:cubicBezTo>
                <a:cubicBezTo>
                  <a:pt x="48317" y="77164"/>
                  <a:pt x="26919" y="73030"/>
                  <a:pt x="18191" y="731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6" name="Google Shape;54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625" y="1140775"/>
            <a:ext cx="8113775" cy="35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6"/>
          <p:cNvSpPr txBox="1"/>
          <p:nvPr>
            <p:ph type="title"/>
          </p:nvPr>
        </p:nvSpPr>
        <p:spPr>
          <a:xfrm>
            <a:off x="372130" y="453075"/>
            <a:ext cx="419987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>
                <a:solidFill>
                  <a:schemeClr val="accent4"/>
                </a:solidFill>
              </a:rPr>
              <a:t>Chatbot </a:t>
            </a:r>
            <a:r>
              <a:rPr lang="en-US"/>
              <a:t>Use Cases</a:t>
            </a:r>
            <a:br>
              <a:rPr lang="en-US">
                <a:solidFill>
                  <a:schemeClr val="accent4"/>
                </a:solidFill>
              </a:rPr>
            </a:br>
            <a:endParaRPr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52" name="Google Shape;552;p76"/>
          <p:cNvSpPr/>
          <p:nvPr/>
        </p:nvSpPr>
        <p:spPr>
          <a:xfrm>
            <a:off x="8029125" y="3497555"/>
            <a:ext cx="1448475" cy="1861400"/>
          </a:xfrm>
          <a:custGeom>
            <a:rect b="b" l="l" r="r" t="t"/>
            <a:pathLst>
              <a:path extrusionOk="0" h="74456" w="57939">
                <a:moveTo>
                  <a:pt x="18191" y="73104"/>
                </a:moveTo>
                <a:cubicBezTo>
                  <a:pt x="9463" y="73178"/>
                  <a:pt x="4885" y="74064"/>
                  <a:pt x="2153" y="71775"/>
                </a:cubicBezTo>
                <a:cubicBezTo>
                  <a:pt x="-579" y="69486"/>
                  <a:pt x="-726" y="63062"/>
                  <a:pt x="1799" y="59370"/>
                </a:cubicBezTo>
                <a:cubicBezTo>
                  <a:pt x="4324" y="55678"/>
                  <a:pt x="13982" y="53241"/>
                  <a:pt x="17305" y="49623"/>
                </a:cubicBezTo>
                <a:cubicBezTo>
                  <a:pt x="20628" y="46005"/>
                  <a:pt x="20406" y="45267"/>
                  <a:pt x="21735" y="37662"/>
                </a:cubicBezTo>
                <a:cubicBezTo>
                  <a:pt x="23064" y="30057"/>
                  <a:pt x="21292" y="9530"/>
                  <a:pt x="25279" y="3992"/>
                </a:cubicBezTo>
                <a:cubicBezTo>
                  <a:pt x="29266" y="-1546"/>
                  <a:pt x="40637" y="-1250"/>
                  <a:pt x="45658" y="4435"/>
                </a:cubicBezTo>
                <a:cubicBezTo>
                  <a:pt x="50679" y="10121"/>
                  <a:pt x="53928" y="26956"/>
                  <a:pt x="55405" y="38105"/>
                </a:cubicBezTo>
                <a:cubicBezTo>
                  <a:pt x="56882" y="49254"/>
                  <a:pt x="60721" y="65498"/>
                  <a:pt x="54519" y="71331"/>
                </a:cubicBezTo>
                <a:cubicBezTo>
                  <a:pt x="48317" y="77164"/>
                  <a:pt x="26919" y="73030"/>
                  <a:pt x="18191" y="731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" name="Google Shape;553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225" y="1147875"/>
            <a:ext cx="7157550" cy="3775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7"/>
          <p:cNvSpPr txBox="1"/>
          <p:nvPr>
            <p:ph type="title"/>
          </p:nvPr>
        </p:nvSpPr>
        <p:spPr>
          <a:xfrm>
            <a:off x="372130" y="453075"/>
            <a:ext cx="491107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>
                <a:solidFill>
                  <a:schemeClr val="accent4"/>
                </a:solidFill>
              </a:rPr>
              <a:t>Application </a:t>
            </a:r>
            <a:r>
              <a:rPr lang="en-US"/>
              <a:t>Use Cases</a:t>
            </a:r>
            <a:br>
              <a:rPr lang="en-US">
                <a:solidFill>
                  <a:schemeClr val="accent4"/>
                </a:solidFill>
              </a:rPr>
            </a:br>
            <a:endParaRPr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59" name="Google Shape;559;p77"/>
          <p:cNvSpPr/>
          <p:nvPr/>
        </p:nvSpPr>
        <p:spPr>
          <a:xfrm>
            <a:off x="8029125" y="3497555"/>
            <a:ext cx="1448475" cy="1861400"/>
          </a:xfrm>
          <a:custGeom>
            <a:rect b="b" l="l" r="r" t="t"/>
            <a:pathLst>
              <a:path extrusionOk="0" h="74456" w="57939">
                <a:moveTo>
                  <a:pt x="18191" y="73104"/>
                </a:moveTo>
                <a:cubicBezTo>
                  <a:pt x="9463" y="73178"/>
                  <a:pt x="4885" y="74064"/>
                  <a:pt x="2153" y="71775"/>
                </a:cubicBezTo>
                <a:cubicBezTo>
                  <a:pt x="-579" y="69486"/>
                  <a:pt x="-726" y="63062"/>
                  <a:pt x="1799" y="59370"/>
                </a:cubicBezTo>
                <a:cubicBezTo>
                  <a:pt x="4324" y="55678"/>
                  <a:pt x="13982" y="53241"/>
                  <a:pt x="17305" y="49623"/>
                </a:cubicBezTo>
                <a:cubicBezTo>
                  <a:pt x="20628" y="46005"/>
                  <a:pt x="20406" y="45267"/>
                  <a:pt x="21735" y="37662"/>
                </a:cubicBezTo>
                <a:cubicBezTo>
                  <a:pt x="23064" y="30057"/>
                  <a:pt x="21292" y="9530"/>
                  <a:pt x="25279" y="3992"/>
                </a:cubicBezTo>
                <a:cubicBezTo>
                  <a:pt x="29266" y="-1546"/>
                  <a:pt x="40637" y="-1250"/>
                  <a:pt x="45658" y="4435"/>
                </a:cubicBezTo>
                <a:cubicBezTo>
                  <a:pt x="50679" y="10121"/>
                  <a:pt x="53928" y="26956"/>
                  <a:pt x="55405" y="38105"/>
                </a:cubicBezTo>
                <a:cubicBezTo>
                  <a:pt x="56882" y="49254"/>
                  <a:pt x="60721" y="65498"/>
                  <a:pt x="54519" y="71331"/>
                </a:cubicBezTo>
                <a:cubicBezTo>
                  <a:pt x="48317" y="77164"/>
                  <a:pt x="26919" y="73030"/>
                  <a:pt x="18191" y="731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Google Shape;560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6451" y="1147875"/>
            <a:ext cx="6111097" cy="3768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8"/>
          <p:cNvSpPr txBox="1"/>
          <p:nvPr>
            <p:ph type="title"/>
          </p:nvPr>
        </p:nvSpPr>
        <p:spPr>
          <a:xfrm>
            <a:off x="103570" y="311125"/>
            <a:ext cx="3221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Web Scraping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66" name="Google Shape;566;p78"/>
          <p:cNvSpPr txBox="1"/>
          <p:nvPr/>
        </p:nvSpPr>
        <p:spPr>
          <a:xfrm>
            <a:off x="553494" y="1258050"/>
            <a:ext cx="8642100" cy="3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bin"/>
              <a:buChar char="●"/>
            </a:pPr>
            <a:r>
              <a:rPr b="0" i="0" lang="en-US" sz="1700" u="none" cap="none" strike="noStrik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script to scrape </a:t>
            </a:r>
            <a:r>
              <a:rPr b="0" i="0" lang="en-US" sz="1700" u="none" cap="none" strike="noStrik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NHS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health guide website.</a:t>
            </a:r>
            <a:endParaRPr/>
          </a:p>
          <a:p>
            <a:pPr indent="-336550" lvl="1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bin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Process is repeated for </a:t>
            </a:r>
            <a:r>
              <a:rPr b="0" i="0" lang="en-US" sz="1700" u="none" cap="none" strike="noStrik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symptoms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b="0" i="0" lang="en-US" sz="1700" u="none" cap="none" strike="noStrik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causes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b="0" i="0" lang="en-US" sz="1700" u="none" cap="none" strike="noStrik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treatments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b="0" i="0" lang="en-US" sz="1700" u="none" cap="none" strike="noStrik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and</a:t>
            </a:r>
            <a:r>
              <a:rPr b="0" i="0" lang="en-US" sz="1700" u="none" cap="none" strike="noStrik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 description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/>
          </a:p>
          <a:p>
            <a:pPr indent="-336550" lvl="1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bin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is accumulated in </a:t>
            </a:r>
            <a:r>
              <a:rPr b="0" i="0" lang="en-US" sz="1700" u="none" cap="none" strike="noStrik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CSV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files to be </a:t>
            </a:r>
            <a:r>
              <a:rPr b="0" i="0" lang="en-US" sz="1700" u="none" cap="none" strike="noStrik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analyzed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and</a:t>
            </a:r>
            <a:r>
              <a:rPr b="0" i="0" lang="en-US" sz="1700" u="none" cap="none" strike="noStrik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 cleaned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/>
          </a:p>
        </p:txBody>
      </p:sp>
      <p:pic>
        <p:nvPicPr>
          <p:cNvPr id="567" name="Google Shape;567;p78"/>
          <p:cNvPicPr preferRelativeResize="0"/>
          <p:nvPr/>
        </p:nvPicPr>
        <p:blipFill rotWithShape="1">
          <a:blip r:embed="rId3">
            <a:alphaModFix/>
          </a:blip>
          <a:srcRect b="0" l="0" r="9803" t="0"/>
          <a:stretch/>
        </p:blipFill>
        <p:spPr>
          <a:xfrm>
            <a:off x="365718" y="3112656"/>
            <a:ext cx="3384246" cy="1893454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8"/>
          <p:cNvSpPr txBox="1"/>
          <p:nvPr/>
        </p:nvSpPr>
        <p:spPr>
          <a:xfrm>
            <a:off x="365718" y="2749283"/>
            <a:ext cx="1432195" cy="32635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NHS Website</a:t>
            </a:r>
            <a:endParaRPr b="1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69" name="Google Shape;569;p78"/>
          <p:cNvSpPr/>
          <p:nvPr/>
        </p:nvSpPr>
        <p:spPr>
          <a:xfrm>
            <a:off x="3933105" y="3596800"/>
            <a:ext cx="886200" cy="609300"/>
          </a:xfrm>
          <a:prstGeom prst="rightArrow">
            <a:avLst>
              <a:gd fmla="val 21960" name="adj1"/>
              <a:gd fmla="val 50000" name="adj2"/>
            </a:avLst>
          </a:prstGeom>
          <a:solidFill>
            <a:srgbClr val="F3C1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570" name="Google Shape;570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2446" y="3596800"/>
            <a:ext cx="3890609" cy="10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78"/>
          <p:cNvSpPr txBox="1"/>
          <p:nvPr/>
        </p:nvSpPr>
        <p:spPr>
          <a:xfrm>
            <a:off x="5002446" y="3158371"/>
            <a:ext cx="2154173" cy="4000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from Web Scraping</a:t>
            </a:r>
            <a:endParaRPr b="1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9"/>
          <p:cNvSpPr txBox="1"/>
          <p:nvPr>
            <p:ph type="title"/>
          </p:nvPr>
        </p:nvSpPr>
        <p:spPr>
          <a:xfrm>
            <a:off x="66624" y="311125"/>
            <a:ext cx="3313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Data Cleaning 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77" name="Google Shape;577;p79"/>
          <p:cNvSpPr txBox="1"/>
          <p:nvPr/>
        </p:nvSpPr>
        <p:spPr>
          <a:xfrm>
            <a:off x="250944" y="1005925"/>
            <a:ext cx="8642111" cy="3715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bin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is reviewed for </a:t>
            </a:r>
            <a:r>
              <a:rPr b="0" i="0" lang="en-US" sz="1700" u="none" cap="none" strike="noStrik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anomalies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/>
          </a:p>
          <a:p>
            <a:pPr indent="-3365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bin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is manually edited and cleaned to maintain </a:t>
            </a:r>
            <a:r>
              <a:rPr b="0" i="0" lang="en-US" sz="1700" u="none" cap="none" strike="noStrik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accuracy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/>
          </a:p>
          <a:p>
            <a:pPr indent="-3365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bin"/>
              <a:buChar char="●"/>
            </a:pPr>
            <a:r>
              <a:rPr b="0" i="0" lang="en-US" sz="1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is </a:t>
            </a:r>
            <a:r>
              <a:rPr b="0" i="0" lang="en-US" sz="1700" u="none" cap="none" strike="noStrik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standardized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across the dataset.</a:t>
            </a:r>
            <a:endParaRPr/>
          </a:p>
        </p:txBody>
      </p:sp>
      <p:pic>
        <p:nvPicPr>
          <p:cNvPr id="578" name="Google Shape;578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944" y="3471661"/>
            <a:ext cx="3850001" cy="10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79"/>
          <p:cNvSpPr txBox="1"/>
          <p:nvPr/>
        </p:nvSpPr>
        <p:spPr>
          <a:xfrm>
            <a:off x="250943" y="3012973"/>
            <a:ext cx="2095071" cy="4000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from Web Scraping</a:t>
            </a:r>
            <a:endParaRPr b="1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580" name="Google Shape;580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6485" y="3471661"/>
            <a:ext cx="3576570" cy="94317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79"/>
          <p:cNvSpPr txBox="1"/>
          <p:nvPr/>
        </p:nvSpPr>
        <p:spPr>
          <a:xfrm>
            <a:off x="5316485" y="3012973"/>
            <a:ext cx="1971006" cy="4000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Manually Cleaned Data</a:t>
            </a:r>
            <a:endParaRPr b="1" i="0" sz="1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82" name="Google Shape;582;p79"/>
          <p:cNvSpPr/>
          <p:nvPr/>
        </p:nvSpPr>
        <p:spPr>
          <a:xfrm>
            <a:off x="4265615" y="3482844"/>
            <a:ext cx="886200" cy="609300"/>
          </a:xfrm>
          <a:prstGeom prst="rightArrow">
            <a:avLst>
              <a:gd fmla="val 21960" name="adj1"/>
              <a:gd fmla="val 50000" name="adj2"/>
            </a:avLst>
          </a:prstGeom>
          <a:solidFill>
            <a:srgbClr val="F3C1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0"/>
          <p:cNvSpPr txBox="1"/>
          <p:nvPr>
            <p:ph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</a:t>
            </a:r>
            <a:r>
              <a:rPr lang="en-US">
                <a:solidFill>
                  <a:srgbClr val="EB9921"/>
                </a:solidFill>
              </a:rPr>
              <a:t>Implementation</a:t>
            </a:r>
            <a:endParaRPr>
              <a:solidFill>
                <a:srgbClr val="EB9921"/>
              </a:solidFill>
            </a:endParaRPr>
          </a:p>
        </p:txBody>
      </p:sp>
      <p:sp>
        <p:nvSpPr>
          <p:cNvPr id="588" name="Google Shape;588;p80"/>
          <p:cNvSpPr txBox="1"/>
          <p:nvPr>
            <p:ph idx="1" type="body"/>
          </p:nvPr>
        </p:nvSpPr>
        <p:spPr>
          <a:xfrm>
            <a:off x="720000" y="1572000"/>
            <a:ext cx="6230700" cy="31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bin"/>
              <a:buChar char="●"/>
            </a:pPr>
            <a:r>
              <a:rPr lang="en-US" sz="1700">
                <a:solidFill>
                  <a:schemeClr val="accent4"/>
                </a:solidFill>
              </a:rPr>
              <a:t>P</a:t>
            </a:r>
            <a:r>
              <a:rPr lang="en-US" sz="1700">
                <a:solidFill>
                  <a:schemeClr val="accent4"/>
                </a:solidFill>
              </a:rPr>
              <a:t>ostgreSQL </a:t>
            </a:r>
            <a:r>
              <a:rPr lang="en-US" sz="1700"/>
              <a:t>as the DBMS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bin"/>
              <a:buChar char="●"/>
            </a:pPr>
            <a:r>
              <a:rPr lang="en-US" sz="1700">
                <a:solidFill>
                  <a:schemeClr val="accent4"/>
                </a:solidFill>
              </a:rPr>
              <a:t>Creating </a:t>
            </a:r>
            <a:r>
              <a:rPr lang="en-US" sz="1700"/>
              <a:t>the database and all the required tables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bin"/>
              <a:buChar char="●"/>
            </a:pPr>
            <a:r>
              <a:rPr lang="en-US" sz="1700"/>
              <a:t>Inserting data from the CSV files into the database using </a:t>
            </a:r>
            <a:r>
              <a:rPr lang="en-US" sz="1700">
                <a:solidFill>
                  <a:schemeClr val="accent4"/>
                </a:solidFill>
              </a:rPr>
              <a:t>Python</a:t>
            </a:r>
            <a:endParaRPr sz="17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bin"/>
              <a:buChar char="●"/>
            </a:pPr>
            <a:r>
              <a:rPr lang="en-US" sz="1700"/>
              <a:t>A </a:t>
            </a:r>
            <a:r>
              <a:rPr lang="en-US" sz="1700">
                <a:solidFill>
                  <a:srgbClr val="EB9921"/>
                </a:solidFill>
              </a:rPr>
              <a:t>connection</a:t>
            </a:r>
            <a:r>
              <a:rPr lang="en-US" sz="1700"/>
              <a:t> was established using a </a:t>
            </a:r>
            <a:r>
              <a:rPr lang="en-US" sz="1700">
                <a:solidFill>
                  <a:srgbClr val="EB9921"/>
                </a:solidFill>
              </a:rPr>
              <a:t>Python</a:t>
            </a:r>
            <a:r>
              <a:rPr lang="en-US" sz="1700"/>
              <a:t> script 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bin"/>
              <a:buChar char="●"/>
            </a:pPr>
            <a:r>
              <a:rPr lang="en-US" sz="1700"/>
              <a:t>Chatbot </a:t>
            </a:r>
            <a:r>
              <a:rPr lang="en-US" sz="1700">
                <a:solidFill>
                  <a:schemeClr val="accent4"/>
                </a:solidFill>
              </a:rPr>
              <a:t>queries </a:t>
            </a:r>
            <a:r>
              <a:rPr lang="en-US" sz="1700"/>
              <a:t>the database</a:t>
            </a:r>
            <a:endParaRPr/>
          </a:p>
        </p:txBody>
      </p:sp>
      <p:sp>
        <p:nvSpPr>
          <p:cNvPr id="589" name="Google Shape;589;p80"/>
          <p:cNvSpPr txBox="1"/>
          <p:nvPr/>
        </p:nvSpPr>
        <p:spPr>
          <a:xfrm>
            <a:off x="328400" y="1298375"/>
            <a:ext cx="54300" cy="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590" name="Google Shape;590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6800" y="2629200"/>
            <a:ext cx="2301950" cy="22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81"/>
          <p:cNvSpPr txBox="1"/>
          <p:nvPr>
            <p:ph type="title"/>
          </p:nvPr>
        </p:nvSpPr>
        <p:spPr>
          <a:xfrm>
            <a:off x="720000" y="322450"/>
            <a:ext cx="7704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ChatBot</a:t>
            </a:r>
            <a:r>
              <a:rPr lang="en-US"/>
              <a:t> </a:t>
            </a:r>
            <a:r>
              <a:rPr lang="en-US">
                <a:solidFill>
                  <a:srgbClr val="EB9921"/>
                </a:solidFill>
              </a:rPr>
              <a:t>Implementation</a:t>
            </a:r>
            <a:endParaRPr>
              <a:solidFill>
                <a:srgbClr val="EB9921"/>
              </a:solidFill>
            </a:endParaRPr>
          </a:p>
        </p:txBody>
      </p:sp>
      <p:sp>
        <p:nvSpPr>
          <p:cNvPr id="596" name="Google Shape;596;p81"/>
          <p:cNvSpPr txBox="1"/>
          <p:nvPr>
            <p:ph idx="1" type="body"/>
          </p:nvPr>
        </p:nvSpPr>
        <p:spPr>
          <a:xfrm>
            <a:off x="0" y="1045600"/>
            <a:ext cx="6937500" cy="3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Migration from </a:t>
            </a:r>
            <a:r>
              <a:rPr lang="en-US" sz="1700">
                <a:solidFill>
                  <a:schemeClr val="accent4"/>
                </a:solidFill>
              </a:rPr>
              <a:t>OCaml</a:t>
            </a:r>
            <a:r>
              <a:rPr lang="en-US" sz="1700"/>
              <a:t> to </a:t>
            </a:r>
            <a:r>
              <a:rPr lang="en-US" sz="1700">
                <a:solidFill>
                  <a:schemeClr val="accent4"/>
                </a:solidFill>
              </a:rPr>
              <a:t>Python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Main Functionalities: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Input</a:t>
            </a:r>
            <a:r>
              <a:rPr lang="en-US" sz="1700">
                <a:solidFill>
                  <a:schemeClr val="accent4"/>
                </a:solidFill>
              </a:rPr>
              <a:t> Processing</a:t>
            </a:r>
            <a:r>
              <a:rPr lang="en-US" sz="1700"/>
              <a:t> and Intent</a:t>
            </a:r>
            <a:r>
              <a:rPr lang="en-US" sz="1700">
                <a:solidFill>
                  <a:schemeClr val="accent4"/>
                </a:solidFill>
              </a:rPr>
              <a:t> Recognition</a:t>
            </a:r>
            <a:r>
              <a:rPr lang="en-US" sz="1700"/>
              <a:t>: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 sz="1700"/>
              <a:t>Utilized </a:t>
            </a:r>
            <a:r>
              <a:rPr lang="en-US" sz="1700">
                <a:solidFill>
                  <a:schemeClr val="accent4"/>
                </a:solidFill>
              </a:rPr>
              <a:t>NLP</a:t>
            </a:r>
            <a:r>
              <a:rPr lang="en-US" sz="1700"/>
              <a:t> tools for processing user input, enabling the chatbot to recognize user intent.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Symptom/Disease</a:t>
            </a:r>
            <a:r>
              <a:rPr lang="en-US" sz="1700">
                <a:solidFill>
                  <a:schemeClr val="accent4"/>
                </a:solidFill>
              </a:rPr>
              <a:t> Detection</a:t>
            </a:r>
            <a:r>
              <a:rPr lang="en-US" sz="1700"/>
              <a:t>: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 sz="1700"/>
              <a:t>Identifying the closest matching disease or symptom based on user input.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Response</a:t>
            </a:r>
            <a:r>
              <a:rPr lang="en-US" sz="1700">
                <a:solidFill>
                  <a:schemeClr val="accent4"/>
                </a:solidFill>
              </a:rPr>
              <a:t> Generation</a:t>
            </a:r>
            <a:r>
              <a:rPr lang="en-US" sz="1700"/>
              <a:t>: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 sz="1700">
                <a:solidFill>
                  <a:schemeClr val="accent4"/>
                </a:solidFill>
              </a:rPr>
              <a:t>Responses</a:t>
            </a:r>
            <a:r>
              <a:rPr lang="en-US" sz="1700"/>
              <a:t> are based on recognized user intent.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 sz="1700">
                <a:solidFill>
                  <a:schemeClr val="accent4"/>
                </a:solidFill>
              </a:rPr>
              <a:t>Diagnoses</a:t>
            </a:r>
            <a:r>
              <a:rPr lang="en-US" sz="1700"/>
              <a:t> are generated upon user request, based on the symptoms provided by the user.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>
                <a:solidFill>
                  <a:schemeClr val="accent4"/>
                </a:solidFill>
              </a:rPr>
              <a:t>Incremental Development</a:t>
            </a:r>
            <a:r>
              <a:rPr lang="en-US" sz="1700"/>
              <a:t> Approach: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These functionalities were iteratively improved.</a:t>
            </a:r>
            <a:endParaRPr sz="1700">
              <a:solidFill>
                <a:schemeClr val="accent4"/>
              </a:solidFill>
            </a:endParaRPr>
          </a:p>
        </p:txBody>
      </p:sp>
      <p:sp>
        <p:nvSpPr>
          <p:cNvPr id="597" name="Google Shape;597;p81"/>
          <p:cNvSpPr txBox="1"/>
          <p:nvPr/>
        </p:nvSpPr>
        <p:spPr>
          <a:xfrm>
            <a:off x="328400" y="1298375"/>
            <a:ext cx="54300" cy="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598" name="Google Shape;59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6800" y="2629200"/>
            <a:ext cx="2301950" cy="22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4"/>
          <p:cNvSpPr txBox="1"/>
          <p:nvPr>
            <p:ph idx="5" type="title"/>
          </p:nvPr>
        </p:nvSpPr>
        <p:spPr>
          <a:xfrm>
            <a:off x="720000" y="474850"/>
            <a:ext cx="77040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TABLE OF </a:t>
            </a:r>
            <a:r>
              <a:rPr lang="en-US">
                <a:solidFill>
                  <a:schemeClr val="accent4"/>
                </a:solidFill>
              </a:rPr>
              <a:t>CONTENTS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439" name="Google Shape;439;p64"/>
          <p:cNvSpPr txBox="1"/>
          <p:nvPr>
            <p:ph idx="3" type="title"/>
          </p:nvPr>
        </p:nvSpPr>
        <p:spPr>
          <a:xfrm>
            <a:off x="921012" y="1524395"/>
            <a:ext cx="878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440" name="Google Shape;440;p64"/>
          <p:cNvSpPr txBox="1"/>
          <p:nvPr>
            <p:ph type="title"/>
          </p:nvPr>
        </p:nvSpPr>
        <p:spPr>
          <a:xfrm>
            <a:off x="1798811" y="1526151"/>
            <a:ext cx="19857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441" name="Google Shape;441;p64"/>
          <p:cNvSpPr txBox="1"/>
          <p:nvPr>
            <p:ph idx="4" type="title"/>
          </p:nvPr>
        </p:nvSpPr>
        <p:spPr>
          <a:xfrm>
            <a:off x="920112" y="3060779"/>
            <a:ext cx="878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442" name="Google Shape;442;p64"/>
          <p:cNvSpPr txBox="1"/>
          <p:nvPr>
            <p:ph idx="2" type="title"/>
          </p:nvPr>
        </p:nvSpPr>
        <p:spPr>
          <a:xfrm>
            <a:off x="1711799" y="3044100"/>
            <a:ext cx="24660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UML Diagrams</a:t>
            </a:r>
            <a:endParaRPr/>
          </a:p>
        </p:txBody>
      </p:sp>
      <p:sp>
        <p:nvSpPr>
          <p:cNvPr id="443" name="Google Shape;443;p64"/>
          <p:cNvSpPr txBox="1"/>
          <p:nvPr>
            <p:ph idx="6" type="title"/>
          </p:nvPr>
        </p:nvSpPr>
        <p:spPr>
          <a:xfrm>
            <a:off x="5143111" y="1564393"/>
            <a:ext cx="21900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Data Cleaning</a:t>
            </a:r>
            <a:endParaRPr/>
          </a:p>
        </p:txBody>
      </p:sp>
      <p:sp>
        <p:nvSpPr>
          <p:cNvPr id="444" name="Google Shape;444;p64"/>
          <p:cNvSpPr txBox="1"/>
          <p:nvPr>
            <p:ph idx="8" type="title"/>
          </p:nvPr>
        </p:nvSpPr>
        <p:spPr>
          <a:xfrm>
            <a:off x="920112" y="2272725"/>
            <a:ext cx="878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445" name="Google Shape;445;p64"/>
          <p:cNvSpPr txBox="1"/>
          <p:nvPr>
            <p:ph idx="9" type="title"/>
          </p:nvPr>
        </p:nvSpPr>
        <p:spPr>
          <a:xfrm>
            <a:off x="920112" y="3818786"/>
            <a:ext cx="878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446" name="Google Shape;446;p64"/>
          <p:cNvSpPr txBox="1"/>
          <p:nvPr/>
        </p:nvSpPr>
        <p:spPr>
          <a:xfrm>
            <a:off x="4253456" y="1527804"/>
            <a:ext cx="878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</a:pPr>
            <a:r>
              <a:rPr b="0" i="0" lang="en-US" sz="3500" u="none" cap="none" strike="noStrike">
                <a:solidFill>
                  <a:schemeClr val="accent4"/>
                </a:solidFill>
                <a:latin typeface="Candal"/>
                <a:ea typeface="Candal"/>
                <a:cs typeface="Candal"/>
                <a:sym typeface="Candal"/>
              </a:rPr>
              <a:t>05</a:t>
            </a:r>
            <a:endParaRPr/>
          </a:p>
        </p:txBody>
      </p:sp>
      <p:sp>
        <p:nvSpPr>
          <p:cNvPr id="447" name="Google Shape;447;p64"/>
          <p:cNvSpPr txBox="1"/>
          <p:nvPr/>
        </p:nvSpPr>
        <p:spPr>
          <a:xfrm>
            <a:off x="1799712" y="2306599"/>
            <a:ext cx="16470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l"/>
              <a:buNone/>
            </a:pPr>
            <a:r>
              <a:rPr b="1" lang="en-US" sz="1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rPr>
              <a:t>Database</a:t>
            </a:r>
            <a:endParaRPr b="1" sz="1800">
              <a:solidFill>
                <a:schemeClr val="dk1"/>
              </a:solidFill>
              <a:latin typeface="Candal"/>
              <a:ea typeface="Candal"/>
              <a:cs typeface="Candal"/>
              <a:sym typeface="Cand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l"/>
              <a:buNone/>
            </a:pPr>
            <a:r>
              <a:rPr b="1" lang="en-US" sz="1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rPr>
              <a:t>Design</a:t>
            </a:r>
            <a:endParaRPr b="1" sz="1800">
              <a:solidFill>
                <a:schemeClr val="dk1"/>
              </a:solidFill>
              <a:latin typeface="Candal"/>
              <a:ea typeface="Candal"/>
              <a:cs typeface="Candal"/>
              <a:sym typeface="Candal"/>
            </a:endParaRPr>
          </a:p>
        </p:txBody>
      </p:sp>
      <p:sp>
        <p:nvSpPr>
          <p:cNvPr id="448" name="Google Shape;448;p64"/>
          <p:cNvSpPr txBox="1"/>
          <p:nvPr/>
        </p:nvSpPr>
        <p:spPr>
          <a:xfrm>
            <a:off x="1685706" y="3781595"/>
            <a:ext cx="22119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l"/>
              <a:buNone/>
            </a:pPr>
            <a:r>
              <a:rPr b="1" lang="en-US" sz="1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rPr>
              <a:t>Data Collection</a:t>
            </a:r>
            <a:endParaRPr/>
          </a:p>
        </p:txBody>
      </p:sp>
      <p:sp>
        <p:nvSpPr>
          <p:cNvPr id="449" name="Google Shape;449;p64"/>
          <p:cNvSpPr txBox="1"/>
          <p:nvPr/>
        </p:nvSpPr>
        <p:spPr>
          <a:xfrm>
            <a:off x="5088648" y="3065288"/>
            <a:ext cx="25254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l"/>
              <a:buNone/>
            </a:pPr>
            <a:r>
              <a:rPr b="1" lang="en-US" sz="1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rPr>
              <a:t>Chatbot implementation</a:t>
            </a:r>
            <a:endParaRPr/>
          </a:p>
        </p:txBody>
      </p:sp>
      <p:sp>
        <p:nvSpPr>
          <p:cNvPr id="450" name="Google Shape;450;p64"/>
          <p:cNvSpPr txBox="1"/>
          <p:nvPr/>
        </p:nvSpPr>
        <p:spPr>
          <a:xfrm>
            <a:off x="5143100" y="3961625"/>
            <a:ext cx="1930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l"/>
              <a:buNone/>
            </a:pPr>
            <a:r>
              <a:rPr b="1" lang="en-US" sz="1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rPr>
              <a:t>Application development</a:t>
            </a:r>
            <a:endParaRPr/>
          </a:p>
        </p:txBody>
      </p:sp>
      <p:sp>
        <p:nvSpPr>
          <p:cNvPr id="451" name="Google Shape;451;p64"/>
          <p:cNvSpPr txBox="1"/>
          <p:nvPr/>
        </p:nvSpPr>
        <p:spPr>
          <a:xfrm>
            <a:off x="4253456" y="2314440"/>
            <a:ext cx="878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</a:pPr>
            <a:r>
              <a:rPr b="0" i="0" lang="en-US" sz="3500" u="none" cap="none" strike="noStrike">
                <a:solidFill>
                  <a:schemeClr val="accent4"/>
                </a:solidFill>
                <a:latin typeface="Candal"/>
                <a:ea typeface="Candal"/>
                <a:cs typeface="Candal"/>
                <a:sym typeface="Candal"/>
              </a:rPr>
              <a:t>06</a:t>
            </a:r>
            <a:endParaRPr/>
          </a:p>
        </p:txBody>
      </p:sp>
      <p:sp>
        <p:nvSpPr>
          <p:cNvPr id="452" name="Google Shape;452;p64"/>
          <p:cNvSpPr txBox="1"/>
          <p:nvPr/>
        </p:nvSpPr>
        <p:spPr>
          <a:xfrm>
            <a:off x="4329655" y="3105011"/>
            <a:ext cx="878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</a:pPr>
            <a:r>
              <a:rPr b="0" i="0" lang="en-US" sz="3500" u="none" cap="none" strike="noStrike">
                <a:solidFill>
                  <a:schemeClr val="accent4"/>
                </a:solidFill>
                <a:latin typeface="Candal"/>
                <a:ea typeface="Candal"/>
                <a:cs typeface="Candal"/>
                <a:sym typeface="Candal"/>
              </a:rPr>
              <a:t>07</a:t>
            </a:r>
            <a:endParaRPr/>
          </a:p>
        </p:txBody>
      </p:sp>
      <p:sp>
        <p:nvSpPr>
          <p:cNvPr id="453" name="Google Shape;453;p64"/>
          <p:cNvSpPr txBox="1"/>
          <p:nvPr/>
        </p:nvSpPr>
        <p:spPr>
          <a:xfrm>
            <a:off x="4253455" y="3819436"/>
            <a:ext cx="878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l"/>
              <a:buNone/>
            </a:pPr>
            <a:r>
              <a:rPr lang="en-US" sz="3500">
                <a:solidFill>
                  <a:schemeClr val="accent4"/>
                </a:solidFill>
                <a:latin typeface="Candal"/>
                <a:ea typeface="Candal"/>
                <a:cs typeface="Candal"/>
                <a:sym typeface="Candal"/>
              </a:rPr>
              <a:t>08</a:t>
            </a:r>
            <a:endParaRPr/>
          </a:p>
        </p:txBody>
      </p:sp>
      <p:sp>
        <p:nvSpPr>
          <p:cNvPr id="454" name="Google Shape;454;p64"/>
          <p:cNvSpPr txBox="1"/>
          <p:nvPr/>
        </p:nvSpPr>
        <p:spPr>
          <a:xfrm>
            <a:off x="5184050" y="2314850"/>
            <a:ext cx="23346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l"/>
              <a:buNone/>
            </a:pPr>
            <a:r>
              <a:rPr b="1" lang="en-US" sz="1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rPr>
              <a:t>Database</a:t>
            </a:r>
            <a:endParaRPr b="1" sz="1800">
              <a:solidFill>
                <a:schemeClr val="dk1"/>
              </a:solidFill>
              <a:latin typeface="Candal"/>
              <a:ea typeface="Candal"/>
              <a:cs typeface="Candal"/>
              <a:sym typeface="Cand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ndal"/>
              <a:buNone/>
            </a:pPr>
            <a:r>
              <a:rPr b="1" lang="en-US" sz="18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rPr>
              <a:t>implementation</a:t>
            </a:r>
            <a:endParaRPr b="1" sz="1800">
              <a:solidFill>
                <a:schemeClr val="dk1"/>
              </a:solidFill>
              <a:latin typeface="Candal"/>
              <a:ea typeface="Candal"/>
              <a:cs typeface="Candal"/>
              <a:sym typeface="Cand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2"/>
          <p:cNvSpPr txBox="1"/>
          <p:nvPr>
            <p:ph type="title"/>
          </p:nvPr>
        </p:nvSpPr>
        <p:spPr>
          <a:xfrm>
            <a:off x="302214" y="2069399"/>
            <a:ext cx="52863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THANK YOU</a:t>
            </a:r>
            <a:r>
              <a:rPr lang="en-US">
                <a:solidFill>
                  <a:schemeClr val="accent4"/>
                </a:solidFill>
              </a:rPr>
              <a:t>!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604" name="Google Shape;604;p82"/>
          <p:cNvGrpSpPr/>
          <p:nvPr/>
        </p:nvGrpSpPr>
        <p:grpSpPr>
          <a:xfrm>
            <a:off x="5588522" y="1301922"/>
            <a:ext cx="2853535" cy="2539656"/>
            <a:chOff x="2939000" y="4013975"/>
            <a:chExt cx="1323225" cy="1177675"/>
          </a:xfrm>
        </p:grpSpPr>
        <p:sp>
          <p:nvSpPr>
            <p:cNvPr id="605" name="Google Shape;605;p82"/>
            <p:cNvSpPr/>
            <p:nvPr/>
          </p:nvSpPr>
          <p:spPr>
            <a:xfrm>
              <a:off x="2939000" y="4013975"/>
              <a:ext cx="1323225" cy="1177500"/>
            </a:xfrm>
            <a:custGeom>
              <a:rect b="b" l="l" r="r" t="t"/>
              <a:pathLst>
                <a:path extrusionOk="0" h="47100" w="52929">
                  <a:moveTo>
                    <a:pt x="32738" y="0"/>
                  </a:moveTo>
                  <a:cubicBezTo>
                    <a:pt x="29161" y="0"/>
                    <a:pt x="25592" y="1032"/>
                    <a:pt x="22581" y="2959"/>
                  </a:cubicBezTo>
                  <a:cubicBezTo>
                    <a:pt x="19793" y="4737"/>
                    <a:pt x="17528" y="7207"/>
                    <a:pt x="15292" y="9649"/>
                  </a:cubicBezTo>
                  <a:cubicBezTo>
                    <a:pt x="12671" y="12504"/>
                    <a:pt x="10051" y="15376"/>
                    <a:pt x="7431" y="18240"/>
                  </a:cubicBezTo>
                  <a:cubicBezTo>
                    <a:pt x="5185" y="20682"/>
                    <a:pt x="2883" y="23218"/>
                    <a:pt x="1685" y="26316"/>
                  </a:cubicBezTo>
                  <a:cubicBezTo>
                    <a:pt x="1" y="30695"/>
                    <a:pt x="824" y="35945"/>
                    <a:pt x="3781" y="39585"/>
                  </a:cubicBezTo>
                  <a:cubicBezTo>
                    <a:pt x="5017" y="41129"/>
                    <a:pt x="6645" y="42355"/>
                    <a:pt x="8451" y="43216"/>
                  </a:cubicBezTo>
                  <a:cubicBezTo>
                    <a:pt x="11212" y="44526"/>
                    <a:pt x="14365" y="44648"/>
                    <a:pt x="17275" y="45555"/>
                  </a:cubicBezTo>
                  <a:cubicBezTo>
                    <a:pt x="20906" y="46688"/>
                    <a:pt x="24986" y="47071"/>
                    <a:pt x="28767" y="47099"/>
                  </a:cubicBezTo>
                  <a:cubicBezTo>
                    <a:pt x="28817" y="47100"/>
                    <a:pt x="28868" y="47100"/>
                    <a:pt x="28919" y="47100"/>
                  </a:cubicBezTo>
                  <a:cubicBezTo>
                    <a:pt x="32987" y="47100"/>
                    <a:pt x="37130" y="46354"/>
                    <a:pt x="40661" y="44348"/>
                  </a:cubicBezTo>
                  <a:cubicBezTo>
                    <a:pt x="46547" y="40989"/>
                    <a:pt x="50056" y="34438"/>
                    <a:pt x="51366" y="27794"/>
                  </a:cubicBezTo>
                  <a:cubicBezTo>
                    <a:pt x="52929" y="19849"/>
                    <a:pt x="51459" y="10857"/>
                    <a:pt x="45648" y="5223"/>
                  </a:cubicBezTo>
                  <a:cubicBezTo>
                    <a:pt x="42654" y="2313"/>
                    <a:pt x="38658" y="479"/>
                    <a:pt x="34512" y="86"/>
                  </a:cubicBezTo>
                  <a:cubicBezTo>
                    <a:pt x="33922" y="29"/>
                    <a:pt x="33330" y="0"/>
                    <a:pt x="32738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82"/>
            <p:cNvSpPr/>
            <p:nvPr/>
          </p:nvSpPr>
          <p:spPr>
            <a:xfrm>
              <a:off x="3420000" y="4653600"/>
              <a:ext cx="676125" cy="512625"/>
            </a:xfrm>
            <a:custGeom>
              <a:rect b="b" l="l" r="r" t="t"/>
              <a:pathLst>
                <a:path extrusionOk="0" h="20505" w="27045">
                  <a:moveTo>
                    <a:pt x="2555" y="1"/>
                  </a:moveTo>
                  <a:cubicBezTo>
                    <a:pt x="2293" y="1938"/>
                    <a:pt x="2041" y="3894"/>
                    <a:pt x="1760" y="5840"/>
                  </a:cubicBezTo>
                  <a:cubicBezTo>
                    <a:pt x="1301" y="9274"/>
                    <a:pt x="833" y="12699"/>
                    <a:pt x="375" y="16143"/>
                  </a:cubicBezTo>
                  <a:cubicBezTo>
                    <a:pt x="281" y="16929"/>
                    <a:pt x="1" y="17865"/>
                    <a:pt x="47" y="18642"/>
                  </a:cubicBezTo>
                  <a:cubicBezTo>
                    <a:pt x="85" y="19343"/>
                    <a:pt x="815" y="19418"/>
                    <a:pt x="1423" y="19596"/>
                  </a:cubicBezTo>
                  <a:cubicBezTo>
                    <a:pt x="2920" y="20017"/>
                    <a:pt x="4474" y="20111"/>
                    <a:pt x="6018" y="20186"/>
                  </a:cubicBezTo>
                  <a:cubicBezTo>
                    <a:pt x="7768" y="20279"/>
                    <a:pt x="9527" y="20392"/>
                    <a:pt x="11277" y="20485"/>
                  </a:cubicBezTo>
                  <a:cubicBezTo>
                    <a:pt x="11469" y="20495"/>
                    <a:pt x="11662" y="20505"/>
                    <a:pt x="11853" y="20505"/>
                  </a:cubicBezTo>
                  <a:cubicBezTo>
                    <a:pt x="12202" y="20505"/>
                    <a:pt x="12544" y="20472"/>
                    <a:pt x="12858" y="20345"/>
                  </a:cubicBezTo>
                  <a:cubicBezTo>
                    <a:pt x="13541" y="20073"/>
                    <a:pt x="14636" y="19109"/>
                    <a:pt x="15048" y="18501"/>
                  </a:cubicBezTo>
                  <a:cubicBezTo>
                    <a:pt x="18885" y="12737"/>
                    <a:pt x="23058" y="8020"/>
                    <a:pt x="27045" y="2340"/>
                  </a:cubicBezTo>
                  <a:lnTo>
                    <a:pt x="27045" y="2340"/>
                  </a:lnTo>
                  <a:cubicBezTo>
                    <a:pt x="25191" y="2486"/>
                    <a:pt x="23331" y="2559"/>
                    <a:pt x="21471" y="2559"/>
                  </a:cubicBezTo>
                  <a:cubicBezTo>
                    <a:pt x="15092" y="2559"/>
                    <a:pt x="8706" y="1703"/>
                    <a:pt x="2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82"/>
            <p:cNvSpPr/>
            <p:nvPr/>
          </p:nvSpPr>
          <p:spPr>
            <a:xfrm>
              <a:off x="4128375" y="4575425"/>
              <a:ext cx="57125" cy="37500"/>
            </a:xfrm>
            <a:custGeom>
              <a:rect b="b" l="l" r="r" t="t"/>
              <a:pathLst>
                <a:path extrusionOk="0" h="1500" w="2285">
                  <a:moveTo>
                    <a:pt x="2054" y="1"/>
                  </a:moveTo>
                  <a:cubicBezTo>
                    <a:pt x="1985" y="1"/>
                    <a:pt x="1911" y="32"/>
                    <a:pt x="1844" y="49"/>
                  </a:cubicBezTo>
                  <a:cubicBezTo>
                    <a:pt x="1470" y="217"/>
                    <a:pt x="1115" y="386"/>
                    <a:pt x="759" y="601"/>
                  </a:cubicBezTo>
                  <a:cubicBezTo>
                    <a:pt x="572" y="713"/>
                    <a:pt x="413" y="835"/>
                    <a:pt x="244" y="975"/>
                  </a:cubicBezTo>
                  <a:cubicBezTo>
                    <a:pt x="188" y="1022"/>
                    <a:pt x="48" y="1106"/>
                    <a:pt x="20" y="1172"/>
                  </a:cubicBezTo>
                  <a:cubicBezTo>
                    <a:pt x="1" y="1247"/>
                    <a:pt x="66" y="1434"/>
                    <a:pt x="95" y="1500"/>
                  </a:cubicBezTo>
                  <a:cubicBezTo>
                    <a:pt x="609" y="1275"/>
                    <a:pt x="1115" y="1022"/>
                    <a:pt x="1611" y="751"/>
                  </a:cubicBezTo>
                  <a:cubicBezTo>
                    <a:pt x="1798" y="648"/>
                    <a:pt x="1985" y="545"/>
                    <a:pt x="2144" y="405"/>
                  </a:cubicBezTo>
                  <a:cubicBezTo>
                    <a:pt x="2209" y="330"/>
                    <a:pt x="2284" y="236"/>
                    <a:pt x="2256" y="143"/>
                  </a:cubicBezTo>
                  <a:cubicBezTo>
                    <a:pt x="2237" y="58"/>
                    <a:pt x="2163" y="12"/>
                    <a:pt x="2078" y="2"/>
                  </a:cubicBezTo>
                  <a:cubicBezTo>
                    <a:pt x="2070" y="1"/>
                    <a:pt x="2062" y="1"/>
                    <a:pt x="20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82"/>
            <p:cNvSpPr/>
            <p:nvPr/>
          </p:nvSpPr>
          <p:spPr>
            <a:xfrm>
              <a:off x="4116700" y="4541475"/>
              <a:ext cx="38375" cy="54150"/>
            </a:xfrm>
            <a:custGeom>
              <a:rect b="b" l="l" r="r" t="t"/>
              <a:pathLst>
                <a:path extrusionOk="0" h="2166" w="1535">
                  <a:moveTo>
                    <a:pt x="1311" y="1"/>
                  </a:moveTo>
                  <a:cubicBezTo>
                    <a:pt x="1239" y="1"/>
                    <a:pt x="1159" y="25"/>
                    <a:pt x="1095" y="60"/>
                  </a:cubicBezTo>
                  <a:cubicBezTo>
                    <a:pt x="861" y="219"/>
                    <a:pt x="702" y="462"/>
                    <a:pt x="562" y="705"/>
                  </a:cubicBezTo>
                  <a:cubicBezTo>
                    <a:pt x="440" y="986"/>
                    <a:pt x="281" y="1257"/>
                    <a:pt x="159" y="1538"/>
                  </a:cubicBezTo>
                  <a:cubicBezTo>
                    <a:pt x="122" y="1632"/>
                    <a:pt x="0" y="1856"/>
                    <a:pt x="47" y="1940"/>
                  </a:cubicBezTo>
                  <a:cubicBezTo>
                    <a:pt x="94" y="2043"/>
                    <a:pt x="356" y="2118"/>
                    <a:pt x="440" y="2165"/>
                  </a:cubicBezTo>
                  <a:cubicBezTo>
                    <a:pt x="767" y="1566"/>
                    <a:pt x="1095" y="986"/>
                    <a:pt x="1422" y="387"/>
                  </a:cubicBezTo>
                  <a:cubicBezTo>
                    <a:pt x="1479" y="293"/>
                    <a:pt x="1535" y="162"/>
                    <a:pt x="1469" y="69"/>
                  </a:cubicBezTo>
                  <a:cubicBezTo>
                    <a:pt x="1434" y="20"/>
                    <a:pt x="1376" y="1"/>
                    <a:pt x="13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82"/>
            <p:cNvSpPr/>
            <p:nvPr/>
          </p:nvSpPr>
          <p:spPr>
            <a:xfrm>
              <a:off x="4093050" y="4532425"/>
              <a:ext cx="16175" cy="56500"/>
            </a:xfrm>
            <a:custGeom>
              <a:rect b="b" l="l" r="r" t="t"/>
              <a:pathLst>
                <a:path extrusionOk="0" h="2260" w="647">
                  <a:moveTo>
                    <a:pt x="338" y="0"/>
                  </a:moveTo>
                  <a:cubicBezTo>
                    <a:pt x="235" y="0"/>
                    <a:pt x="141" y="75"/>
                    <a:pt x="85" y="169"/>
                  </a:cubicBezTo>
                  <a:cubicBezTo>
                    <a:pt x="29" y="262"/>
                    <a:pt x="29" y="365"/>
                    <a:pt x="20" y="468"/>
                  </a:cubicBezTo>
                  <a:cubicBezTo>
                    <a:pt x="1" y="871"/>
                    <a:pt x="20" y="1264"/>
                    <a:pt x="57" y="1666"/>
                  </a:cubicBezTo>
                  <a:cubicBezTo>
                    <a:pt x="66" y="1778"/>
                    <a:pt x="57" y="2181"/>
                    <a:pt x="123" y="2246"/>
                  </a:cubicBezTo>
                  <a:cubicBezTo>
                    <a:pt x="132" y="2255"/>
                    <a:pt x="166" y="2259"/>
                    <a:pt x="213" y="2259"/>
                  </a:cubicBezTo>
                  <a:cubicBezTo>
                    <a:pt x="357" y="2259"/>
                    <a:pt x="619" y="2225"/>
                    <a:pt x="619" y="2218"/>
                  </a:cubicBezTo>
                  <a:cubicBezTo>
                    <a:pt x="637" y="1638"/>
                    <a:pt x="647" y="1058"/>
                    <a:pt x="619" y="468"/>
                  </a:cubicBezTo>
                  <a:cubicBezTo>
                    <a:pt x="609" y="365"/>
                    <a:pt x="609" y="272"/>
                    <a:pt x="553" y="178"/>
                  </a:cubicBezTo>
                  <a:cubicBezTo>
                    <a:pt x="506" y="85"/>
                    <a:pt x="431" y="19"/>
                    <a:pt x="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82"/>
            <p:cNvSpPr/>
            <p:nvPr/>
          </p:nvSpPr>
          <p:spPr>
            <a:xfrm>
              <a:off x="4044400" y="4548925"/>
              <a:ext cx="43075" cy="55800"/>
            </a:xfrm>
            <a:custGeom>
              <a:rect b="b" l="l" r="r" t="t"/>
              <a:pathLst>
                <a:path extrusionOk="0" h="2232" w="1723">
                  <a:moveTo>
                    <a:pt x="284" y="0"/>
                  </a:moveTo>
                  <a:cubicBezTo>
                    <a:pt x="267" y="0"/>
                    <a:pt x="251" y="2"/>
                    <a:pt x="234" y="5"/>
                  </a:cubicBezTo>
                  <a:cubicBezTo>
                    <a:pt x="122" y="42"/>
                    <a:pt x="47" y="155"/>
                    <a:pt x="29" y="267"/>
                  </a:cubicBezTo>
                  <a:cubicBezTo>
                    <a:pt x="1" y="389"/>
                    <a:pt x="29" y="501"/>
                    <a:pt x="57" y="604"/>
                  </a:cubicBezTo>
                  <a:cubicBezTo>
                    <a:pt x="178" y="1015"/>
                    <a:pt x="384" y="1390"/>
                    <a:pt x="684" y="1708"/>
                  </a:cubicBezTo>
                  <a:cubicBezTo>
                    <a:pt x="824" y="1867"/>
                    <a:pt x="974" y="2026"/>
                    <a:pt x="1152" y="2166"/>
                  </a:cubicBezTo>
                  <a:cubicBezTo>
                    <a:pt x="1213" y="2207"/>
                    <a:pt x="1249" y="2231"/>
                    <a:pt x="1287" y="2231"/>
                  </a:cubicBezTo>
                  <a:cubicBezTo>
                    <a:pt x="1319" y="2231"/>
                    <a:pt x="1353" y="2214"/>
                    <a:pt x="1404" y="2176"/>
                  </a:cubicBezTo>
                  <a:cubicBezTo>
                    <a:pt x="1507" y="2092"/>
                    <a:pt x="1619" y="2007"/>
                    <a:pt x="1722" y="1942"/>
                  </a:cubicBezTo>
                  <a:lnTo>
                    <a:pt x="702" y="323"/>
                  </a:lnTo>
                  <a:cubicBezTo>
                    <a:pt x="646" y="239"/>
                    <a:pt x="599" y="155"/>
                    <a:pt x="515" y="89"/>
                  </a:cubicBezTo>
                  <a:cubicBezTo>
                    <a:pt x="446" y="35"/>
                    <a:pt x="363" y="0"/>
                    <a:pt x="2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82"/>
            <p:cNvSpPr/>
            <p:nvPr/>
          </p:nvSpPr>
          <p:spPr>
            <a:xfrm>
              <a:off x="4061725" y="4584225"/>
              <a:ext cx="77225" cy="93250"/>
            </a:xfrm>
            <a:custGeom>
              <a:rect b="b" l="l" r="r" t="t"/>
              <a:pathLst>
                <a:path extrusionOk="0" h="3730" w="3089">
                  <a:moveTo>
                    <a:pt x="1786" y="0"/>
                  </a:moveTo>
                  <a:cubicBezTo>
                    <a:pt x="1742" y="0"/>
                    <a:pt x="1699" y="2"/>
                    <a:pt x="1656" y="6"/>
                  </a:cubicBezTo>
                  <a:cubicBezTo>
                    <a:pt x="1160" y="34"/>
                    <a:pt x="692" y="305"/>
                    <a:pt x="393" y="717"/>
                  </a:cubicBezTo>
                  <a:cubicBezTo>
                    <a:pt x="94" y="1138"/>
                    <a:pt x="0" y="1690"/>
                    <a:pt x="159" y="2177"/>
                  </a:cubicBezTo>
                  <a:cubicBezTo>
                    <a:pt x="328" y="2654"/>
                    <a:pt x="374" y="3188"/>
                    <a:pt x="814" y="3515"/>
                  </a:cubicBezTo>
                  <a:cubicBezTo>
                    <a:pt x="1015" y="3659"/>
                    <a:pt x="1261" y="3730"/>
                    <a:pt x="1510" y="3730"/>
                  </a:cubicBezTo>
                  <a:cubicBezTo>
                    <a:pt x="1714" y="3730"/>
                    <a:pt x="1920" y="3683"/>
                    <a:pt x="2106" y="3590"/>
                  </a:cubicBezTo>
                  <a:cubicBezTo>
                    <a:pt x="2508" y="3393"/>
                    <a:pt x="2807" y="3010"/>
                    <a:pt x="2948" y="2579"/>
                  </a:cubicBezTo>
                  <a:cubicBezTo>
                    <a:pt x="3088" y="2139"/>
                    <a:pt x="3088" y="1672"/>
                    <a:pt x="3013" y="1232"/>
                  </a:cubicBezTo>
                  <a:cubicBezTo>
                    <a:pt x="2957" y="857"/>
                    <a:pt x="2826" y="483"/>
                    <a:pt x="2545" y="249"/>
                  </a:cubicBezTo>
                  <a:cubicBezTo>
                    <a:pt x="2343" y="79"/>
                    <a:pt x="2063" y="0"/>
                    <a:pt x="1786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82"/>
            <p:cNvSpPr/>
            <p:nvPr/>
          </p:nvSpPr>
          <p:spPr>
            <a:xfrm>
              <a:off x="4054225" y="4630675"/>
              <a:ext cx="60625" cy="53275"/>
            </a:xfrm>
            <a:custGeom>
              <a:rect b="b" l="l" r="r" t="t"/>
              <a:pathLst>
                <a:path extrusionOk="0" h="2131" w="2425">
                  <a:moveTo>
                    <a:pt x="800" y="0"/>
                  </a:moveTo>
                  <a:cubicBezTo>
                    <a:pt x="709" y="0"/>
                    <a:pt x="618" y="12"/>
                    <a:pt x="534" y="38"/>
                  </a:cubicBezTo>
                  <a:cubicBezTo>
                    <a:pt x="1" y="207"/>
                    <a:pt x="263" y="628"/>
                    <a:pt x="534" y="918"/>
                  </a:cubicBezTo>
                  <a:cubicBezTo>
                    <a:pt x="927" y="1311"/>
                    <a:pt x="1348" y="1685"/>
                    <a:pt x="1816" y="2003"/>
                  </a:cubicBezTo>
                  <a:cubicBezTo>
                    <a:pt x="1904" y="2067"/>
                    <a:pt x="2012" y="2131"/>
                    <a:pt x="2123" y="2131"/>
                  </a:cubicBezTo>
                  <a:cubicBezTo>
                    <a:pt x="2142" y="2131"/>
                    <a:pt x="2162" y="2129"/>
                    <a:pt x="2181" y="2125"/>
                  </a:cubicBezTo>
                  <a:cubicBezTo>
                    <a:pt x="2368" y="2078"/>
                    <a:pt x="2424" y="1844"/>
                    <a:pt x="2424" y="1657"/>
                  </a:cubicBezTo>
                  <a:cubicBezTo>
                    <a:pt x="2415" y="1264"/>
                    <a:pt x="2275" y="871"/>
                    <a:pt x="2012" y="581"/>
                  </a:cubicBezTo>
                  <a:cubicBezTo>
                    <a:pt x="1760" y="281"/>
                    <a:pt x="1395" y="85"/>
                    <a:pt x="1011" y="19"/>
                  </a:cubicBezTo>
                  <a:cubicBezTo>
                    <a:pt x="942" y="7"/>
                    <a:pt x="871" y="0"/>
                    <a:pt x="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82"/>
            <p:cNvSpPr/>
            <p:nvPr/>
          </p:nvSpPr>
          <p:spPr>
            <a:xfrm>
              <a:off x="3962050" y="4635100"/>
              <a:ext cx="150225" cy="135800"/>
            </a:xfrm>
            <a:custGeom>
              <a:rect b="b" l="l" r="r" t="t"/>
              <a:pathLst>
                <a:path extrusionOk="0" h="5432" w="6009">
                  <a:moveTo>
                    <a:pt x="4318" y="1"/>
                  </a:moveTo>
                  <a:cubicBezTo>
                    <a:pt x="3767" y="1"/>
                    <a:pt x="3243" y="283"/>
                    <a:pt x="2808" y="610"/>
                  </a:cubicBezTo>
                  <a:cubicBezTo>
                    <a:pt x="2368" y="928"/>
                    <a:pt x="1966" y="1293"/>
                    <a:pt x="1582" y="1714"/>
                  </a:cubicBezTo>
                  <a:cubicBezTo>
                    <a:pt x="1039" y="2304"/>
                    <a:pt x="412" y="3090"/>
                    <a:pt x="122" y="3848"/>
                  </a:cubicBezTo>
                  <a:cubicBezTo>
                    <a:pt x="1" y="4175"/>
                    <a:pt x="1" y="4624"/>
                    <a:pt x="122" y="4942"/>
                  </a:cubicBezTo>
                  <a:cubicBezTo>
                    <a:pt x="269" y="5297"/>
                    <a:pt x="541" y="5432"/>
                    <a:pt x="862" y="5432"/>
                  </a:cubicBezTo>
                  <a:cubicBezTo>
                    <a:pt x="990" y="5432"/>
                    <a:pt x="1125" y="5410"/>
                    <a:pt x="1264" y="5373"/>
                  </a:cubicBezTo>
                  <a:cubicBezTo>
                    <a:pt x="2284" y="5092"/>
                    <a:pt x="3285" y="4671"/>
                    <a:pt x="4184" y="4119"/>
                  </a:cubicBezTo>
                  <a:cubicBezTo>
                    <a:pt x="4979" y="3632"/>
                    <a:pt x="5746" y="2977"/>
                    <a:pt x="5915" y="2060"/>
                  </a:cubicBezTo>
                  <a:cubicBezTo>
                    <a:pt x="6008" y="1583"/>
                    <a:pt x="5887" y="1059"/>
                    <a:pt x="5615" y="666"/>
                  </a:cubicBezTo>
                  <a:cubicBezTo>
                    <a:pt x="5335" y="282"/>
                    <a:pt x="4867" y="11"/>
                    <a:pt x="4371" y="2"/>
                  </a:cubicBezTo>
                  <a:cubicBezTo>
                    <a:pt x="4353" y="1"/>
                    <a:pt x="4336" y="1"/>
                    <a:pt x="4318" y="1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82"/>
            <p:cNvSpPr/>
            <p:nvPr/>
          </p:nvSpPr>
          <p:spPr>
            <a:xfrm>
              <a:off x="4000000" y="4686325"/>
              <a:ext cx="103000" cy="70875"/>
            </a:xfrm>
            <a:custGeom>
              <a:rect b="b" l="l" r="r" t="t"/>
              <a:pathLst>
                <a:path extrusionOk="0" h="2835" w="4120">
                  <a:moveTo>
                    <a:pt x="4071" y="1"/>
                  </a:moveTo>
                  <a:cubicBezTo>
                    <a:pt x="4060" y="1"/>
                    <a:pt x="4050" y="7"/>
                    <a:pt x="4041" y="21"/>
                  </a:cubicBezTo>
                  <a:cubicBezTo>
                    <a:pt x="3845" y="376"/>
                    <a:pt x="3629" y="694"/>
                    <a:pt x="3330" y="984"/>
                  </a:cubicBezTo>
                  <a:cubicBezTo>
                    <a:pt x="3049" y="1265"/>
                    <a:pt x="2722" y="1508"/>
                    <a:pt x="2385" y="1724"/>
                  </a:cubicBezTo>
                  <a:cubicBezTo>
                    <a:pt x="1636" y="2173"/>
                    <a:pt x="822" y="2454"/>
                    <a:pt x="8" y="2809"/>
                  </a:cubicBezTo>
                  <a:cubicBezTo>
                    <a:pt x="1" y="2816"/>
                    <a:pt x="4" y="2834"/>
                    <a:pt x="15" y="2834"/>
                  </a:cubicBezTo>
                  <a:cubicBezTo>
                    <a:pt x="18" y="2834"/>
                    <a:pt x="22" y="2832"/>
                    <a:pt x="27" y="2828"/>
                  </a:cubicBezTo>
                  <a:cubicBezTo>
                    <a:pt x="878" y="2575"/>
                    <a:pt x="1730" y="2238"/>
                    <a:pt x="2488" y="1752"/>
                  </a:cubicBezTo>
                  <a:cubicBezTo>
                    <a:pt x="3133" y="1349"/>
                    <a:pt x="3788" y="769"/>
                    <a:pt x="4107" y="58"/>
                  </a:cubicBezTo>
                  <a:cubicBezTo>
                    <a:pt x="4120" y="32"/>
                    <a:pt x="4096" y="1"/>
                    <a:pt x="4071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82"/>
            <p:cNvSpPr/>
            <p:nvPr/>
          </p:nvSpPr>
          <p:spPr>
            <a:xfrm>
              <a:off x="4051475" y="4698475"/>
              <a:ext cx="29200" cy="26300"/>
            </a:xfrm>
            <a:custGeom>
              <a:rect b="b" l="l" r="r" t="t"/>
              <a:pathLst>
                <a:path extrusionOk="0" h="1052" w="1168">
                  <a:moveTo>
                    <a:pt x="1132" y="1"/>
                  </a:moveTo>
                  <a:cubicBezTo>
                    <a:pt x="1129" y="1"/>
                    <a:pt x="1125" y="1"/>
                    <a:pt x="1121" y="2"/>
                  </a:cubicBezTo>
                  <a:cubicBezTo>
                    <a:pt x="1028" y="77"/>
                    <a:pt x="962" y="180"/>
                    <a:pt x="878" y="274"/>
                  </a:cubicBezTo>
                  <a:cubicBezTo>
                    <a:pt x="794" y="367"/>
                    <a:pt x="700" y="452"/>
                    <a:pt x="616" y="545"/>
                  </a:cubicBezTo>
                  <a:cubicBezTo>
                    <a:pt x="429" y="723"/>
                    <a:pt x="232" y="873"/>
                    <a:pt x="26" y="1004"/>
                  </a:cubicBezTo>
                  <a:cubicBezTo>
                    <a:pt x="1" y="1012"/>
                    <a:pt x="22" y="1052"/>
                    <a:pt x="40" y="1052"/>
                  </a:cubicBezTo>
                  <a:cubicBezTo>
                    <a:pt x="42" y="1052"/>
                    <a:pt x="43" y="1051"/>
                    <a:pt x="45" y="1051"/>
                  </a:cubicBezTo>
                  <a:cubicBezTo>
                    <a:pt x="270" y="929"/>
                    <a:pt x="494" y="789"/>
                    <a:pt x="681" y="629"/>
                  </a:cubicBezTo>
                  <a:cubicBezTo>
                    <a:pt x="775" y="545"/>
                    <a:pt x="869" y="452"/>
                    <a:pt x="943" y="358"/>
                  </a:cubicBezTo>
                  <a:cubicBezTo>
                    <a:pt x="1028" y="265"/>
                    <a:pt x="1121" y="171"/>
                    <a:pt x="1168" y="49"/>
                  </a:cubicBezTo>
                  <a:cubicBezTo>
                    <a:pt x="1168" y="25"/>
                    <a:pt x="1154" y="1"/>
                    <a:pt x="1132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82"/>
            <p:cNvSpPr/>
            <p:nvPr/>
          </p:nvSpPr>
          <p:spPr>
            <a:xfrm>
              <a:off x="4119350" y="4606675"/>
              <a:ext cx="11400" cy="51450"/>
            </a:xfrm>
            <a:custGeom>
              <a:rect b="b" l="l" r="r" t="t"/>
              <a:pathLst>
                <a:path extrusionOk="0" h="2058" w="456">
                  <a:moveTo>
                    <a:pt x="288" y="1"/>
                  </a:moveTo>
                  <a:cubicBezTo>
                    <a:pt x="266" y="1"/>
                    <a:pt x="247" y="23"/>
                    <a:pt x="259" y="53"/>
                  </a:cubicBezTo>
                  <a:cubicBezTo>
                    <a:pt x="278" y="231"/>
                    <a:pt x="325" y="390"/>
                    <a:pt x="325" y="577"/>
                  </a:cubicBezTo>
                  <a:cubicBezTo>
                    <a:pt x="334" y="727"/>
                    <a:pt x="325" y="895"/>
                    <a:pt x="315" y="1045"/>
                  </a:cubicBezTo>
                  <a:cubicBezTo>
                    <a:pt x="278" y="1382"/>
                    <a:pt x="175" y="1728"/>
                    <a:pt x="6" y="2018"/>
                  </a:cubicBezTo>
                  <a:cubicBezTo>
                    <a:pt x="1" y="2041"/>
                    <a:pt x="13" y="2057"/>
                    <a:pt x="27" y="2057"/>
                  </a:cubicBezTo>
                  <a:cubicBezTo>
                    <a:pt x="36" y="2057"/>
                    <a:pt x="46" y="2051"/>
                    <a:pt x="53" y="2037"/>
                  </a:cubicBezTo>
                  <a:cubicBezTo>
                    <a:pt x="240" y="1737"/>
                    <a:pt x="362" y="1410"/>
                    <a:pt x="409" y="1045"/>
                  </a:cubicBezTo>
                  <a:cubicBezTo>
                    <a:pt x="456" y="727"/>
                    <a:pt x="456" y="334"/>
                    <a:pt x="325" y="25"/>
                  </a:cubicBezTo>
                  <a:cubicBezTo>
                    <a:pt x="314" y="8"/>
                    <a:pt x="301" y="1"/>
                    <a:pt x="288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82"/>
            <p:cNvSpPr/>
            <p:nvPr/>
          </p:nvSpPr>
          <p:spPr>
            <a:xfrm>
              <a:off x="3476625" y="4502850"/>
              <a:ext cx="50550" cy="39425"/>
            </a:xfrm>
            <a:custGeom>
              <a:rect b="b" l="l" r="r" t="t"/>
              <a:pathLst>
                <a:path extrusionOk="0" h="1577" w="2022">
                  <a:moveTo>
                    <a:pt x="1747" y="0"/>
                  </a:moveTo>
                  <a:cubicBezTo>
                    <a:pt x="1663" y="0"/>
                    <a:pt x="1579" y="30"/>
                    <a:pt x="1507" y="60"/>
                  </a:cubicBezTo>
                  <a:cubicBezTo>
                    <a:pt x="1142" y="220"/>
                    <a:pt x="814" y="416"/>
                    <a:pt x="524" y="659"/>
                  </a:cubicBezTo>
                  <a:cubicBezTo>
                    <a:pt x="384" y="762"/>
                    <a:pt x="178" y="903"/>
                    <a:pt x="94" y="1062"/>
                  </a:cubicBezTo>
                  <a:cubicBezTo>
                    <a:pt x="0" y="1212"/>
                    <a:pt x="141" y="1436"/>
                    <a:pt x="234" y="1576"/>
                  </a:cubicBezTo>
                  <a:cubicBezTo>
                    <a:pt x="824" y="1436"/>
                    <a:pt x="1376" y="1118"/>
                    <a:pt x="1797" y="669"/>
                  </a:cubicBezTo>
                  <a:cubicBezTo>
                    <a:pt x="1881" y="575"/>
                    <a:pt x="1965" y="472"/>
                    <a:pt x="1993" y="360"/>
                  </a:cubicBezTo>
                  <a:cubicBezTo>
                    <a:pt x="2021" y="238"/>
                    <a:pt x="1984" y="89"/>
                    <a:pt x="1881" y="32"/>
                  </a:cubicBezTo>
                  <a:cubicBezTo>
                    <a:pt x="1838" y="9"/>
                    <a:pt x="1792" y="0"/>
                    <a:pt x="17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82"/>
            <p:cNvSpPr/>
            <p:nvPr/>
          </p:nvSpPr>
          <p:spPr>
            <a:xfrm>
              <a:off x="3452525" y="4466350"/>
              <a:ext cx="19900" cy="58400"/>
            </a:xfrm>
            <a:custGeom>
              <a:rect b="b" l="l" r="r" t="t"/>
              <a:pathLst>
                <a:path extrusionOk="0" h="2336" w="796">
                  <a:moveTo>
                    <a:pt x="452" y="1"/>
                  </a:moveTo>
                  <a:cubicBezTo>
                    <a:pt x="386" y="1"/>
                    <a:pt x="321" y="39"/>
                    <a:pt x="272" y="89"/>
                  </a:cubicBezTo>
                  <a:cubicBezTo>
                    <a:pt x="94" y="248"/>
                    <a:pt x="56" y="491"/>
                    <a:pt x="38" y="716"/>
                  </a:cubicBezTo>
                  <a:cubicBezTo>
                    <a:pt x="0" y="1099"/>
                    <a:pt x="0" y="1474"/>
                    <a:pt x="28" y="1867"/>
                  </a:cubicBezTo>
                  <a:cubicBezTo>
                    <a:pt x="28" y="1979"/>
                    <a:pt x="0" y="2288"/>
                    <a:pt x="103" y="2335"/>
                  </a:cubicBezTo>
                  <a:cubicBezTo>
                    <a:pt x="107" y="2335"/>
                    <a:pt x="114" y="2336"/>
                    <a:pt x="124" y="2336"/>
                  </a:cubicBezTo>
                  <a:cubicBezTo>
                    <a:pt x="227" y="2336"/>
                    <a:pt x="637" y="2297"/>
                    <a:pt x="637" y="2297"/>
                  </a:cubicBezTo>
                  <a:cubicBezTo>
                    <a:pt x="711" y="1633"/>
                    <a:pt x="796" y="950"/>
                    <a:pt x="683" y="285"/>
                  </a:cubicBezTo>
                  <a:cubicBezTo>
                    <a:pt x="655" y="182"/>
                    <a:pt x="618" y="51"/>
                    <a:pt x="515" y="14"/>
                  </a:cubicBezTo>
                  <a:cubicBezTo>
                    <a:pt x="494" y="5"/>
                    <a:pt x="473" y="1"/>
                    <a:pt x="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82"/>
            <p:cNvSpPr/>
            <p:nvPr/>
          </p:nvSpPr>
          <p:spPr>
            <a:xfrm>
              <a:off x="3412275" y="4474825"/>
              <a:ext cx="34650" cy="55425"/>
            </a:xfrm>
            <a:custGeom>
              <a:rect b="b" l="l" r="r" t="t"/>
              <a:pathLst>
                <a:path extrusionOk="0" h="2217" w="1386">
                  <a:moveTo>
                    <a:pt x="271" y="1"/>
                  </a:moveTo>
                  <a:cubicBezTo>
                    <a:pt x="262" y="1"/>
                    <a:pt x="253" y="1"/>
                    <a:pt x="244" y="2"/>
                  </a:cubicBezTo>
                  <a:cubicBezTo>
                    <a:pt x="141" y="12"/>
                    <a:pt x="57" y="105"/>
                    <a:pt x="19" y="218"/>
                  </a:cubicBezTo>
                  <a:cubicBezTo>
                    <a:pt x="1" y="321"/>
                    <a:pt x="10" y="424"/>
                    <a:pt x="19" y="526"/>
                  </a:cubicBezTo>
                  <a:cubicBezTo>
                    <a:pt x="66" y="929"/>
                    <a:pt x="244" y="1341"/>
                    <a:pt x="450" y="1668"/>
                  </a:cubicBezTo>
                  <a:cubicBezTo>
                    <a:pt x="572" y="1827"/>
                    <a:pt x="684" y="2005"/>
                    <a:pt x="843" y="2145"/>
                  </a:cubicBezTo>
                  <a:cubicBezTo>
                    <a:pt x="898" y="2197"/>
                    <a:pt x="953" y="2216"/>
                    <a:pt x="1010" y="2216"/>
                  </a:cubicBezTo>
                  <a:cubicBezTo>
                    <a:pt x="1129" y="2216"/>
                    <a:pt x="1253" y="2133"/>
                    <a:pt x="1386" y="2089"/>
                  </a:cubicBezTo>
                  <a:cubicBezTo>
                    <a:pt x="1227" y="1425"/>
                    <a:pt x="955" y="807"/>
                    <a:pt x="590" y="246"/>
                  </a:cubicBezTo>
                  <a:cubicBezTo>
                    <a:pt x="520" y="131"/>
                    <a:pt x="408" y="1"/>
                    <a:pt x="2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82"/>
            <p:cNvSpPr/>
            <p:nvPr/>
          </p:nvSpPr>
          <p:spPr>
            <a:xfrm>
              <a:off x="3377650" y="4507175"/>
              <a:ext cx="53600" cy="42150"/>
            </a:xfrm>
            <a:custGeom>
              <a:rect b="b" l="l" r="r" t="t"/>
              <a:pathLst>
                <a:path extrusionOk="0" h="1686" w="2144">
                  <a:moveTo>
                    <a:pt x="340" y="0"/>
                  </a:moveTo>
                  <a:cubicBezTo>
                    <a:pt x="253" y="0"/>
                    <a:pt x="168" y="29"/>
                    <a:pt x="104" y="93"/>
                  </a:cubicBezTo>
                  <a:cubicBezTo>
                    <a:pt x="10" y="187"/>
                    <a:pt x="1" y="337"/>
                    <a:pt x="38" y="468"/>
                  </a:cubicBezTo>
                  <a:cubicBezTo>
                    <a:pt x="85" y="589"/>
                    <a:pt x="169" y="702"/>
                    <a:pt x="263" y="795"/>
                  </a:cubicBezTo>
                  <a:cubicBezTo>
                    <a:pt x="544" y="1085"/>
                    <a:pt x="880" y="1319"/>
                    <a:pt x="1227" y="1469"/>
                  </a:cubicBezTo>
                  <a:cubicBezTo>
                    <a:pt x="1414" y="1553"/>
                    <a:pt x="1601" y="1609"/>
                    <a:pt x="1807" y="1656"/>
                  </a:cubicBezTo>
                  <a:cubicBezTo>
                    <a:pt x="1861" y="1671"/>
                    <a:pt x="1896" y="1685"/>
                    <a:pt x="1928" y="1685"/>
                  </a:cubicBezTo>
                  <a:cubicBezTo>
                    <a:pt x="1957" y="1685"/>
                    <a:pt x="1981" y="1673"/>
                    <a:pt x="2013" y="1637"/>
                  </a:cubicBezTo>
                  <a:cubicBezTo>
                    <a:pt x="2022" y="1619"/>
                    <a:pt x="2144" y="1329"/>
                    <a:pt x="2134" y="1319"/>
                  </a:cubicBezTo>
                  <a:cubicBezTo>
                    <a:pt x="1695" y="936"/>
                    <a:pt x="1255" y="543"/>
                    <a:pt x="787" y="206"/>
                  </a:cubicBezTo>
                  <a:cubicBezTo>
                    <a:pt x="693" y="121"/>
                    <a:pt x="572" y="56"/>
                    <a:pt x="459" y="18"/>
                  </a:cubicBezTo>
                  <a:cubicBezTo>
                    <a:pt x="421" y="7"/>
                    <a:pt x="380" y="0"/>
                    <a:pt x="3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82"/>
            <p:cNvSpPr/>
            <p:nvPr/>
          </p:nvSpPr>
          <p:spPr>
            <a:xfrm>
              <a:off x="3419525" y="4518525"/>
              <a:ext cx="67650" cy="69425"/>
            </a:xfrm>
            <a:custGeom>
              <a:rect b="b" l="l" r="r" t="t"/>
              <a:pathLst>
                <a:path extrusionOk="0" h="2777" w="2706">
                  <a:moveTo>
                    <a:pt x="1635" y="0"/>
                  </a:moveTo>
                  <a:cubicBezTo>
                    <a:pt x="1554" y="0"/>
                    <a:pt x="1473" y="9"/>
                    <a:pt x="1395" y="23"/>
                  </a:cubicBezTo>
                  <a:cubicBezTo>
                    <a:pt x="955" y="89"/>
                    <a:pt x="553" y="351"/>
                    <a:pt x="300" y="725"/>
                  </a:cubicBezTo>
                  <a:cubicBezTo>
                    <a:pt x="57" y="1099"/>
                    <a:pt x="1" y="1586"/>
                    <a:pt x="160" y="1998"/>
                  </a:cubicBezTo>
                  <a:cubicBezTo>
                    <a:pt x="323" y="2409"/>
                    <a:pt x="733" y="2777"/>
                    <a:pt x="1158" y="2777"/>
                  </a:cubicBezTo>
                  <a:cubicBezTo>
                    <a:pt x="1294" y="2777"/>
                    <a:pt x="1432" y="2739"/>
                    <a:pt x="1564" y="2653"/>
                  </a:cubicBezTo>
                  <a:cubicBezTo>
                    <a:pt x="1788" y="2512"/>
                    <a:pt x="2003" y="2362"/>
                    <a:pt x="2219" y="2222"/>
                  </a:cubicBezTo>
                  <a:cubicBezTo>
                    <a:pt x="2359" y="2119"/>
                    <a:pt x="2527" y="2007"/>
                    <a:pt x="2612" y="1857"/>
                  </a:cubicBezTo>
                  <a:cubicBezTo>
                    <a:pt x="2705" y="1679"/>
                    <a:pt x="2687" y="1483"/>
                    <a:pt x="2677" y="1286"/>
                  </a:cubicBezTo>
                  <a:cubicBezTo>
                    <a:pt x="2658" y="1071"/>
                    <a:pt x="2630" y="847"/>
                    <a:pt x="2546" y="650"/>
                  </a:cubicBezTo>
                  <a:cubicBezTo>
                    <a:pt x="2481" y="453"/>
                    <a:pt x="2350" y="266"/>
                    <a:pt x="2162" y="145"/>
                  </a:cubicBezTo>
                  <a:cubicBezTo>
                    <a:pt x="2001" y="41"/>
                    <a:pt x="1817" y="0"/>
                    <a:pt x="1635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82"/>
            <p:cNvSpPr/>
            <p:nvPr/>
          </p:nvSpPr>
          <p:spPr>
            <a:xfrm>
              <a:off x="3443875" y="4559750"/>
              <a:ext cx="49850" cy="41325"/>
            </a:xfrm>
            <a:custGeom>
              <a:rect b="b" l="l" r="r" t="t"/>
              <a:pathLst>
                <a:path extrusionOk="0" h="1653" w="1994">
                  <a:moveTo>
                    <a:pt x="1316" y="1"/>
                  </a:moveTo>
                  <a:cubicBezTo>
                    <a:pt x="1235" y="1"/>
                    <a:pt x="1153" y="12"/>
                    <a:pt x="1076" y="30"/>
                  </a:cubicBezTo>
                  <a:cubicBezTo>
                    <a:pt x="730" y="115"/>
                    <a:pt x="431" y="349"/>
                    <a:pt x="262" y="657"/>
                  </a:cubicBezTo>
                  <a:cubicBezTo>
                    <a:pt x="159" y="854"/>
                    <a:pt x="0" y="1359"/>
                    <a:pt x="159" y="1565"/>
                  </a:cubicBezTo>
                  <a:cubicBezTo>
                    <a:pt x="205" y="1629"/>
                    <a:pt x="285" y="1652"/>
                    <a:pt x="380" y="1652"/>
                  </a:cubicBezTo>
                  <a:cubicBezTo>
                    <a:pt x="576" y="1652"/>
                    <a:pt x="831" y="1550"/>
                    <a:pt x="945" y="1500"/>
                  </a:cubicBezTo>
                  <a:cubicBezTo>
                    <a:pt x="1179" y="1387"/>
                    <a:pt x="1376" y="1238"/>
                    <a:pt x="1572" y="1088"/>
                  </a:cubicBezTo>
                  <a:cubicBezTo>
                    <a:pt x="1750" y="957"/>
                    <a:pt x="1928" y="816"/>
                    <a:pt x="1965" y="611"/>
                  </a:cubicBezTo>
                  <a:cubicBezTo>
                    <a:pt x="1993" y="405"/>
                    <a:pt x="1872" y="199"/>
                    <a:pt x="1684" y="96"/>
                  </a:cubicBezTo>
                  <a:cubicBezTo>
                    <a:pt x="1571" y="28"/>
                    <a:pt x="1443" y="1"/>
                    <a:pt x="13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82"/>
            <p:cNvSpPr/>
            <p:nvPr/>
          </p:nvSpPr>
          <p:spPr>
            <a:xfrm>
              <a:off x="3446675" y="4564925"/>
              <a:ext cx="118175" cy="165675"/>
            </a:xfrm>
            <a:custGeom>
              <a:rect b="b" l="l" r="r" t="t"/>
              <a:pathLst>
                <a:path extrusionOk="0" h="6627" w="4727">
                  <a:moveTo>
                    <a:pt x="1276" y="0"/>
                  </a:moveTo>
                  <a:cubicBezTo>
                    <a:pt x="1190" y="0"/>
                    <a:pt x="1104" y="9"/>
                    <a:pt x="1020" y="29"/>
                  </a:cubicBezTo>
                  <a:cubicBezTo>
                    <a:pt x="459" y="160"/>
                    <a:pt x="94" y="750"/>
                    <a:pt x="47" y="1321"/>
                  </a:cubicBezTo>
                  <a:cubicBezTo>
                    <a:pt x="0" y="1901"/>
                    <a:pt x="216" y="2462"/>
                    <a:pt x="459" y="2986"/>
                  </a:cubicBezTo>
                  <a:cubicBezTo>
                    <a:pt x="655" y="3379"/>
                    <a:pt x="871" y="3772"/>
                    <a:pt x="1114" y="4165"/>
                  </a:cubicBezTo>
                  <a:cubicBezTo>
                    <a:pt x="1411" y="4600"/>
                    <a:pt x="3089" y="6626"/>
                    <a:pt x="4064" y="6626"/>
                  </a:cubicBezTo>
                  <a:cubicBezTo>
                    <a:pt x="4285" y="6626"/>
                    <a:pt x="4470" y="6522"/>
                    <a:pt x="4595" y="6271"/>
                  </a:cubicBezTo>
                  <a:cubicBezTo>
                    <a:pt x="4726" y="6028"/>
                    <a:pt x="4679" y="5747"/>
                    <a:pt x="4632" y="5476"/>
                  </a:cubicBezTo>
                  <a:cubicBezTo>
                    <a:pt x="4352" y="3978"/>
                    <a:pt x="3790" y="2537"/>
                    <a:pt x="2976" y="1255"/>
                  </a:cubicBezTo>
                  <a:cubicBezTo>
                    <a:pt x="2752" y="900"/>
                    <a:pt x="2508" y="563"/>
                    <a:pt x="2181" y="319"/>
                  </a:cubicBezTo>
                  <a:cubicBezTo>
                    <a:pt x="1923" y="128"/>
                    <a:pt x="1595" y="0"/>
                    <a:pt x="1276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82"/>
            <p:cNvSpPr/>
            <p:nvPr/>
          </p:nvSpPr>
          <p:spPr>
            <a:xfrm>
              <a:off x="3457975" y="4606100"/>
              <a:ext cx="69150" cy="95550"/>
            </a:xfrm>
            <a:custGeom>
              <a:rect b="b" l="l" r="r" t="t"/>
              <a:pathLst>
                <a:path extrusionOk="0" h="3822" w="2766">
                  <a:moveTo>
                    <a:pt x="23" y="1"/>
                  </a:moveTo>
                  <a:cubicBezTo>
                    <a:pt x="10" y="1"/>
                    <a:pt x="1" y="11"/>
                    <a:pt x="7" y="29"/>
                  </a:cubicBezTo>
                  <a:cubicBezTo>
                    <a:pt x="213" y="806"/>
                    <a:pt x="587" y="1536"/>
                    <a:pt x="1074" y="2191"/>
                  </a:cubicBezTo>
                  <a:cubicBezTo>
                    <a:pt x="1308" y="2509"/>
                    <a:pt x="1560" y="2808"/>
                    <a:pt x="1841" y="3089"/>
                  </a:cubicBezTo>
                  <a:cubicBezTo>
                    <a:pt x="1981" y="3230"/>
                    <a:pt x="2131" y="3370"/>
                    <a:pt x="2300" y="3501"/>
                  </a:cubicBezTo>
                  <a:cubicBezTo>
                    <a:pt x="2431" y="3604"/>
                    <a:pt x="2580" y="3754"/>
                    <a:pt x="2739" y="3819"/>
                  </a:cubicBezTo>
                  <a:cubicBezTo>
                    <a:pt x="2743" y="3821"/>
                    <a:pt x="2746" y="3822"/>
                    <a:pt x="2749" y="3822"/>
                  </a:cubicBezTo>
                  <a:cubicBezTo>
                    <a:pt x="2761" y="3822"/>
                    <a:pt x="2766" y="3806"/>
                    <a:pt x="2758" y="3791"/>
                  </a:cubicBezTo>
                  <a:cubicBezTo>
                    <a:pt x="2636" y="3641"/>
                    <a:pt x="2449" y="3538"/>
                    <a:pt x="2309" y="3407"/>
                  </a:cubicBezTo>
                  <a:cubicBezTo>
                    <a:pt x="2159" y="3276"/>
                    <a:pt x="2019" y="3155"/>
                    <a:pt x="1878" y="3014"/>
                  </a:cubicBezTo>
                  <a:cubicBezTo>
                    <a:pt x="1598" y="2724"/>
                    <a:pt x="1336" y="2425"/>
                    <a:pt x="1120" y="2107"/>
                  </a:cubicBezTo>
                  <a:cubicBezTo>
                    <a:pt x="662" y="1461"/>
                    <a:pt x="306" y="750"/>
                    <a:pt x="44" y="11"/>
                  </a:cubicBezTo>
                  <a:cubicBezTo>
                    <a:pt x="38" y="4"/>
                    <a:pt x="30" y="1"/>
                    <a:pt x="23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82"/>
            <p:cNvSpPr/>
            <p:nvPr/>
          </p:nvSpPr>
          <p:spPr>
            <a:xfrm>
              <a:off x="3479825" y="4626925"/>
              <a:ext cx="33400" cy="41975"/>
            </a:xfrm>
            <a:custGeom>
              <a:rect b="b" l="l" r="r" t="t"/>
              <a:pathLst>
                <a:path extrusionOk="0" h="1679" w="1336">
                  <a:moveTo>
                    <a:pt x="24" y="1"/>
                  </a:moveTo>
                  <a:cubicBezTo>
                    <a:pt x="12" y="1"/>
                    <a:pt x="0" y="11"/>
                    <a:pt x="13" y="29"/>
                  </a:cubicBezTo>
                  <a:cubicBezTo>
                    <a:pt x="134" y="357"/>
                    <a:pt x="312" y="665"/>
                    <a:pt x="527" y="937"/>
                  </a:cubicBezTo>
                  <a:cubicBezTo>
                    <a:pt x="630" y="1077"/>
                    <a:pt x="742" y="1208"/>
                    <a:pt x="873" y="1339"/>
                  </a:cubicBezTo>
                  <a:cubicBezTo>
                    <a:pt x="995" y="1451"/>
                    <a:pt x="1135" y="1601"/>
                    <a:pt x="1285" y="1667"/>
                  </a:cubicBezTo>
                  <a:cubicBezTo>
                    <a:pt x="1291" y="1675"/>
                    <a:pt x="1298" y="1678"/>
                    <a:pt x="1305" y="1678"/>
                  </a:cubicBezTo>
                  <a:cubicBezTo>
                    <a:pt x="1321" y="1678"/>
                    <a:pt x="1336" y="1658"/>
                    <a:pt x="1323" y="1639"/>
                  </a:cubicBezTo>
                  <a:cubicBezTo>
                    <a:pt x="1276" y="1573"/>
                    <a:pt x="1201" y="1526"/>
                    <a:pt x="1145" y="1461"/>
                  </a:cubicBezTo>
                  <a:cubicBezTo>
                    <a:pt x="1089" y="1405"/>
                    <a:pt x="1014" y="1349"/>
                    <a:pt x="958" y="1292"/>
                  </a:cubicBezTo>
                  <a:cubicBezTo>
                    <a:pt x="827" y="1171"/>
                    <a:pt x="714" y="1040"/>
                    <a:pt x="602" y="899"/>
                  </a:cubicBezTo>
                  <a:cubicBezTo>
                    <a:pt x="387" y="637"/>
                    <a:pt x="200" y="329"/>
                    <a:pt x="41" y="10"/>
                  </a:cubicBezTo>
                  <a:cubicBezTo>
                    <a:pt x="37" y="4"/>
                    <a:pt x="30" y="1"/>
                    <a:pt x="24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82"/>
            <p:cNvSpPr/>
            <p:nvPr/>
          </p:nvSpPr>
          <p:spPr>
            <a:xfrm>
              <a:off x="3534400" y="4640575"/>
              <a:ext cx="453650" cy="423250"/>
            </a:xfrm>
            <a:custGeom>
              <a:rect b="b" l="l" r="r" t="t"/>
              <a:pathLst>
                <a:path extrusionOk="0" h="16930" w="18146">
                  <a:moveTo>
                    <a:pt x="5326" y="0"/>
                  </a:moveTo>
                  <a:cubicBezTo>
                    <a:pt x="4674" y="0"/>
                    <a:pt x="4022" y="7"/>
                    <a:pt x="3369" y="16"/>
                  </a:cubicBezTo>
                  <a:cubicBezTo>
                    <a:pt x="2836" y="26"/>
                    <a:pt x="2293" y="45"/>
                    <a:pt x="1778" y="204"/>
                  </a:cubicBezTo>
                  <a:cubicBezTo>
                    <a:pt x="1273" y="372"/>
                    <a:pt x="637" y="821"/>
                    <a:pt x="543" y="1355"/>
                  </a:cubicBezTo>
                  <a:cubicBezTo>
                    <a:pt x="1" y="4190"/>
                    <a:pt x="197" y="7063"/>
                    <a:pt x="1152" y="9786"/>
                  </a:cubicBezTo>
                  <a:cubicBezTo>
                    <a:pt x="2097" y="12509"/>
                    <a:pt x="3753" y="14989"/>
                    <a:pt x="5933" y="16898"/>
                  </a:cubicBezTo>
                  <a:cubicBezTo>
                    <a:pt x="6066" y="16920"/>
                    <a:pt x="6199" y="16929"/>
                    <a:pt x="6331" y="16929"/>
                  </a:cubicBezTo>
                  <a:cubicBezTo>
                    <a:pt x="7001" y="16929"/>
                    <a:pt x="7665" y="16683"/>
                    <a:pt x="8329" y="16496"/>
                  </a:cubicBezTo>
                  <a:cubicBezTo>
                    <a:pt x="11239" y="15635"/>
                    <a:pt x="13841" y="13688"/>
                    <a:pt x="15506" y="11152"/>
                  </a:cubicBezTo>
                  <a:cubicBezTo>
                    <a:pt x="17181" y="8616"/>
                    <a:pt x="18145" y="5594"/>
                    <a:pt x="17780" y="2571"/>
                  </a:cubicBezTo>
                  <a:cubicBezTo>
                    <a:pt x="17369" y="2038"/>
                    <a:pt x="16639" y="1514"/>
                    <a:pt x="16030" y="1224"/>
                  </a:cubicBezTo>
                  <a:cubicBezTo>
                    <a:pt x="14945" y="709"/>
                    <a:pt x="13747" y="512"/>
                    <a:pt x="12549" y="372"/>
                  </a:cubicBezTo>
                  <a:cubicBezTo>
                    <a:pt x="10154" y="85"/>
                    <a:pt x="7742" y="0"/>
                    <a:pt x="5326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82"/>
            <p:cNvSpPr/>
            <p:nvPr/>
          </p:nvSpPr>
          <p:spPr>
            <a:xfrm>
              <a:off x="3563875" y="4738200"/>
              <a:ext cx="390400" cy="55050"/>
            </a:xfrm>
            <a:custGeom>
              <a:rect b="b" l="l" r="r" t="t"/>
              <a:pathLst>
                <a:path extrusionOk="0" h="2202" w="15616">
                  <a:moveTo>
                    <a:pt x="3973" y="1"/>
                  </a:moveTo>
                  <a:cubicBezTo>
                    <a:pt x="3803" y="1"/>
                    <a:pt x="3633" y="2"/>
                    <a:pt x="3463" y="4"/>
                  </a:cubicBezTo>
                  <a:cubicBezTo>
                    <a:pt x="2892" y="23"/>
                    <a:pt x="2331" y="42"/>
                    <a:pt x="1769" y="89"/>
                  </a:cubicBezTo>
                  <a:cubicBezTo>
                    <a:pt x="1198" y="135"/>
                    <a:pt x="609" y="163"/>
                    <a:pt x="66" y="304"/>
                  </a:cubicBezTo>
                  <a:cubicBezTo>
                    <a:pt x="1" y="313"/>
                    <a:pt x="19" y="407"/>
                    <a:pt x="75" y="407"/>
                  </a:cubicBezTo>
                  <a:cubicBezTo>
                    <a:pt x="581" y="407"/>
                    <a:pt x="1095" y="332"/>
                    <a:pt x="1591" y="304"/>
                  </a:cubicBezTo>
                  <a:cubicBezTo>
                    <a:pt x="2097" y="266"/>
                    <a:pt x="2602" y="238"/>
                    <a:pt x="3089" y="220"/>
                  </a:cubicBezTo>
                  <a:cubicBezTo>
                    <a:pt x="3406" y="208"/>
                    <a:pt x="3723" y="203"/>
                    <a:pt x="4040" y="203"/>
                  </a:cubicBezTo>
                  <a:cubicBezTo>
                    <a:pt x="4734" y="203"/>
                    <a:pt x="5427" y="228"/>
                    <a:pt x="6121" y="266"/>
                  </a:cubicBezTo>
                  <a:cubicBezTo>
                    <a:pt x="8133" y="397"/>
                    <a:pt x="10144" y="706"/>
                    <a:pt x="12110" y="1202"/>
                  </a:cubicBezTo>
                  <a:cubicBezTo>
                    <a:pt x="13223" y="1483"/>
                    <a:pt x="14318" y="1810"/>
                    <a:pt x="15394" y="2185"/>
                  </a:cubicBezTo>
                  <a:cubicBezTo>
                    <a:pt x="15418" y="2196"/>
                    <a:pt x="15441" y="2201"/>
                    <a:pt x="15460" y="2201"/>
                  </a:cubicBezTo>
                  <a:cubicBezTo>
                    <a:pt x="15586" y="2201"/>
                    <a:pt x="15616" y="1999"/>
                    <a:pt x="15478" y="1951"/>
                  </a:cubicBezTo>
                  <a:cubicBezTo>
                    <a:pt x="13560" y="1240"/>
                    <a:pt x="11576" y="753"/>
                    <a:pt x="9546" y="425"/>
                  </a:cubicBezTo>
                  <a:cubicBezTo>
                    <a:pt x="7701" y="142"/>
                    <a:pt x="5841" y="1"/>
                    <a:pt x="39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82"/>
            <p:cNvSpPr/>
            <p:nvPr/>
          </p:nvSpPr>
          <p:spPr>
            <a:xfrm>
              <a:off x="3697400" y="4708775"/>
              <a:ext cx="106300" cy="95125"/>
            </a:xfrm>
            <a:custGeom>
              <a:rect b="b" l="l" r="r" t="t"/>
              <a:pathLst>
                <a:path extrusionOk="0" h="3805" w="4252">
                  <a:moveTo>
                    <a:pt x="2181" y="0"/>
                  </a:moveTo>
                  <a:cubicBezTo>
                    <a:pt x="2154" y="0"/>
                    <a:pt x="2126" y="1"/>
                    <a:pt x="2099" y="2"/>
                  </a:cubicBezTo>
                  <a:cubicBezTo>
                    <a:pt x="1304" y="40"/>
                    <a:pt x="574" y="620"/>
                    <a:pt x="359" y="1397"/>
                  </a:cubicBezTo>
                  <a:cubicBezTo>
                    <a:pt x="1" y="2700"/>
                    <a:pt x="1093" y="3805"/>
                    <a:pt x="2253" y="3805"/>
                  </a:cubicBezTo>
                  <a:cubicBezTo>
                    <a:pt x="2642" y="3805"/>
                    <a:pt x="3038" y="3681"/>
                    <a:pt x="3390" y="3399"/>
                  </a:cubicBezTo>
                  <a:cubicBezTo>
                    <a:pt x="4008" y="2894"/>
                    <a:pt x="4251" y="1977"/>
                    <a:pt x="3971" y="1228"/>
                  </a:cubicBezTo>
                  <a:cubicBezTo>
                    <a:pt x="3699" y="505"/>
                    <a:pt x="2948" y="0"/>
                    <a:pt x="21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82"/>
            <p:cNvSpPr/>
            <p:nvPr/>
          </p:nvSpPr>
          <p:spPr>
            <a:xfrm>
              <a:off x="3707400" y="4717650"/>
              <a:ext cx="87400" cy="77500"/>
            </a:xfrm>
            <a:custGeom>
              <a:rect b="b" l="l" r="r" t="t"/>
              <a:pathLst>
                <a:path extrusionOk="0" h="3100" w="3496">
                  <a:moveTo>
                    <a:pt x="1807" y="1"/>
                  </a:moveTo>
                  <a:cubicBezTo>
                    <a:pt x="1780" y="1"/>
                    <a:pt x="1754" y="1"/>
                    <a:pt x="1727" y="3"/>
                  </a:cubicBezTo>
                  <a:cubicBezTo>
                    <a:pt x="1072" y="22"/>
                    <a:pt x="473" y="499"/>
                    <a:pt x="295" y="1135"/>
                  </a:cubicBezTo>
                  <a:cubicBezTo>
                    <a:pt x="1" y="2202"/>
                    <a:pt x="900" y="3100"/>
                    <a:pt x="1850" y="3100"/>
                  </a:cubicBezTo>
                  <a:cubicBezTo>
                    <a:pt x="2167" y="3100"/>
                    <a:pt x="2490" y="3000"/>
                    <a:pt x="2775" y="2773"/>
                  </a:cubicBezTo>
                  <a:cubicBezTo>
                    <a:pt x="3290" y="2361"/>
                    <a:pt x="3496" y="1612"/>
                    <a:pt x="3262" y="1004"/>
                  </a:cubicBezTo>
                  <a:cubicBezTo>
                    <a:pt x="3037" y="421"/>
                    <a:pt x="2434" y="1"/>
                    <a:pt x="1807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82"/>
            <p:cNvSpPr/>
            <p:nvPr/>
          </p:nvSpPr>
          <p:spPr>
            <a:xfrm>
              <a:off x="3978900" y="4710225"/>
              <a:ext cx="3525" cy="54525"/>
            </a:xfrm>
            <a:custGeom>
              <a:rect b="b" l="l" r="r" t="t"/>
              <a:pathLst>
                <a:path extrusionOk="0" h="2181" w="141">
                  <a:moveTo>
                    <a:pt x="76" y="0"/>
                  </a:moveTo>
                  <a:cubicBezTo>
                    <a:pt x="59" y="0"/>
                    <a:pt x="42" y="10"/>
                    <a:pt x="38" y="28"/>
                  </a:cubicBezTo>
                  <a:cubicBezTo>
                    <a:pt x="0" y="206"/>
                    <a:pt x="28" y="403"/>
                    <a:pt x="28" y="581"/>
                  </a:cubicBezTo>
                  <a:lnTo>
                    <a:pt x="28" y="1123"/>
                  </a:lnTo>
                  <a:lnTo>
                    <a:pt x="28" y="1675"/>
                  </a:lnTo>
                  <a:lnTo>
                    <a:pt x="28" y="1966"/>
                  </a:lnTo>
                  <a:cubicBezTo>
                    <a:pt x="28" y="2040"/>
                    <a:pt x="10" y="2125"/>
                    <a:pt x="56" y="2181"/>
                  </a:cubicBezTo>
                  <a:lnTo>
                    <a:pt x="66" y="2181"/>
                  </a:lnTo>
                  <a:cubicBezTo>
                    <a:pt x="122" y="2125"/>
                    <a:pt x="103" y="2040"/>
                    <a:pt x="103" y="1966"/>
                  </a:cubicBezTo>
                  <a:lnTo>
                    <a:pt x="113" y="1675"/>
                  </a:lnTo>
                  <a:cubicBezTo>
                    <a:pt x="113" y="1488"/>
                    <a:pt x="131" y="1310"/>
                    <a:pt x="131" y="1123"/>
                  </a:cubicBezTo>
                  <a:lnTo>
                    <a:pt x="131" y="581"/>
                  </a:lnTo>
                  <a:cubicBezTo>
                    <a:pt x="122" y="403"/>
                    <a:pt x="141" y="206"/>
                    <a:pt x="122" y="28"/>
                  </a:cubicBezTo>
                  <a:cubicBezTo>
                    <a:pt x="113" y="10"/>
                    <a:pt x="94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82"/>
            <p:cNvSpPr/>
            <p:nvPr/>
          </p:nvSpPr>
          <p:spPr>
            <a:xfrm>
              <a:off x="3540025" y="4644025"/>
              <a:ext cx="43750" cy="74350"/>
            </a:xfrm>
            <a:custGeom>
              <a:rect b="b" l="l" r="r" t="t"/>
              <a:pathLst>
                <a:path extrusionOk="0" h="2974" w="1750">
                  <a:moveTo>
                    <a:pt x="1694" y="0"/>
                  </a:moveTo>
                  <a:cubicBezTo>
                    <a:pt x="1123" y="47"/>
                    <a:pt x="655" y="440"/>
                    <a:pt x="384" y="936"/>
                  </a:cubicBezTo>
                  <a:cubicBezTo>
                    <a:pt x="225" y="1226"/>
                    <a:pt x="140" y="1563"/>
                    <a:pt x="94" y="1890"/>
                  </a:cubicBezTo>
                  <a:cubicBezTo>
                    <a:pt x="66" y="2068"/>
                    <a:pt x="47" y="2255"/>
                    <a:pt x="47" y="2433"/>
                  </a:cubicBezTo>
                  <a:cubicBezTo>
                    <a:pt x="38" y="2592"/>
                    <a:pt x="0" y="2817"/>
                    <a:pt x="56" y="2967"/>
                  </a:cubicBezTo>
                  <a:cubicBezTo>
                    <a:pt x="56" y="2971"/>
                    <a:pt x="59" y="2974"/>
                    <a:pt x="63" y="2974"/>
                  </a:cubicBezTo>
                  <a:cubicBezTo>
                    <a:pt x="68" y="2974"/>
                    <a:pt x="75" y="2971"/>
                    <a:pt x="84" y="2967"/>
                  </a:cubicBezTo>
                  <a:cubicBezTo>
                    <a:pt x="131" y="2845"/>
                    <a:pt x="112" y="2695"/>
                    <a:pt x="112" y="2564"/>
                  </a:cubicBezTo>
                  <a:cubicBezTo>
                    <a:pt x="131" y="2405"/>
                    <a:pt x="140" y="2255"/>
                    <a:pt x="150" y="2087"/>
                  </a:cubicBezTo>
                  <a:cubicBezTo>
                    <a:pt x="187" y="1741"/>
                    <a:pt x="253" y="1385"/>
                    <a:pt x="412" y="1067"/>
                  </a:cubicBezTo>
                  <a:cubicBezTo>
                    <a:pt x="655" y="571"/>
                    <a:pt x="1114" y="131"/>
                    <a:pt x="1694" y="84"/>
                  </a:cubicBezTo>
                  <a:cubicBezTo>
                    <a:pt x="1699" y="86"/>
                    <a:pt x="1703" y="87"/>
                    <a:pt x="1707" y="87"/>
                  </a:cubicBezTo>
                  <a:cubicBezTo>
                    <a:pt x="1750" y="87"/>
                    <a:pt x="1745" y="0"/>
                    <a:pt x="1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82"/>
            <p:cNvSpPr/>
            <p:nvPr/>
          </p:nvSpPr>
          <p:spPr>
            <a:xfrm>
              <a:off x="3596400" y="4638625"/>
              <a:ext cx="344350" cy="34175"/>
            </a:xfrm>
            <a:custGeom>
              <a:rect b="b" l="l" r="r" t="t"/>
              <a:pathLst>
                <a:path extrusionOk="0" h="1367" w="13774">
                  <a:moveTo>
                    <a:pt x="3191" y="1"/>
                  </a:moveTo>
                  <a:cubicBezTo>
                    <a:pt x="2143" y="1"/>
                    <a:pt x="1086" y="10"/>
                    <a:pt x="47" y="85"/>
                  </a:cubicBezTo>
                  <a:cubicBezTo>
                    <a:pt x="0" y="85"/>
                    <a:pt x="0" y="151"/>
                    <a:pt x="47" y="151"/>
                  </a:cubicBezTo>
                  <a:cubicBezTo>
                    <a:pt x="1008" y="131"/>
                    <a:pt x="1971" y="118"/>
                    <a:pt x="2933" y="118"/>
                  </a:cubicBezTo>
                  <a:cubicBezTo>
                    <a:pt x="5616" y="118"/>
                    <a:pt x="8300" y="220"/>
                    <a:pt x="10958" y="572"/>
                  </a:cubicBezTo>
                  <a:cubicBezTo>
                    <a:pt x="11894" y="703"/>
                    <a:pt x="12830" y="899"/>
                    <a:pt x="13663" y="1358"/>
                  </a:cubicBezTo>
                  <a:cubicBezTo>
                    <a:pt x="13672" y="1364"/>
                    <a:pt x="13681" y="1366"/>
                    <a:pt x="13690" y="1366"/>
                  </a:cubicBezTo>
                  <a:cubicBezTo>
                    <a:pt x="13737" y="1366"/>
                    <a:pt x="13774" y="1296"/>
                    <a:pt x="13719" y="1264"/>
                  </a:cubicBezTo>
                  <a:cubicBezTo>
                    <a:pt x="12998" y="862"/>
                    <a:pt x="12203" y="656"/>
                    <a:pt x="11379" y="525"/>
                  </a:cubicBezTo>
                  <a:cubicBezTo>
                    <a:pt x="10519" y="385"/>
                    <a:pt x="9639" y="319"/>
                    <a:pt x="8759" y="244"/>
                  </a:cubicBezTo>
                  <a:cubicBezTo>
                    <a:pt x="6916" y="94"/>
                    <a:pt x="5054" y="10"/>
                    <a:pt x="3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82"/>
            <p:cNvSpPr/>
            <p:nvPr/>
          </p:nvSpPr>
          <p:spPr>
            <a:xfrm>
              <a:off x="3727775" y="4836075"/>
              <a:ext cx="202850" cy="204350"/>
            </a:xfrm>
            <a:custGeom>
              <a:rect b="b" l="l" r="r" t="t"/>
              <a:pathLst>
                <a:path extrusionOk="0" h="8174" w="8114">
                  <a:moveTo>
                    <a:pt x="8060" y="0"/>
                  </a:moveTo>
                  <a:cubicBezTo>
                    <a:pt x="8041" y="0"/>
                    <a:pt x="8022" y="12"/>
                    <a:pt x="8015" y="38"/>
                  </a:cubicBezTo>
                  <a:cubicBezTo>
                    <a:pt x="7575" y="1536"/>
                    <a:pt x="6901" y="2949"/>
                    <a:pt x="5937" y="4174"/>
                  </a:cubicBezTo>
                  <a:cubicBezTo>
                    <a:pt x="4992" y="5382"/>
                    <a:pt x="3813" y="6374"/>
                    <a:pt x="2475" y="7103"/>
                  </a:cubicBezTo>
                  <a:cubicBezTo>
                    <a:pt x="1708" y="7525"/>
                    <a:pt x="884" y="7833"/>
                    <a:pt x="42" y="8105"/>
                  </a:cubicBezTo>
                  <a:cubicBezTo>
                    <a:pt x="0" y="8113"/>
                    <a:pt x="18" y="8173"/>
                    <a:pt x="55" y="8173"/>
                  </a:cubicBezTo>
                  <a:cubicBezTo>
                    <a:pt x="60" y="8173"/>
                    <a:pt x="65" y="8172"/>
                    <a:pt x="70" y="8170"/>
                  </a:cubicBezTo>
                  <a:cubicBezTo>
                    <a:pt x="1577" y="7833"/>
                    <a:pt x="3008" y="7057"/>
                    <a:pt x="4206" y="6093"/>
                  </a:cubicBezTo>
                  <a:cubicBezTo>
                    <a:pt x="5441" y="5110"/>
                    <a:pt x="6452" y="3884"/>
                    <a:pt x="7182" y="2490"/>
                  </a:cubicBezTo>
                  <a:cubicBezTo>
                    <a:pt x="7594" y="1723"/>
                    <a:pt x="7902" y="899"/>
                    <a:pt x="8108" y="57"/>
                  </a:cubicBezTo>
                  <a:cubicBezTo>
                    <a:pt x="8114" y="24"/>
                    <a:pt x="8087" y="0"/>
                    <a:pt x="8060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82"/>
            <p:cNvSpPr/>
            <p:nvPr/>
          </p:nvSpPr>
          <p:spPr>
            <a:xfrm>
              <a:off x="3766650" y="4869800"/>
              <a:ext cx="128825" cy="137750"/>
            </a:xfrm>
            <a:custGeom>
              <a:rect b="b" l="l" r="r" t="t"/>
              <a:pathLst>
                <a:path extrusionOk="0" h="5510" w="5153">
                  <a:moveTo>
                    <a:pt x="5100" y="0"/>
                  </a:moveTo>
                  <a:cubicBezTo>
                    <a:pt x="5088" y="0"/>
                    <a:pt x="5078" y="6"/>
                    <a:pt x="5075" y="18"/>
                  </a:cubicBezTo>
                  <a:cubicBezTo>
                    <a:pt x="4869" y="449"/>
                    <a:pt x="4691" y="907"/>
                    <a:pt x="4438" y="1328"/>
                  </a:cubicBezTo>
                  <a:cubicBezTo>
                    <a:pt x="4195" y="1777"/>
                    <a:pt x="3914" y="2199"/>
                    <a:pt x="3596" y="2592"/>
                  </a:cubicBezTo>
                  <a:cubicBezTo>
                    <a:pt x="2988" y="3368"/>
                    <a:pt x="2267" y="4042"/>
                    <a:pt x="1472" y="4613"/>
                  </a:cubicBezTo>
                  <a:cubicBezTo>
                    <a:pt x="1013" y="4940"/>
                    <a:pt x="536" y="5221"/>
                    <a:pt x="31" y="5455"/>
                  </a:cubicBezTo>
                  <a:cubicBezTo>
                    <a:pt x="1" y="5470"/>
                    <a:pt x="19" y="5510"/>
                    <a:pt x="47" y="5510"/>
                  </a:cubicBezTo>
                  <a:cubicBezTo>
                    <a:pt x="54" y="5510"/>
                    <a:pt x="61" y="5507"/>
                    <a:pt x="68" y="5502"/>
                  </a:cubicBezTo>
                  <a:cubicBezTo>
                    <a:pt x="1884" y="4678"/>
                    <a:pt x="3409" y="3275"/>
                    <a:pt x="4429" y="1562"/>
                  </a:cubicBezTo>
                  <a:cubicBezTo>
                    <a:pt x="4710" y="1094"/>
                    <a:pt x="4991" y="580"/>
                    <a:pt x="5140" y="46"/>
                  </a:cubicBezTo>
                  <a:cubicBezTo>
                    <a:pt x="5153" y="21"/>
                    <a:pt x="5124" y="0"/>
                    <a:pt x="5100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82"/>
            <p:cNvSpPr/>
            <p:nvPr/>
          </p:nvSpPr>
          <p:spPr>
            <a:xfrm>
              <a:off x="3742300" y="4729650"/>
              <a:ext cx="9925" cy="9575"/>
            </a:xfrm>
            <a:custGeom>
              <a:rect b="b" l="l" r="r" t="t"/>
              <a:pathLst>
                <a:path extrusionOk="0" h="383" w="397">
                  <a:moveTo>
                    <a:pt x="247" y="0"/>
                  </a:moveTo>
                  <a:cubicBezTo>
                    <a:pt x="163" y="0"/>
                    <a:pt x="78" y="47"/>
                    <a:pt x="50" y="112"/>
                  </a:cubicBezTo>
                  <a:cubicBezTo>
                    <a:pt x="1" y="229"/>
                    <a:pt x="39" y="382"/>
                    <a:pt x="153" y="382"/>
                  </a:cubicBezTo>
                  <a:cubicBezTo>
                    <a:pt x="168" y="382"/>
                    <a:pt x="183" y="380"/>
                    <a:pt x="200" y="374"/>
                  </a:cubicBezTo>
                  <a:cubicBezTo>
                    <a:pt x="247" y="365"/>
                    <a:pt x="303" y="337"/>
                    <a:pt x="340" y="300"/>
                  </a:cubicBezTo>
                  <a:cubicBezTo>
                    <a:pt x="378" y="271"/>
                    <a:pt x="397" y="225"/>
                    <a:pt x="397" y="159"/>
                  </a:cubicBezTo>
                  <a:cubicBezTo>
                    <a:pt x="397" y="84"/>
                    <a:pt x="331" y="9"/>
                    <a:pt x="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82"/>
            <p:cNvSpPr/>
            <p:nvPr/>
          </p:nvSpPr>
          <p:spPr>
            <a:xfrm>
              <a:off x="3729975" y="4743200"/>
              <a:ext cx="6350" cy="6900"/>
            </a:xfrm>
            <a:custGeom>
              <a:rect b="b" l="l" r="r" t="t"/>
              <a:pathLst>
                <a:path extrusionOk="0" h="276" w="254">
                  <a:moveTo>
                    <a:pt x="131" y="1"/>
                  </a:moveTo>
                  <a:cubicBezTo>
                    <a:pt x="118" y="1"/>
                    <a:pt x="105" y="3"/>
                    <a:pt x="94" y="10"/>
                  </a:cubicBezTo>
                  <a:cubicBezTo>
                    <a:pt x="47" y="29"/>
                    <a:pt x="1" y="76"/>
                    <a:pt x="1" y="132"/>
                  </a:cubicBezTo>
                  <a:cubicBezTo>
                    <a:pt x="1" y="204"/>
                    <a:pt x="50" y="275"/>
                    <a:pt x="111" y="275"/>
                  </a:cubicBezTo>
                  <a:cubicBezTo>
                    <a:pt x="130" y="275"/>
                    <a:pt x="149" y="269"/>
                    <a:pt x="169" y="253"/>
                  </a:cubicBezTo>
                  <a:cubicBezTo>
                    <a:pt x="207" y="225"/>
                    <a:pt x="225" y="207"/>
                    <a:pt x="235" y="169"/>
                  </a:cubicBezTo>
                  <a:cubicBezTo>
                    <a:pt x="253" y="132"/>
                    <a:pt x="253" y="104"/>
                    <a:pt x="235" y="66"/>
                  </a:cubicBezTo>
                  <a:cubicBezTo>
                    <a:pt x="220" y="31"/>
                    <a:pt x="174" y="1"/>
                    <a:pt x="1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82"/>
            <p:cNvSpPr/>
            <p:nvPr/>
          </p:nvSpPr>
          <p:spPr>
            <a:xfrm>
              <a:off x="3803200" y="4255275"/>
              <a:ext cx="41425" cy="86750"/>
            </a:xfrm>
            <a:custGeom>
              <a:rect b="b" l="l" r="r" t="t"/>
              <a:pathLst>
                <a:path extrusionOk="0" h="3470" w="1657">
                  <a:moveTo>
                    <a:pt x="1479" y="0"/>
                  </a:moveTo>
                  <a:cubicBezTo>
                    <a:pt x="1453" y="0"/>
                    <a:pt x="1430" y="10"/>
                    <a:pt x="1414" y="35"/>
                  </a:cubicBezTo>
                  <a:cubicBezTo>
                    <a:pt x="665" y="1008"/>
                    <a:pt x="160" y="2178"/>
                    <a:pt x="1" y="3394"/>
                  </a:cubicBezTo>
                  <a:cubicBezTo>
                    <a:pt x="120" y="3446"/>
                    <a:pt x="271" y="3469"/>
                    <a:pt x="422" y="3469"/>
                  </a:cubicBezTo>
                  <a:cubicBezTo>
                    <a:pt x="518" y="3469"/>
                    <a:pt x="615" y="3459"/>
                    <a:pt x="702" y="3441"/>
                  </a:cubicBezTo>
                  <a:cubicBezTo>
                    <a:pt x="702" y="2374"/>
                    <a:pt x="1002" y="1307"/>
                    <a:pt x="1554" y="400"/>
                  </a:cubicBezTo>
                  <a:cubicBezTo>
                    <a:pt x="1601" y="316"/>
                    <a:pt x="1657" y="222"/>
                    <a:pt x="1638" y="128"/>
                  </a:cubicBezTo>
                  <a:cubicBezTo>
                    <a:pt x="1618" y="62"/>
                    <a:pt x="1542" y="0"/>
                    <a:pt x="14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82"/>
            <p:cNvSpPr/>
            <p:nvPr/>
          </p:nvSpPr>
          <p:spPr>
            <a:xfrm>
              <a:off x="3825200" y="4216875"/>
              <a:ext cx="47050" cy="48100"/>
            </a:xfrm>
            <a:custGeom>
              <a:rect b="b" l="l" r="r" t="t"/>
              <a:pathLst>
                <a:path extrusionOk="0" h="1924" w="1882">
                  <a:moveTo>
                    <a:pt x="1127" y="1"/>
                  </a:moveTo>
                  <a:cubicBezTo>
                    <a:pt x="970" y="1"/>
                    <a:pt x="808" y="46"/>
                    <a:pt x="665" y="120"/>
                  </a:cubicBezTo>
                  <a:cubicBezTo>
                    <a:pt x="421" y="251"/>
                    <a:pt x="206" y="457"/>
                    <a:pt x="103" y="719"/>
                  </a:cubicBezTo>
                  <a:cubicBezTo>
                    <a:pt x="0" y="972"/>
                    <a:pt x="0" y="1281"/>
                    <a:pt x="141" y="1524"/>
                  </a:cubicBezTo>
                  <a:cubicBezTo>
                    <a:pt x="293" y="1803"/>
                    <a:pt x="541" y="1924"/>
                    <a:pt x="801" y="1924"/>
                  </a:cubicBezTo>
                  <a:cubicBezTo>
                    <a:pt x="1098" y="1924"/>
                    <a:pt x="1410" y="1765"/>
                    <a:pt x="1610" y="1505"/>
                  </a:cubicBezTo>
                  <a:cubicBezTo>
                    <a:pt x="1806" y="1234"/>
                    <a:pt x="1881" y="878"/>
                    <a:pt x="1797" y="570"/>
                  </a:cubicBezTo>
                  <a:cubicBezTo>
                    <a:pt x="1750" y="392"/>
                    <a:pt x="1657" y="223"/>
                    <a:pt x="1516" y="120"/>
                  </a:cubicBezTo>
                  <a:cubicBezTo>
                    <a:pt x="1402" y="37"/>
                    <a:pt x="1266" y="1"/>
                    <a:pt x="1127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82"/>
            <p:cNvSpPr/>
            <p:nvPr/>
          </p:nvSpPr>
          <p:spPr>
            <a:xfrm>
              <a:off x="3832925" y="4232125"/>
              <a:ext cx="35800" cy="28275"/>
            </a:xfrm>
            <a:custGeom>
              <a:rect b="b" l="l" r="r" t="t"/>
              <a:pathLst>
                <a:path extrusionOk="0" h="1131" w="1432">
                  <a:moveTo>
                    <a:pt x="1296" y="1"/>
                  </a:moveTo>
                  <a:cubicBezTo>
                    <a:pt x="1273" y="1"/>
                    <a:pt x="1248" y="23"/>
                    <a:pt x="1254" y="53"/>
                  </a:cubicBezTo>
                  <a:cubicBezTo>
                    <a:pt x="1338" y="362"/>
                    <a:pt x="1207" y="727"/>
                    <a:pt x="936" y="914"/>
                  </a:cubicBezTo>
                  <a:cubicBezTo>
                    <a:pt x="807" y="1000"/>
                    <a:pt x="655" y="1046"/>
                    <a:pt x="501" y="1046"/>
                  </a:cubicBezTo>
                  <a:cubicBezTo>
                    <a:pt x="487" y="1046"/>
                    <a:pt x="473" y="1046"/>
                    <a:pt x="459" y="1045"/>
                  </a:cubicBezTo>
                  <a:cubicBezTo>
                    <a:pt x="374" y="1045"/>
                    <a:pt x="300" y="1017"/>
                    <a:pt x="215" y="989"/>
                  </a:cubicBezTo>
                  <a:cubicBezTo>
                    <a:pt x="169" y="970"/>
                    <a:pt x="131" y="951"/>
                    <a:pt x="94" y="923"/>
                  </a:cubicBezTo>
                  <a:cubicBezTo>
                    <a:pt x="79" y="916"/>
                    <a:pt x="57" y="902"/>
                    <a:pt x="35" y="902"/>
                  </a:cubicBezTo>
                  <a:cubicBezTo>
                    <a:pt x="30" y="902"/>
                    <a:pt x="24" y="903"/>
                    <a:pt x="19" y="905"/>
                  </a:cubicBezTo>
                  <a:lnTo>
                    <a:pt x="0" y="914"/>
                  </a:lnTo>
                  <a:cubicBezTo>
                    <a:pt x="0" y="980"/>
                    <a:pt x="131" y="1036"/>
                    <a:pt x="187" y="1064"/>
                  </a:cubicBezTo>
                  <a:cubicBezTo>
                    <a:pt x="271" y="1101"/>
                    <a:pt x="365" y="1129"/>
                    <a:pt x="449" y="1129"/>
                  </a:cubicBezTo>
                  <a:cubicBezTo>
                    <a:pt x="465" y="1130"/>
                    <a:pt x="480" y="1130"/>
                    <a:pt x="496" y="1130"/>
                  </a:cubicBezTo>
                  <a:cubicBezTo>
                    <a:pt x="669" y="1130"/>
                    <a:pt x="847" y="1083"/>
                    <a:pt x="1001" y="980"/>
                  </a:cubicBezTo>
                  <a:cubicBezTo>
                    <a:pt x="1291" y="774"/>
                    <a:pt x="1432" y="381"/>
                    <a:pt x="1329" y="25"/>
                  </a:cubicBezTo>
                  <a:cubicBezTo>
                    <a:pt x="1322" y="8"/>
                    <a:pt x="1309" y="1"/>
                    <a:pt x="1296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82"/>
            <p:cNvSpPr/>
            <p:nvPr/>
          </p:nvSpPr>
          <p:spPr>
            <a:xfrm>
              <a:off x="3588900" y="4325950"/>
              <a:ext cx="379500" cy="276200"/>
            </a:xfrm>
            <a:custGeom>
              <a:rect b="b" l="l" r="r" t="t"/>
              <a:pathLst>
                <a:path extrusionOk="0" h="11048" w="15180">
                  <a:moveTo>
                    <a:pt x="8193" y="0"/>
                  </a:moveTo>
                  <a:cubicBezTo>
                    <a:pt x="6763" y="0"/>
                    <a:pt x="5328" y="370"/>
                    <a:pt x="4053" y="1007"/>
                  </a:cubicBezTo>
                  <a:cubicBezTo>
                    <a:pt x="2930" y="1569"/>
                    <a:pt x="1919" y="2336"/>
                    <a:pt x="1180" y="3328"/>
                  </a:cubicBezTo>
                  <a:cubicBezTo>
                    <a:pt x="441" y="4320"/>
                    <a:pt x="1" y="5536"/>
                    <a:pt x="57" y="6762"/>
                  </a:cubicBezTo>
                  <a:cubicBezTo>
                    <a:pt x="76" y="7389"/>
                    <a:pt x="254" y="7997"/>
                    <a:pt x="544" y="8568"/>
                  </a:cubicBezTo>
                  <a:cubicBezTo>
                    <a:pt x="806" y="9055"/>
                    <a:pt x="1068" y="9410"/>
                    <a:pt x="1517" y="9747"/>
                  </a:cubicBezTo>
                  <a:cubicBezTo>
                    <a:pt x="1975" y="10103"/>
                    <a:pt x="3098" y="10449"/>
                    <a:pt x="3669" y="10571"/>
                  </a:cubicBezTo>
                  <a:cubicBezTo>
                    <a:pt x="5063" y="10852"/>
                    <a:pt x="6149" y="10898"/>
                    <a:pt x="7571" y="10992"/>
                  </a:cubicBezTo>
                  <a:cubicBezTo>
                    <a:pt x="8111" y="11025"/>
                    <a:pt x="8647" y="11047"/>
                    <a:pt x="9178" y="11047"/>
                  </a:cubicBezTo>
                  <a:cubicBezTo>
                    <a:pt x="10598" y="11047"/>
                    <a:pt x="11984" y="10889"/>
                    <a:pt x="13326" y="10365"/>
                  </a:cubicBezTo>
                  <a:cubicBezTo>
                    <a:pt x="13879" y="10159"/>
                    <a:pt x="14534" y="9747"/>
                    <a:pt x="14842" y="9261"/>
                  </a:cubicBezTo>
                  <a:cubicBezTo>
                    <a:pt x="15104" y="8821"/>
                    <a:pt x="15142" y="8288"/>
                    <a:pt x="15161" y="7782"/>
                  </a:cubicBezTo>
                  <a:cubicBezTo>
                    <a:pt x="15179" y="6182"/>
                    <a:pt x="14964" y="4516"/>
                    <a:pt x="14141" y="3141"/>
                  </a:cubicBezTo>
                  <a:cubicBezTo>
                    <a:pt x="13167" y="1541"/>
                    <a:pt x="11427" y="464"/>
                    <a:pt x="9565" y="118"/>
                  </a:cubicBezTo>
                  <a:cubicBezTo>
                    <a:pt x="9112" y="38"/>
                    <a:pt x="8653" y="0"/>
                    <a:pt x="8193" y="0"/>
                  </a:cubicBezTo>
                  <a:close/>
                </a:path>
              </a:pathLst>
            </a:custGeom>
            <a:solidFill>
              <a:srgbClr val="799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82"/>
            <p:cNvSpPr/>
            <p:nvPr/>
          </p:nvSpPr>
          <p:spPr>
            <a:xfrm>
              <a:off x="3645750" y="4388125"/>
              <a:ext cx="272575" cy="170375"/>
            </a:xfrm>
            <a:custGeom>
              <a:rect b="b" l="l" r="r" t="t"/>
              <a:pathLst>
                <a:path extrusionOk="0" h="6815" w="10903">
                  <a:moveTo>
                    <a:pt x="5206" y="1"/>
                  </a:moveTo>
                  <a:cubicBezTo>
                    <a:pt x="4235" y="1"/>
                    <a:pt x="3260" y="63"/>
                    <a:pt x="2293" y="148"/>
                  </a:cubicBezTo>
                  <a:cubicBezTo>
                    <a:pt x="1807" y="195"/>
                    <a:pt x="1283" y="251"/>
                    <a:pt x="927" y="588"/>
                  </a:cubicBezTo>
                  <a:cubicBezTo>
                    <a:pt x="609" y="897"/>
                    <a:pt x="497" y="1327"/>
                    <a:pt x="413" y="1749"/>
                  </a:cubicBezTo>
                  <a:cubicBezTo>
                    <a:pt x="207" y="2731"/>
                    <a:pt x="76" y="3751"/>
                    <a:pt x="29" y="4762"/>
                  </a:cubicBezTo>
                  <a:cubicBezTo>
                    <a:pt x="1" y="5183"/>
                    <a:pt x="48" y="5716"/>
                    <a:pt x="422" y="6006"/>
                  </a:cubicBezTo>
                  <a:cubicBezTo>
                    <a:pt x="778" y="6268"/>
                    <a:pt x="1433" y="6259"/>
                    <a:pt x="1854" y="6315"/>
                  </a:cubicBezTo>
                  <a:cubicBezTo>
                    <a:pt x="3098" y="6502"/>
                    <a:pt x="4352" y="6643"/>
                    <a:pt x="5616" y="6736"/>
                  </a:cubicBezTo>
                  <a:cubicBezTo>
                    <a:pt x="6270" y="6780"/>
                    <a:pt x="6929" y="6815"/>
                    <a:pt x="7587" y="6815"/>
                  </a:cubicBezTo>
                  <a:cubicBezTo>
                    <a:pt x="7926" y="6815"/>
                    <a:pt x="8264" y="6805"/>
                    <a:pt x="8601" y="6783"/>
                  </a:cubicBezTo>
                  <a:cubicBezTo>
                    <a:pt x="9059" y="6755"/>
                    <a:pt x="9536" y="6689"/>
                    <a:pt x="9901" y="6409"/>
                  </a:cubicBezTo>
                  <a:cubicBezTo>
                    <a:pt x="10351" y="6044"/>
                    <a:pt x="10510" y="5417"/>
                    <a:pt x="10603" y="4827"/>
                  </a:cubicBezTo>
                  <a:cubicBezTo>
                    <a:pt x="10744" y="3994"/>
                    <a:pt x="10837" y="3162"/>
                    <a:pt x="10884" y="2319"/>
                  </a:cubicBezTo>
                  <a:cubicBezTo>
                    <a:pt x="10903" y="1908"/>
                    <a:pt x="10903" y="1449"/>
                    <a:pt x="10641" y="1122"/>
                  </a:cubicBezTo>
                  <a:cubicBezTo>
                    <a:pt x="10453" y="888"/>
                    <a:pt x="10154" y="766"/>
                    <a:pt x="9873" y="672"/>
                  </a:cubicBezTo>
                  <a:cubicBezTo>
                    <a:pt x="8370" y="167"/>
                    <a:pt x="6794" y="1"/>
                    <a:pt x="52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82"/>
            <p:cNvSpPr/>
            <p:nvPr/>
          </p:nvSpPr>
          <p:spPr>
            <a:xfrm>
              <a:off x="3694900" y="4432450"/>
              <a:ext cx="54275" cy="38725"/>
            </a:xfrm>
            <a:custGeom>
              <a:rect b="b" l="l" r="r" t="t"/>
              <a:pathLst>
                <a:path extrusionOk="0" h="1549" w="2171">
                  <a:moveTo>
                    <a:pt x="1166" y="0"/>
                  </a:moveTo>
                  <a:cubicBezTo>
                    <a:pt x="891" y="0"/>
                    <a:pt x="630" y="151"/>
                    <a:pt x="449" y="341"/>
                  </a:cubicBezTo>
                  <a:cubicBezTo>
                    <a:pt x="225" y="574"/>
                    <a:pt x="94" y="893"/>
                    <a:pt x="19" y="1211"/>
                  </a:cubicBezTo>
                  <a:cubicBezTo>
                    <a:pt x="0" y="1254"/>
                    <a:pt x="43" y="1289"/>
                    <a:pt x="82" y="1289"/>
                  </a:cubicBezTo>
                  <a:cubicBezTo>
                    <a:pt x="102" y="1289"/>
                    <a:pt x="121" y="1280"/>
                    <a:pt x="131" y="1258"/>
                  </a:cubicBezTo>
                  <a:cubicBezTo>
                    <a:pt x="318" y="838"/>
                    <a:pt x="565" y="224"/>
                    <a:pt x="1090" y="224"/>
                  </a:cubicBezTo>
                  <a:cubicBezTo>
                    <a:pt x="1116" y="224"/>
                    <a:pt x="1142" y="225"/>
                    <a:pt x="1170" y="228"/>
                  </a:cubicBezTo>
                  <a:cubicBezTo>
                    <a:pt x="1394" y="247"/>
                    <a:pt x="1581" y="415"/>
                    <a:pt x="1684" y="612"/>
                  </a:cubicBezTo>
                  <a:cubicBezTo>
                    <a:pt x="1741" y="724"/>
                    <a:pt x="1778" y="865"/>
                    <a:pt x="1806" y="996"/>
                  </a:cubicBezTo>
                  <a:cubicBezTo>
                    <a:pt x="1815" y="1136"/>
                    <a:pt x="1806" y="1286"/>
                    <a:pt x="1815" y="1426"/>
                  </a:cubicBezTo>
                  <a:cubicBezTo>
                    <a:pt x="1815" y="1501"/>
                    <a:pt x="1884" y="1549"/>
                    <a:pt x="1947" y="1549"/>
                  </a:cubicBezTo>
                  <a:cubicBezTo>
                    <a:pt x="1993" y="1549"/>
                    <a:pt x="2037" y="1523"/>
                    <a:pt x="2049" y="1463"/>
                  </a:cubicBezTo>
                  <a:cubicBezTo>
                    <a:pt x="2171" y="893"/>
                    <a:pt x="1900" y="60"/>
                    <a:pt x="1235" y="4"/>
                  </a:cubicBezTo>
                  <a:cubicBezTo>
                    <a:pt x="1212" y="1"/>
                    <a:pt x="1189" y="0"/>
                    <a:pt x="1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82"/>
            <p:cNvSpPr/>
            <p:nvPr/>
          </p:nvSpPr>
          <p:spPr>
            <a:xfrm>
              <a:off x="3795250" y="4438525"/>
              <a:ext cx="59200" cy="39375"/>
            </a:xfrm>
            <a:custGeom>
              <a:rect b="b" l="l" r="r" t="t"/>
              <a:pathLst>
                <a:path extrusionOk="0" h="1575" w="2368">
                  <a:moveTo>
                    <a:pt x="1187" y="1"/>
                  </a:moveTo>
                  <a:cubicBezTo>
                    <a:pt x="848" y="1"/>
                    <a:pt x="513" y="152"/>
                    <a:pt x="291" y="434"/>
                  </a:cubicBezTo>
                  <a:cubicBezTo>
                    <a:pt x="122" y="659"/>
                    <a:pt x="0" y="987"/>
                    <a:pt x="85" y="1267"/>
                  </a:cubicBezTo>
                  <a:cubicBezTo>
                    <a:pt x="93" y="1303"/>
                    <a:pt x="118" y="1318"/>
                    <a:pt x="147" y="1318"/>
                  </a:cubicBezTo>
                  <a:cubicBezTo>
                    <a:pt x="186" y="1318"/>
                    <a:pt x="229" y="1288"/>
                    <a:pt x="234" y="1239"/>
                  </a:cubicBezTo>
                  <a:cubicBezTo>
                    <a:pt x="262" y="958"/>
                    <a:pt x="319" y="696"/>
                    <a:pt x="515" y="481"/>
                  </a:cubicBezTo>
                  <a:cubicBezTo>
                    <a:pt x="689" y="299"/>
                    <a:pt x="928" y="205"/>
                    <a:pt x="1176" y="205"/>
                  </a:cubicBezTo>
                  <a:cubicBezTo>
                    <a:pt x="1208" y="205"/>
                    <a:pt x="1241" y="207"/>
                    <a:pt x="1273" y="210"/>
                  </a:cubicBezTo>
                  <a:cubicBezTo>
                    <a:pt x="1554" y="247"/>
                    <a:pt x="1816" y="397"/>
                    <a:pt x="1956" y="650"/>
                  </a:cubicBezTo>
                  <a:cubicBezTo>
                    <a:pt x="2022" y="762"/>
                    <a:pt x="2069" y="893"/>
                    <a:pt x="2087" y="1033"/>
                  </a:cubicBezTo>
                  <a:cubicBezTo>
                    <a:pt x="2097" y="1174"/>
                    <a:pt x="2069" y="1305"/>
                    <a:pt x="2050" y="1436"/>
                  </a:cubicBezTo>
                  <a:cubicBezTo>
                    <a:pt x="2044" y="1509"/>
                    <a:pt x="2105" y="1574"/>
                    <a:pt x="2165" y="1574"/>
                  </a:cubicBezTo>
                  <a:cubicBezTo>
                    <a:pt x="2196" y="1574"/>
                    <a:pt x="2227" y="1556"/>
                    <a:pt x="2246" y="1511"/>
                  </a:cubicBezTo>
                  <a:cubicBezTo>
                    <a:pt x="2368" y="1277"/>
                    <a:pt x="2340" y="968"/>
                    <a:pt x="2246" y="734"/>
                  </a:cubicBezTo>
                  <a:cubicBezTo>
                    <a:pt x="2153" y="481"/>
                    <a:pt x="1975" y="275"/>
                    <a:pt x="1741" y="144"/>
                  </a:cubicBezTo>
                  <a:cubicBezTo>
                    <a:pt x="1567" y="47"/>
                    <a:pt x="1376" y="1"/>
                    <a:pt x="1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82"/>
            <p:cNvSpPr/>
            <p:nvPr/>
          </p:nvSpPr>
          <p:spPr>
            <a:xfrm>
              <a:off x="3711500" y="4490400"/>
              <a:ext cx="112075" cy="34650"/>
            </a:xfrm>
            <a:custGeom>
              <a:rect b="b" l="l" r="r" t="t"/>
              <a:pathLst>
                <a:path extrusionOk="0" h="1386" w="4483">
                  <a:moveTo>
                    <a:pt x="2066" y="1"/>
                  </a:moveTo>
                  <a:cubicBezTo>
                    <a:pt x="2059" y="1"/>
                    <a:pt x="2053" y="3"/>
                    <a:pt x="2050" y="6"/>
                  </a:cubicBezTo>
                  <a:lnTo>
                    <a:pt x="2031" y="6"/>
                  </a:lnTo>
                  <a:cubicBezTo>
                    <a:pt x="1994" y="25"/>
                    <a:pt x="1966" y="44"/>
                    <a:pt x="1947" y="72"/>
                  </a:cubicBezTo>
                  <a:cubicBezTo>
                    <a:pt x="1919" y="91"/>
                    <a:pt x="1909" y="119"/>
                    <a:pt x="1891" y="137"/>
                  </a:cubicBezTo>
                  <a:cubicBezTo>
                    <a:pt x="1853" y="184"/>
                    <a:pt x="1816" y="231"/>
                    <a:pt x="1769" y="278"/>
                  </a:cubicBezTo>
                  <a:cubicBezTo>
                    <a:pt x="1732" y="325"/>
                    <a:pt x="1685" y="371"/>
                    <a:pt x="1657" y="427"/>
                  </a:cubicBezTo>
                  <a:cubicBezTo>
                    <a:pt x="1629" y="465"/>
                    <a:pt x="1610" y="502"/>
                    <a:pt x="1591" y="540"/>
                  </a:cubicBezTo>
                  <a:cubicBezTo>
                    <a:pt x="1479" y="512"/>
                    <a:pt x="1357" y="512"/>
                    <a:pt x="1254" y="512"/>
                  </a:cubicBezTo>
                  <a:cubicBezTo>
                    <a:pt x="1114" y="502"/>
                    <a:pt x="983" y="493"/>
                    <a:pt x="843" y="474"/>
                  </a:cubicBezTo>
                  <a:cubicBezTo>
                    <a:pt x="721" y="465"/>
                    <a:pt x="581" y="456"/>
                    <a:pt x="450" y="456"/>
                  </a:cubicBezTo>
                  <a:cubicBezTo>
                    <a:pt x="360" y="449"/>
                    <a:pt x="266" y="434"/>
                    <a:pt x="174" y="434"/>
                  </a:cubicBezTo>
                  <a:cubicBezTo>
                    <a:pt x="131" y="434"/>
                    <a:pt x="89" y="437"/>
                    <a:pt x="47" y="446"/>
                  </a:cubicBezTo>
                  <a:cubicBezTo>
                    <a:pt x="0" y="456"/>
                    <a:pt x="19" y="512"/>
                    <a:pt x="47" y="530"/>
                  </a:cubicBezTo>
                  <a:cubicBezTo>
                    <a:pt x="169" y="577"/>
                    <a:pt x="309" y="558"/>
                    <a:pt x="421" y="577"/>
                  </a:cubicBezTo>
                  <a:cubicBezTo>
                    <a:pt x="552" y="587"/>
                    <a:pt x="693" y="596"/>
                    <a:pt x="824" y="605"/>
                  </a:cubicBezTo>
                  <a:cubicBezTo>
                    <a:pt x="955" y="624"/>
                    <a:pt x="1095" y="633"/>
                    <a:pt x="1217" y="643"/>
                  </a:cubicBezTo>
                  <a:cubicBezTo>
                    <a:pt x="1330" y="651"/>
                    <a:pt x="1449" y="673"/>
                    <a:pt x="1564" y="673"/>
                  </a:cubicBezTo>
                  <a:cubicBezTo>
                    <a:pt x="1583" y="673"/>
                    <a:pt x="1601" y="672"/>
                    <a:pt x="1619" y="671"/>
                  </a:cubicBezTo>
                  <a:cubicBezTo>
                    <a:pt x="1638" y="671"/>
                    <a:pt x="1666" y="643"/>
                    <a:pt x="1666" y="633"/>
                  </a:cubicBezTo>
                  <a:cubicBezTo>
                    <a:pt x="1703" y="605"/>
                    <a:pt x="1732" y="577"/>
                    <a:pt x="1760" y="540"/>
                  </a:cubicBezTo>
                  <a:cubicBezTo>
                    <a:pt x="1806" y="493"/>
                    <a:pt x="1844" y="446"/>
                    <a:pt x="1872" y="399"/>
                  </a:cubicBezTo>
                  <a:lnTo>
                    <a:pt x="1984" y="259"/>
                  </a:lnTo>
                  <a:cubicBezTo>
                    <a:pt x="1994" y="250"/>
                    <a:pt x="2003" y="222"/>
                    <a:pt x="2012" y="212"/>
                  </a:cubicBezTo>
                  <a:cubicBezTo>
                    <a:pt x="2012" y="259"/>
                    <a:pt x="2031" y="306"/>
                    <a:pt x="2031" y="334"/>
                  </a:cubicBezTo>
                  <a:cubicBezTo>
                    <a:pt x="2040" y="456"/>
                    <a:pt x="2050" y="558"/>
                    <a:pt x="2078" y="680"/>
                  </a:cubicBezTo>
                  <a:cubicBezTo>
                    <a:pt x="2087" y="783"/>
                    <a:pt x="2106" y="905"/>
                    <a:pt x="2134" y="1008"/>
                  </a:cubicBezTo>
                  <a:cubicBezTo>
                    <a:pt x="2153" y="1111"/>
                    <a:pt x="2153" y="1242"/>
                    <a:pt x="2199" y="1345"/>
                  </a:cubicBezTo>
                  <a:cubicBezTo>
                    <a:pt x="2214" y="1373"/>
                    <a:pt x="2234" y="1385"/>
                    <a:pt x="2259" y="1385"/>
                  </a:cubicBezTo>
                  <a:cubicBezTo>
                    <a:pt x="2267" y="1385"/>
                    <a:pt x="2275" y="1384"/>
                    <a:pt x="2284" y="1382"/>
                  </a:cubicBezTo>
                  <a:cubicBezTo>
                    <a:pt x="2293" y="1382"/>
                    <a:pt x="2312" y="1382"/>
                    <a:pt x="2321" y="1373"/>
                  </a:cubicBezTo>
                  <a:cubicBezTo>
                    <a:pt x="2368" y="1326"/>
                    <a:pt x="2415" y="1260"/>
                    <a:pt x="2452" y="1204"/>
                  </a:cubicBezTo>
                  <a:lnTo>
                    <a:pt x="2555" y="1026"/>
                  </a:lnTo>
                  <a:lnTo>
                    <a:pt x="2761" y="680"/>
                  </a:lnTo>
                  <a:lnTo>
                    <a:pt x="2761" y="671"/>
                  </a:lnTo>
                  <a:cubicBezTo>
                    <a:pt x="2808" y="680"/>
                    <a:pt x="2855" y="680"/>
                    <a:pt x="2920" y="680"/>
                  </a:cubicBezTo>
                  <a:cubicBezTo>
                    <a:pt x="2986" y="680"/>
                    <a:pt x="3070" y="689"/>
                    <a:pt x="3135" y="689"/>
                  </a:cubicBezTo>
                  <a:cubicBezTo>
                    <a:pt x="3276" y="689"/>
                    <a:pt x="3416" y="699"/>
                    <a:pt x="3556" y="708"/>
                  </a:cubicBezTo>
                  <a:cubicBezTo>
                    <a:pt x="3856" y="727"/>
                    <a:pt x="4137" y="746"/>
                    <a:pt x="4427" y="774"/>
                  </a:cubicBezTo>
                  <a:cubicBezTo>
                    <a:pt x="4464" y="774"/>
                    <a:pt x="4483" y="746"/>
                    <a:pt x="4483" y="727"/>
                  </a:cubicBezTo>
                  <a:cubicBezTo>
                    <a:pt x="4483" y="718"/>
                    <a:pt x="4483" y="699"/>
                    <a:pt x="4473" y="689"/>
                  </a:cubicBezTo>
                  <a:cubicBezTo>
                    <a:pt x="4473" y="652"/>
                    <a:pt x="4436" y="643"/>
                    <a:pt x="4417" y="643"/>
                  </a:cubicBezTo>
                  <a:cubicBezTo>
                    <a:pt x="4118" y="624"/>
                    <a:pt x="3837" y="596"/>
                    <a:pt x="3547" y="587"/>
                  </a:cubicBezTo>
                  <a:cubicBezTo>
                    <a:pt x="3407" y="577"/>
                    <a:pt x="3266" y="577"/>
                    <a:pt x="3126" y="558"/>
                  </a:cubicBezTo>
                  <a:lnTo>
                    <a:pt x="2929" y="558"/>
                  </a:lnTo>
                  <a:cubicBezTo>
                    <a:pt x="2864" y="558"/>
                    <a:pt x="2780" y="558"/>
                    <a:pt x="2714" y="568"/>
                  </a:cubicBezTo>
                  <a:cubicBezTo>
                    <a:pt x="2714" y="568"/>
                    <a:pt x="2705" y="568"/>
                    <a:pt x="2705" y="587"/>
                  </a:cubicBezTo>
                  <a:cubicBezTo>
                    <a:pt x="2686" y="587"/>
                    <a:pt x="2677" y="596"/>
                    <a:pt x="2649" y="615"/>
                  </a:cubicBezTo>
                  <a:lnTo>
                    <a:pt x="2443" y="970"/>
                  </a:lnTo>
                  <a:lnTo>
                    <a:pt x="2330" y="1148"/>
                  </a:lnTo>
                  <a:cubicBezTo>
                    <a:pt x="2321" y="1157"/>
                    <a:pt x="2312" y="1176"/>
                    <a:pt x="2312" y="1195"/>
                  </a:cubicBezTo>
                  <a:cubicBezTo>
                    <a:pt x="2302" y="1129"/>
                    <a:pt x="2284" y="1064"/>
                    <a:pt x="2274" y="1008"/>
                  </a:cubicBezTo>
                  <a:cubicBezTo>
                    <a:pt x="2246" y="886"/>
                    <a:pt x="2237" y="774"/>
                    <a:pt x="2218" y="661"/>
                  </a:cubicBezTo>
                  <a:cubicBezTo>
                    <a:pt x="2209" y="558"/>
                    <a:pt x="2181" y="446"/>
                    <a:pt x="2171" y="334"/>
                  </a:cubicBezTo>
                  <a:cubicBezTo>
                    <a:pt x="2162" y="278"/>
                    <a:pt x="2143" y="231"/>
                    <a:pt x="2143" y="175"/>
                  </a:cubicBezTo>
                  <a:cubicBezTo>
                    <a:pt x="2134" y="119"/>
                    <a:pt x="2134" y="72"/>
                    <a:pt x="2097" y="25"/>
                  </a:cubicBezTo>
                  <a:cubicBezTo>
                    <a:pt x="2091" y="7"/>
                    <a:pt x="2077" y="1"/>
                    <a:pt x="2066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82"/>
            <p:cNvSpPr/>
            <p:nvPr/>
          </p:nvSpPr>
          <p:spPr>
            <a:xfrm>
              <a:off x="3735600" y="4561525"/>
              <a:ext cx="202425" cy="31525"/>
            </a:xfrm>
            <a:custGeom>
              <a:rect b="b" l="l" r="r" t="t"/>
              <a:pathLst>
                <a:path extrusionOk="0" h="1261" w="8097">
                  <a:moveTo>
                    <a:pt x="8016" y="1"/>
                  </a:moveTo>
                  <a:cubicBezTo>
                    <a:pt x="8008" y="1"/>
                    <a:pt x="8000" y="3"/>
                    <a:pt x="7992" y="6"/>
                  </a:cubicBezTo>
                  <a:cubicBezTo>
                    <a:pt x="7543" y="259"/>
                    <a:pt x="7103" y="474"/>
                    <a:pt x="6607" y="642"/>
                  </a:cubicBezTo>
                  <a:cubicBezTo>
                    <a:pt x="6130" y="802"/>
                    <a:pt x="5643" y="923"/>
                    <a:pt x="5147" y="1007"/>
                  </a:cubicBezTo>
                  <a:cubicBezTo>
                    <a:pt x="4490" y="1111"/>
                    <a:pt x="3826" y="1151"/>
                    <a:pt x="3161" y="1151"/>
                  </a:cubicBezTo>
                  <a:cubicBezTo>
                    <a:pt x="2747" y="1151"/>
                    <a:pt x="2332" y="1136"/>
                    <a:pt x="1919" y="1110"/>
                  </a:cubicBezTo>
                  <a:cubicBezTo>
                    <a:pt x="1292" y="1073"/>
                    <a:pt x="655" y="1017"/>
                    <a:pt x="28" y="989"/>
                  </a:cubicBezTo>
                  <a:cubicBezTo>
                    <a:pt x="0" y="989"/>
                    <a:pt x="0" y="1026"/>
                    <a:pt x="28" y="1026"/>
                  </a:cubicBezTo>
                  <a:cubicBezTo>
                    <a:pt x="1071" y="1185"/>
                    <a:pt x="2148" y="1261"/>
                    <a:pt x="3210" y="1261"/>
                  </a:cubicBezTo>
                  <a:cubicBezTo>
                    <a:pt x="3273" y="1261"/>
                    <a:pt x="3335" y="1261"/>
                    <a:pt x="3397" y="1260"/>
                  </a:cubicBezTo>
                  <a:cubicBezTo>
                    <a:pt x="4436" y="1251"/>
                    <a:pt x="5484" y="1120"/>
                    <a:pt x="6495" y="802"/>
                  </a:cubicBezTo>
                  <a:cubicBezTo>
                    <a:pt x="7028" y="633"/>
                    <a:pt x="7571" y="418"/>
                    <a:pt x="8048" y="100"/>
                  </a:cubicBezTo>
                  <a:cubicBezTo>
                    <a:pt x="8097" y="75"/>
                    <a:pt x="8068" y="1"/>
                    <a:pt x="8016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82"/>
            <p:cNvSpPr/>
            <p:nvPr/>
          </p:nvSpPr>
          <p:spPr>
            <a:xfrm>
              <a:off x="3678275" y="4575700"/>
              <a:ext cx="42125" cy="9525"/>
            </a:xfrm>
            <a:custGeom>
              <a:rect b="b" l="l" r="r" t="t"/>
              <a:pathLst>
                <a:path extrusionOk="0" h="381" w="1685">
                  <a:moveTo>
                    <a:pt x="57" y="1"/>
                  </a:moveTo>
                  <a:cubicBezTo>
                    <a:pt x="29" y="1"/>
                    <a:pt x="1" y="38"/>
                    <a:pt x="38" y="66"/>
                  </a:cubicBezTo>
                  <a:cubicBezTo>
                    <a:pt x="141" y="132"/>
                    <a:pt x="281" y="160"/>
                    <a:pt x="412" y="188"/>
                  </a:cubicBezTo>
                  <a:cubicBezTo>
                    <a:pt x="543" y="225"/>
                    <a:pt x="684" y="263"/>
                    <a:pt x="805" y="281"/>
                  </a:cubicBezTo>
                  <a:cubicBezTo>
                    <a:pt x="936" y="309"/>
                    <a:pt x="1067" y="328"/>
                    <a:pt x="1208" y="338"/>
                  </a:cubicBezTo>
                  <a:cubicBezTo>
                    <a:pt x="1314" y="353"/>
                    <a:pt x="1432" y="380"/>
                    <a:pt x="1543" y="380"/>
                  </a:cubicBezTo>
                  <a:cubicBezTo>
                    <a:pt x="1569" y="380"/>
                    <a:pt x="1594" y="379"/>
                    <a:pt x="1619" y="375"/>
                  </a:cubicBezTo>
                  <a:cubicBezTo>
                    <a:pt x="1666" y="375"/>
                    <a:pt x="1685" y="309"/>
                    <a:pt x="1629" y="300"/>
                  </a:cubicBezTo>
                  <a:cubicBezTo>
                    <a:pt x="1498" y="272"/>
                    <a:pt x="1357" y="272"/>
                    <a:pt x="1226" y="263"/>
                  </a:cubicBezTo>
                  <a:cubicBezTo>
                    <a:pt x="1105" y="253"/>
                    <a:pt x="964" y="225"/>
                    <a:pt x="833" y="206"/>
                  </a:cubicBezTo>
                  <a:cubicBezTo>
                    <a:pt x="702" y="178"/>
                    <a:pt x="590" y="160"/>
                    <a:pt x="459" y="122"/>
                  </a:cubicBezTo>
                  <a:cubicBezTo>
                    <a:pt x="328" y="85"/>
                    <a:pt x="188" y="29"/>
                    <a:pt x="57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82"/>
            <p:cNvSpPr/>
            <p:nvPr/>
          </p:nvSpPr>
          <p:spPr>
            <a:xfrm>
              <a:off x="3588450" y="4368250"/>
              <a:ext cx="72375" cy="150600"/>
            </a:xfrm>
            <a:custGeom>
              <a:rect b="b" l="l" r="r" t="t"/>
              <a:pathLst>
                <a:path extrusionOk="0" h="6024" w="2895">
                  <a:moveTo>
                    <a:pt x="2815" y="0"/>
                  </a:moveTo>
                  <a:cubicBezTo>
                    <a:pt x="2807" y="0"/>
                    <a:pt x="2798" y="2"/>
                    <a:pt x="2789" y="8"/>
                  </a:cubicBezTo>
                  <a:cubicBezTo>
                    <a:pt x="1254" y="934"/>
                    <a:pt x="225" y="2562"/>
                    <a:pt x="47" y="4350"/>
                  </a:cubicBezTo>
                  <a:cubicBezTo>
                    <a:pt x="0" y="4902"/>
                    <a:pt x="19" y="5463"/>
                    <a:pt x="141" y="5997"/>
                  </a:cubicBezTo>
                  <a:cubicBezTo>
                    <a:pt x="148" y="6015"/>
                    <a:pt x="163" y="6024"/>
                    <a:pt x="179" y="6024"/>
                  </a:cubicBezTo>
                  <a:cubicBezTo>
                    <a:pt x="201" y="6024"/>
                    <a:pt x="225" y="6006"/>
                    <a:pt x="225" y="5978"/>
                  </a:cubicBezTo>
                  <a:cubicBezTo>
                    <a:pt x="94" y="5023"/>
                    <a:pt x="112" y="4106"/>
                    <a:pt x="412" y="3189"/>
                  </a:cubicBezTo>
                  <a:cubicBezTo>
                    <a:pt x="683" y="2375"/>
                    <a:pt x="1142" y="1608"/>
                    <a:pt x="1750" y="990"/>
                  </a:cubicBezTo>
                  <a:cubicBezTo>
                    <a:pt x="2078" y="653"/>
                    <a:pt x="2452" y="363"/>
                    <a:pt x="2854" y="111"/>
                  </a:cubicBezTo>
                  <a:cubicBezTo>
                    <a:pt x="2895" y="86"/>
                    <a:pt x="2866" y="0"/>
                    <a:pt x="2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82"/>
            <p:cNvSpPr/>
            <p:nvPr/>
          </p:nvSpPr>
          <p:spPr>
            <a:xfrm>
              <a:off x="3672525" y="4324725"/>
              <a:ext cx="247650" cy="50875"/>
            </a:xfrm>
            <a:custGeom>
              <a:rect b="b" l="l" r="r" t="t"/>
              <a:pathLst>
                <a:path extrusionOk="0" h="2035" w="9906">
                  <a:moveTo>
                    <a:pt x="4584" y="1"/>
                  </a:moveTo>
                  <a:cubicBezTo>
                    <a:pt x="3745" y="1"/>
                    <a:pt x="2903" y="129"/>
                    <a:pt x="2093" y="392"/>
                  </a:cubicBezTo>
                  <a:cubicBezTo>
                    <a:pt x="1728" y="513"/>
                    <a:pt x="1363" y="663"/>
                    <a:pt x="1017" y="822"/>
                  </a:cubicBezTo>
                  <a:cubicBezTo>
                    <a:pt x="680" y="991"/>
                    <a:pt x="324" y="1178"/>
                    <a:pt x="34" y="1421"/>
                  </a:cubicBezTo>
                  <a:cubicBezTo>
                    <a:pt x="1" y="1446"/>
                    <a:pt x="34" y="1479"/>
                    <a:pt x="69" y="1479"/>
                  </a:cubicBezTo>
                  <a:cubicBezTo>
                    <a:pt x="73" y="1479"/>
                    <a:pt x="77" y="1478"/>
                    <a:pt x="81" y="1477"/>
                  </a:cubicBezTo>
                  <a:cubicBezTo>
                    <a:pt x="380" y="1318"/>
                    <a:pt x="680" y="1131"/>
                    <a:pt x="989" y="963"/>
                  </a:cubicBezTo>
                  <a:cubicBezTo>
                    <a:pt x="1297" y="813"/>
                    <a:pt x="1616" y="672"/>
                    <a:pt x="1943" y="551"/>
                  </a:cubicBezTo>
                  <a:cubicBezTo>
                    <a:pt x="2598" y="317"/>
                    <a:pt x="3272" y="176"/>
                    <a:pt x="3955" y="120"/>
                  </a:cubicBezTo>
                  <a:cubicBezTo>
                    <a:pt x="4169" y="102"/>
                    <a:pt x="4383" y="94"/>
                    <a:pt x="4596" y="94"/>
                  </a:cubicBezTo>
                  <a:cubicBezTo>
                    <a:pt x="5723" y="94"/>
                    <a:pt x="6846" y="339"/>
                    <a:pt x="7876" y="803"/>
                  </a:cubicBezTo>
                  <a:cubicBezTo>
                    <a:pt x="8578" y="1112"/>
                    <a:pt x="9223" y="1524"/>
                    <a:pt x="9813" y="2020"/>
                  </a:cubicBezTo>
                  <a:cubicBezTo>
                    <a:pt x="9821" y="2030"/>
                    <a:pt x="9831" y="2035"/>
                    <a:pt x="9841" y="2035"/>
                  </a:cubicBezTo>
                  <a:cubicBezTo>
                    <a:pt x="9874" y="2035"/>
                    <a:pt x="9905" y="1981"/>
                    <a:pt x="9869" y="1945"/>
                  </a:cubicBezTo>
                  <a:cubicBezTo>
                    <a:pt x="8399" y="670"/>
                    <a:pt x="6499" y="1"/>
                    <a:pt x="4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82"/>
            <p:cNvSpPr/>
            <p:nvPr/>
          </p:nvSpPr>
          <p:spPr>
            <a:xfrm>
              <a:off x="3057150" y="4804000"/>
              <a:ext cx="278425" cy="303750"/>
            </a:xfrm>
            <a:custGeom>
              <a:rect b="b" l="l" r="r" t="t"/>
              <a:pathLst>
                <a:path extrusionOk="0" h="12150" w="11137">
                  <a:moveTo>
                    <a:pt x="6115" y="1"/>
                  </a:moveTo>
                  <a:cubicBezTo>
                    <a:pt x="5379" y="1"/>
                    <a:pt x="4635" y="125"/>
                    <a:pt x="3931" y="311"/>
                  </a:cubicBezTo>
                  <a:cubicBezTo>
                    <a:pt x="2686" y="629"/>
                    <a:pt x="1488" y="1134"/>
                    <a:pt x="384" y="1808"/>
                  </a:cubicBezTo>
                  <a:cubicBezTo>
                    <a:pt x="1" y="5008"/>
                    <a:pt x="225" y="8312"/>
                    <a:pt x="1226" y="11381"/>
                  </a:cubicBezTo>
                  <a:cubicBezTo>
                    <a:pt x="3155" y="11893"/>
                    <a:pt x="5161" y="12149"/>
                    <a:pt x="7167" y="12149"/>
                  </a:cubicBezTo>
                  <a:cubicBezTo>
                    <a:pt x="8276" y="12149"/>
                    <a:pt x="9385" y="12071"/>
                    <a:pt x="10481" y="11914"/>
                  </a:cubicBezTo>
                  <a:cubicBezTo>
                    <a:pt x="10388" y="11914"/>
                    <a:pt x="10762" y="11849"/>
                    <a:pt x="10668" y="11849"/>
                  </a:cubicBezTo>
                  <a:cubicBezTo>
                    <a:pt x="10818" y="9509"/>
                    <a:pt x="11136" y="7104"/>
                    <a:pt x="10734" y="4831"/>
                  </a:cubicBezTo>
                  <a:cubicBezTo>
                    <a:pt x="10500" y="3548"/>
                    <a:pt x="10219" y="2285"/>
                    <a:pt x="9985" y="1013"/>
                  </a:cubicBezTo>
                  <a:cubicBezTo>
                    <a:pt x="9124" y="479"/>
                    <a:pt x="8114" y="264"/>
                    <a:pt x="7122" y="86"/>
                  </a:cubicBezTo>
                  <a:cubicBezTo>
                    <a:pt x="6791" y="27"/>
                    <a:pt x="6454" y="1"/>
                    <a:pt x="6115" y="1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82"/>
            <p:cNvSpPr/>
            <p:nvPr/>
          </p:nvSpPr>
          <p:spPr>
            <a:xfrm>
              <a:off x="3134125" y="4803825"/>
              <a:ext cx="151375" cy="67875"/>
            </a:xfrm>
            <a:custGeom>
              <a:rect b="b" l="l" r="r" t="t"/>
              <a:pathLst>
                <a:path extrusionOk="0" h="2715" w="6055">
                  <a:moveTo>
                    <a:pt x="3055" y="0"/>
                  </a:moveTo>
                  <a:cubicBezTo>
                    <a:pt x="2313" y="0"/>
                    <a:pt x="1562" y="127"/>
                    <a:pt x="852" y="308"/>
                  </a:cubicBezTo>
                  <a:cubicBezTo>
                    <a:pt x="571" y="374"/>
                    <a:pt x="300" y="458"/>
                    <a:pt x="19" y="552"/>
                  </a:cubicBezTo>
                  <a:cubicBezTo>
                    <a:pt x="0" y="748"/>
                    <a:pt x="169" y="982"/>
                    <a:pt x="337" y="1197"/>
                  </a:cubicBezTo>
                  <a:cubicBezTo>
                    <a:pt x="674" y="1637"/>
                    <a:pt x="1095" y="2011"/>
                    <a:pt x="1591" y="2283"/>
                  </a:cubicBezTo>
                  <a:cubicBezTo>
                    <a:pt x="2095" y="2560"/>
                    <a:pt x="2670" y="2714"/>
                    <a:pt x="3247" y="2714"/>
                  </a:cubicBezTo>
                  <a:cubicBezTo>
                    <a:pt x="3527" y="2714"/>
                    <a:pt x="3808" y="2678"/>
                    <a:pt x="4080" y="2601"/>
                  </a:cubicBezTo>
                  <a:cubicBezTo>
                    <a:pt x="4904" y="2376"/>
                    <a:pt x="5634" y="1778"/>
                    <a:pt x="5961" y="982"/>
                  </a:cubicBezTo>
                  <a:cubicBezTo>
                    <a:pt x="6008" y="860"/>
                    <a:pt x="6045" y="729"/>
                    <a:pt x="6055" y="589"/>
                  </a:cubicBezTo>
                  <a:cubicBezTo>
                    <a:pt x="5418" y="346"/>
                    <a:pt x="4726" y="205"/>
                    <a:pt x="4043" y="84"/>
                  </a:cubicBezTo>
                  <a:cubicBezTo>
                    <a:pt x="3718" y="26"/>
                    <a:pt x="3387" y="0"/>
                    <a:pt x="30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82"/>
            <p:cNvSpPr/>
            <p:nvPr/>
          </p:nvSpPr>
          <p:spPr>
            <a:xfrm>
              <a:off x="3073325" y="4851500"/>
              <a:ext cx="55725" cy="66250"/>
            </a:xfrm>
            <a:custGeom>
              <a:rect b="b" l="l" r="r" t="t"/>
              <a:pathLst>
                <a:path extrusionOk="0" h="2650" w="2229">
                  <a:moveTo>
                    <a:pt x="45" y="0"/>
                  </a:moveTo>
                  <a:cubicBezTo>
                    <a:pt x="7" y="0"/>
                    <a:pt x="1" y="50"/>
                    <a:pt x="18" y="67"/>
                  </a:cubicBezTo>
                  <a:cubicBezTo>
                    <a:pt x="130" y="151"/>
                    <a:pt x="271" y="217"/>
                    <a:pt x="383" y="282"/>
                  </a:cubicBezTo>
                  <a:cubicBezTo>
                    <a:pt x="505" y="348"/>
                    <a:pt x="617" y="432"/>
                    <a:pt x="720" y="526"/>
                  </a:cubicBezTo>
                  <a:cubicBezTo>
                    <a:pt x="944" y="703"/>
                    <a:pt x="1141" y="891"/>
                    <a:pt x="1328" y="1115"/>
                  </a:cubicBezTo>
                  <a:cubicBezTo>
                    <a:pt x="1702" y="1546"/>
                    <a:pt x="1955" y="2060"/>
                    <a:pt x="2105" y="2612"/>
                  </a:cubicBezTo>
                  <a:cubicBezTo>
                    <a:pt x="2112" y="2638"/>
                    <a:pt x="2133" y="2649"/>
                    <a:pt x="2156" y="2649"/>
                  </a:cubicBezTo>
                  <a:cubicBezTo>
                    <a:pt x="2191" y="2649"/>
                    <a:pt x="2229" y="2621"/>
                    <a:pt x="2217" y="2575"/>
                  </a:cubicBezTo>
                  <a:cubicBezTo>
                    <a:pt x="2095" y="2013"/>
                    <a:pt x="1815" y="1471"/>
                    <a:pt x="1440" y="1031"/>
                  </a:cubicBezTo>
                  <a:cubicBezTo>
                    <a:pt x="1253" y="806"/>
                    <a:pt x="1038" y="600"/>
                    <a:pt x="804" y="423"/>
                  </a:cubicBezTo>
                  <a:cubicBezTo>
                    <a:pt x="598" y="254"/>
                    <a:pt x="327" y="58"/>
                    <a:pt x="55" y="2"/>
                  </a:cubicBezTo>
                  <a:cubicBezTo>
                    <a:pt x="52" y="1"/>
                    <a:pt x="49" y="0"/>
                    <a:pt x="45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82"/>
            <p:cNvSpPr/>
            <p:nvPr/>
          </p:nvSpPr>
          <p:spPr>
            <a:xfrm>
              <a:off x="3300225" y="4827250"/>
              <a:ext cx="134300" cy="318425"/>
            </a:xfrm>
            <a:custGeom>
              <a:rect b="b" l="l" r="r" t="t"/>
              <a:pathLst>
                <a:path extrusionOk="0" h="12737" w="5372">
                  <a:moveTo>
                    <a:pt x="120" y="0"/>
                  </a:moveTo>
                  <a:cubicBezTo>
                    <a:pt x="85" y="0"/>
                    <a:pt x="51" y="9"/>
                    <a:pt x="19" y="26"/>
                  </a:cubicBezTo>
                  <a:cubicBezTo>
                    <a:pt x="56" y="578"/>
                    <a:pt x="0" y="1140"/>
                    <a:pt x="19" y="1701"/>
                  </a:cubicBezTo>
                  <a:cubicBezTo>
                    <a:pt x="178" y="4256"/>
                    <a:pt x="814" y="6858"/>
                    <a:pt x="496" y="9394"/>
                  </a:cubicBezTo>
                  <a:cubicBezTo>
                    <a:pt x="431" y="10002"/>
                    <a:pt x="393" y="10601"/>
                    <a:pt x="393" y="11209"/>
                  </a:cubicBezTo>
                  <a:cubicBezTo>
                    <a:pt x="393" y="11443"/>
                    <a:pt x="412" y="11686"/>
                    <a:pt x="515" y="11901"/>
                  </a:cubicBezTo>
                  <a:cubicBezTo>
                    <a:pt x="702" y="12257"/>
                    <a:pt x="1123" y="12444"/>
                    <a:pt x="1516" y="12557"/>
                  </a:cubicBezTo>
                  <a:cubicBezTo>
                    <a:pt x="1976" y="12676"/>
                    <a:pt x="2455" y="12737"/>
                    <a:pt x="2935" y="12737"/>
                  </a:cubicBezTo>
                  <a:cubicBezTo>
                    <a:pt x="3433" y="12737"/>
                    <a:pt x="3931" y="12671"/>
                    <a:pt x="4408" y="12538"/>
                  </a:cubicBezTo>
                  <a:cubicBezTo>
                    <a:pt x="4558" y="12491"/>
                    <a:pt x="4726" y="12435"/>
                    <a:pt x="4866" y="12341"/>
                  </a:cubicBezTo>
                  <a:cubicBezTo>
                    <a:pt x="5044" y="12210"/>
                    <a:pt x="5157" y="12014"/>
                    <a:pt x="5231" y="11808"/>
                  </a:cubicBezTo>
                  <a:cubicBezTo>
                    <a:pt x="5297" y="11593"/>
                    <a:pt x="5344" y="11359"/>
                    <a:pt x="5372" y="11134"/>
                  </a:cubicBezTo>
                  <a:cubicBezTo>
                    <a:pt x="4885" y="10900"/>
                    <a:pt x="4455" y="10563"/>
                    <a:pt x="4024" y="10236"/>
                  </a:cubicBezTo>
                  <a:cubicBezTo>
                    <a:pt x="3538" y="9860"/>
                    <a:pt x="2558" y="9196"/>
                    <a:pt x="2501" y="9196"/>
                  </a:cubicBezTo>
                  <a:cubicBezTo>
                    <a:pt x="2500" y="9196"/>
                    <a:pt x="2499" y="9196"/>
                    <a:pt x="2499" y="9197"/>
                  </a:cubicBezTo>
                  <a:cubicBezTo>
                    <a:pt x="2302" y="7878"/>
                    <a:pt x="2115" y="6539"/>
                    <a:pt x="1919" y="5220"/>
                  </a:cubicBezTo>
                  <a:cubicBezTo>
                    <a:pt x="1816" y="4434"/>
                    <a:pt x="1675" y="3676"/>
                    <a:pt x="1488" y="2899"/>
                  </a:cubicBezTo>
                  <a:cubicBezTo>
                    <a:pt x="1264" y="1992"/>
                    <a:pt x="908" y="1103"/>
                    <a:pt x="440" y="279"/>
                  </a:cubicBezTo>
                  <a:cubicBezTo>
                    <a:pt x="412" y="204"/>
                    <a:pt x="347" y="120"/>
                    <a:pt x="281" y="64"/>
                  </a:cubicBezTo>
                  <a:cubicBezTo>
                    <a:pt x="234" y="23"/>
                    <a:pt x="177" y="0"/>
                    <a:pt x="120" y="0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82"/>
            <p:cNvSpPr/>
            <p:nvPr/>
          </p:nvSpPr>
          <p:spPr>
            <a:xfrm>
              <a:off x="3323850" y="4935750"/>
              <a:ext cx="7275" cy="139475"/>
            </a:xfrm>
            <a:custGeom>
              <a:rect b="b" l="l" r="r" t="t"/>
              <a:pathLst>
                <a:path extrusionOk="0" h="5579" w="291">
                  <a:moveTo>
                    <a:pt x="136" y="0"/>
                  </a:moveTo>
                  <a:cubicBezTo>
                    <a:pt x="120" y="0"/>
                    <a:pt x="103" y="10"/>
                    <a:pt x="103" y="28"/>
                  </a:cubicBezTo>
                  <a:cubicBezTo>
                    <a:pt x="178" y="945"/>
                    <a:pt x="188" y="1863"/>
                    <a:pt x="178" y="2780"/>
                  </a:cubicBezTo>
                  <a:cubicBezTo>
                    <a:pt x="169" y="3706"/>
                    <a:pt x="57" y="4623"/>
                    <a:pt x="0" y="5540"/>
                  </a:cubicBezTo>
                  <a:cubicBezTo>
                    <a:pt x="0" y="5567"/>
                    <a:pt x="24" y="5578"/>
                    <a:pt x="45" y="5578"/>
                  </a:cubicBezTo>
                  <a:cubicBezTo>
                    <a:pt x="61" y="5578"/>
                    <a:pt x="75" y="5571"/>
                    <a:pt x="75" y="5559"/>
                  </a:cubicBezTo>
                  <a:cubicBezTo>
                    <a:pt x="225" y="4651"/>
                    <a:pt x="263" y="3734"/>
                    <a:pt x="272" y="2817"/>
                  </a:cubicBezTo>
                  <a:cubicBezTo>
                    <a:pt x="291" y="1881"/>
                    <a:pt x="244" y="945"/>
                    <a:pt x="169" y="28"/>
                  </a:cubicBezTo>
                  <a:cubicBezTo>
                    <a:pt x="169" y="10"/>
                    <a:pt x="153" y="0"/>
                    <a:pt x="136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82"/>
            <p:cNvSpPr/>
            <p:nvPr/>
          </p:nvSpPr>
          <p:spPr>
            <a:xfrm>
              <a:off x="3309075" y="4838775"/>
              <a:ext cx="17150" cy="87300"/>
            </a:xfrm>
            <a:custGeom>
              <a:rect b="b" l="l" r="r" t="t"/>
              <a:pathLst>
                <a:path extrusionOk="0" h="3492" w="686">
                  <a:moveTo>
                    <a:pt x="25" y="0"/>
                  </a:moveTo>
                  <a:cubicBezTo>
                    <a:pt x="11" y="0"/>
                    <a:pt x="1" y="12"/>
                    <a:pt x="11" y="33"/>
                  </a:cubicBezTo>
                  <a:cubicBezTo>
                    <a:pt x="114" y="604"/>
                    <a:pt x="217" y="1175"/>
                    <a:pt x="311" y="1746"/>
                  </a:cubicBezTo>
                  <a:cubicBezTo>
                    <a:pt x="404" y="2326"/>
                    <a:pt x="489" y="2906"/>
                    <a:pt x="620" y="3468"/>
                  </a:cubicBezTo>
                  <a:cubicBezTo>
                    <a:pt x="624" y="3484"/>
                    <a:pt x="637" y="3491"/>
                    <a:pt x="650" y="3491"/>
                  </a:cubicBezTo>
                  <a:cubicBezTo>
                    <a:pt x="667" y="3491"/>
                    <a:pt x="685" y="3479"/>
                    <a:pt x="685" y="3458"/>
                  </a:cubicBezTo>
                  <a:cubicBezTo>
                    <a:pt x="601" y="2887"/>
                    <a:pt x="479" y="2326"/>
                    <a:pt x="367" y="1764"/>
                  </a:cubicBezTo>
                  <a:cubicBezTo>
                    <a:pt x="264" y="1175"/>
                    <a:pt x="161" y="604"/>
                    <a:pt x="58" y="24"/>
                  </a:cubicBezTo>
                  <a:cubicBezTo>
                    <a:pt x="50" y="7"/>
                    <a:pt x="36" y="0"/>
                    <a:pt x="25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82"/>
            <p:cNvSpPr/>
            <p:nvPr/>
          </p:nvSpPr>
          <p:spPr>
            <a:xfrm>
              <a:off x="3338825" y="5088750"/>
              <a:ext cx="47275" cy="19900"/>
            </a:xfrm>
            <a:custGeom>
              <a:rect b="b" l="l" r="r" t="t"/>
              <a:pathLst>
                <a:path extrusionOk="0" h="796" w="1891">
                  <a:moveTo>
                    <a:pt x="1797" y="0"/>
                  </a:moveTo>
                  <a:cubicBezTo>
                    <a:pt x="1500" y="101"/>
                    <a:pt x="1188" y="150"/>
                    <a:pt x="876" y="150"/>
                  </a:cubicBezTo>
                  <a:cubicBezTo>
                    <a:pt x="579" y="150"/>
                    <a:pt x="283" y="106"/>
                    <a:pt x="0" y="19"/>
                  </a:cubicBezTo>
                  <a:lnTo>
                    <a:pt x="0" y="19"/>
                  </a:lnTo>
                  <a:cubicBezTo>
                    <a:pt x="94" y="384"/>
                    <a:pt x="375" y="693"/>
                    <a:pt x="721" y="796"/>
                  </a:cubicBezTo>
                  <a:cubicBezTo>
                    <a:pt x="1086" y="768"/>
                    <a:pt x="1451" y="627"/>
                    <a:pt x="1732" y="393"/>
                  </a:cubicBezTo>
                  <a:cubicBezTo>
                    <a:pt x="1788" y="347"/>
                    <a:pt x="1844" y="290"/>
                    <a:pt x="1872" y="206"/>
                  </a:cubicBezTo>
                  <a:cubicBezTo>
                    <a:pt x="1891" y="141"/>
                    <a:pt x="1863" y="38"/>
                    <a:pt x="17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82"/>
            <p:cNvSpPr/>
            <p:nvPr/>
          </p:nvSpPr>
          <p:spPr>
            <a:xfrm>
              <a:off x="3245000" y="5075000"/>
              <a:ext cx="149750" cy="66275"/>
            </a:xfrm>
            <a:custGeom>
              <a:rect b="b" l="l" r="r" t="t"/>
              <a:pathLst>
                <a:path extrusionOk="0" h="2651" w="5990">
                  <a:moveTo>
                    <a:pt x="2030" y="0"/>
                  </a:moveTo>
                  <a:cubicBezTo>
                    <a:pt x="1615" y="0"/>
                    <a:pt x="1199" y="62"/>
                    <a:pt x="806" y="185"/>
                  </a:cubicBezTo>
                  <a:cubicBezTo>
                    <a:pt x="244" y="803"/>
                    <a:pt x="1" y="1729"/>
                    <a:pt x="94" y="2572"/>
                  </a:cubicBezTo>
                  <a:cubicBezTo>
                    <a:pt x="1165" y="2628"/>
                    <a:pt x="2236" y="2650"/>
                    <a:pt x="3307" y="2650"/>
                  </a:cubicBezTo>
                  <a:cubicBezTo>
                    <a:pt x="4201" y="2650"/>
                    <a:pt x="5096" y="2635"/>
                    <a:pt x="5990" y="2609"/>
                  </a:cubicBezTo>
                  <a:cubicBezTo>
                    <a:pt x="5775" y="2085"/>
                    <a:pt x="5391" y="1645"/>
                    <a:pt x="4961" y="1290"/>
                  </a:cubicBezTo>
                  <a:cubicBezTo>
                    <a:pt x="4521" y="925"/>
                    <a:pt x="4100" y="513"/>
                    <a:pt x="3576" y="307"/>
                  </a:cubicBezTo>
                  <a:cubicBezTo>
                    <a:pt x="3092" y="102"/>
                    <a:pt x="2561" y="0"/>
                    <a:pt x="20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82"/>
            <p:cNvSpPr/>
            <p:nvPr/>
          </p:nvSpPr>
          <p:spPr>
            <a:xfrm>
              <a:off x="2980175" y="4848950"/>
              <a:ext cx="285925" cy="311650"/>
            </a:xfrm>
            <a:custGeom>
              <a:rect b="b" l="l" r="r" t="t"/>
              <a:pathLst>
                <a:path extrusionOk="0" h="12466" w="11437">
                  <a:moveTo>
                    <a:pt x="3454" y="1"/>
                  </a:moveTo>
                  <a:cubicBezTo>
                    <a:pt x="2088" y="3369"/>
                    <a:pt x="927" y="6832"/>
                    <a:pt x="1" y="10350"/>
                  </a:cubicBezTo>
                  <a:cubicBezTo>
                    <a:pt x="366" y="11193"/>
                    <a:pt x="965" y="11922"/>
                    <a:pt x="1685" y="12465"/>
                  </a:cubicBezTo>
                  <a:cubicBezTo>
                    <a:pt x="4670" y="12250"/>
                    <a:pt x="7712" y="11988"/>
                    <a:pt x="10687" y="11614"/>
                  </a:cubicBezTo>
                  <a:cubicBezTo>
                    <a:pt x="10659" y="10762"/>
                    <a:pt x="10950" y="9873"/>
                    <a:pt x="11436" y="9171"/>
                  </a:cubicBezTo>
                  <a:lnTo>
                    <a:pt x="11436" y="9171"/>
                  </a:lnTo>
                  <a:cubicBezTo>
                    <a:pt x="8657" y="9265"/>
                    <a:pt x="5896" y="9396"/>
                    <a:pt x="3126" y="9489"/>
                  </a:cubicBezTo>
                  <a:cubicBezTo>
                    <a:pt x="4062" y="7852"/>
                    <a:pt x="5007" y="6214"/>
                    <a:pt x="5962" y="4577"/>
                  </a:cubicBezTo>
                  <a:cubicBezTo>
                    <a:pt x="6430" y="3762"/>
                    <a:pt x="5990" y="2630"/>
                    <a:pt x="5541" y="1797"/>
                  </a:cubicBezTo>
                  <a:cubicBezTo>
                    <a:pt x="5101" y="974"/>
                    <a:pt x="4324" y="366"/>
                    <a:pt x="3454" y="1"/>
                  </a:cubicBezTo>
                  <a:close/>
                </a:path>
              </a:pathLst>
            </a:custGeom>
            <a:solidFill>
              <a:srgbClr val="B345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82"/>
            <p:cNvSpPr/>
            <p:nvPr/>
          </p:nvSpPr>
          <p:spPr>
            <a:xfrm>
              <a:off x="3079300" y="4926025"/>
              <a:ext cx="56250" cy="122350"/>
            </a:xfrm>
            <a:custGeom>
              <a:rect b="b" l="l" r="r" t="t"/>
              <a:pathLst>
                <a:path extrusionOk="0" h="4894" w="2250">
                  <a:moveTo>
                    <a:pt x="2115" y="0"/>
                  </a:moveTo>
                  <a:cubicBezTo>
                    <a:pt x="2088" y="0"/>
                    <a:pt x="2056" y="23"/>
                    <a:pt x="2062" y="52"/>
                  </a:cubicBezTo>
                  <a:cubicBezTo>
                    <a:pt x="2118" y="277"/>
                    <a:pt x="2147" y="492"/>
                    <a:pt x="2137" y="717"/>
                  </a:cubicBezTo>
                  <a:cubicBezTo>
                    <a:pt x="2118" y="904"/>
                    <a:pt x="2090" y="1091"/>
                    <a:pt x="2053" y="1278"/>
                  </a:cubicBezTo>
                  <a:cubicBezTo>
                    <a:pt x="1370" y="2457"/>
                    <a:pt x="659" y="3627"/>
                    <a:pt x="13" y="4834"/>
                  </a:cubicBezTo>
                  <a:cubicBezTo>
                    <a:pt x="0" y="4866"/>
                    <a:pt x="26" y="4893"/>
                    <a:pt x="53" y="4893"/>
                  </a:cubicBezTo>
                  <a:cubicBezTo>
                    <a:pt x="66" y="4893"/>
                    <a:pt x="79" y="4887"/>
                    <a:pt x="88" y="4872"/>
                  </a:cubicBezTo>
                  <a:cubicBezTo>
                    <a:pt x="808" y="3702"/>
                    <a:pt x="2165" y="1260"/>
                    <a:pt x="2156" y="1241"/>
                  </a:cubicBezTo>
                  <a:cubicBezTo>
                    <a:pt x="2212" y="1082"/>
                    <a:pt x="2240" y="895"/>
                    <a:pt x="2249" y="726"/>
                  </a:cubicBezTo>
                  <a:cubicBezTo>
                    <a:pt x="2249" y="492"/>
                    <a:pt x="2212" y="249"/>
                    <a:pt x="2147" y="24"/>
                  </a:cubicBezTo>
                  <a:cubicBezTo>
                    <a:pt x="2143" y="7"/>
                    <a:pt x="2130" y="0"/>
                    <a:pt x="2115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82"/>
            <p:cNvSpPr/>
            <p:nvPr/>
          </p:nvSpPr>
          <p:spPr>
            <a:xfrm>
              <a:off x="3015050" y="5086825"/>
              <a:ext cx="36200" cy="10600"/>
            </a:xfrm>
            <a:custGeom>
              <a:rect b="b" l="l" r="r" t="t"/>
              <a:pathLst>
                <a:path extrusionOk="0" h="424" w="1448">
                  <a:moveTo>
                    <a:pt x="1371" y="0"/>
                  </a:moveTo>
                  <a:cubicBezTo>
                    <a:pt x="1321" y="0"/>
                    <a:pt x="1263" y="15"/>
                    <a:pt x="1217" y="31"/>
                  </a:cubicBezTo>
                  <a:lnTo>
                    <a:pt x="1039" y="68"/>
                  </a:lnTo>
                  <a:cubicBezTo>
                    <a:pt x="927" y="87"/>
                    <a:pt x="796" y="115"/>
                    <a:pt x="683" y="143"/>
                  </a:cubicBezTo>
                  <a:lnTo>
                    <a:pt x="328" y="255"/>
                  </a:lnTo>
                  <a:cubicBezTo>
                    <a:pt x="281" y="274"/>
                    <a:pt x="225" y="302"/>
                    <a:pt x="178" y="311"/>
                  </a:cubicBezTo>
                  <a:cubicBezTo>
                    <a:pt x="122" y="330"/>
                    <a:pt x="56" y="358"/>
                    <a:pt x="10" y="396"/>
                  </a:cubicBezTo>
                  <a:cubicBezTo>
                    <a:pt x="0" y="405"/>
                    <a:pt x="10" y="424"/>
                    <a:pt x="28" y="424"/>
                  </a:cubicBezTo>
                  <a:cubicBezTo>
                    <a:pt x="84" y="424"/>
                    <a:pt x="131" y="405"/>
                    <a:pt x="178" y="377"/>
                  </a:cubicBezTo>
                  <a:cubicBezTo>
                    <a:pt x="234" y="358"/>
                    <a:pt x="290" y="349"/>
                    <a:pt x="356" y="321"/>
                  </a:cubicBezTo>
                  <a:cubicBezTo>
                    <a:pt x="468" y="283"/>
                    <a:pt x="590" y="236"/>
                    <a:pt x="702" y="208"/>
                  </a:cubicBezTo>
                  <a:cubicBezTo>
                    <a:pt x="824" y="171"/>
                    <a:pt x="936" y="143"/>
                    <a:pt x="1058" y="124"/>
                  </a:cubicBezTo>
                  <a:lnTo>
                    <a:pt x="1226" y="87"/>
                  </a:lnTo>
                  <a:cubicBezTo>
                    <a:pt x="1292" y="77"/>
                    <a:pt x="1357" y="77"/>
                    <a:pt x="1413" y="49"/>
                  </a:cubicBezTo>
                  <a:cubicBezTo>
                    <a:pt x="1418" y="52"/>
                    <a:pt x="1422" y="53"/>
                    <a:pt x="1425" y="53"/>
                  </a:cubicBezTo>
                  <a:cubicBezTo>
                    <a:pt x="1448" y="53"/>
                    <a:pt x="1437" y="2"/>
                    <a:pt x="1404" y="2"/>
                  </a:cubicBezTo>
                  <a:cubicBezTo>
                    <a:pt x="1394" y="1"/>
                    <a:pt x="1383" y="0"/>
                    <a:pt x="1371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82"/>
            <p:cNvSpPr/>
            <p:nvPr/>
          </p:nvSpPr>
          <p:spPr>
            <a:xfrm>
              <a:off x="3090150" y="5077975"/>
              <a:ext cx="168225" cy="7700"/>
            </a:xfrm>
            <a:custGeom>
              <a:rect b="b" l="l" r="r" t="t"/>
              <a:pathLst>
                <a:path extrusionOk="0" h="308" w="6729">
                  <a:moveTo>
                    <a:pt x="6682" y="1"/>
                  </a:moveTo>
                  <a:cubicBezTo>
                    <a:pt x="5559" y="29"/>
                    <a:pt x="4445" y="66"/>
                    <a:pt x="3322" y="113"/>
                  </a:cubicBezTo>
                  <a:cubicBezTo>
                    <a:pt x="2770" y="141"/>
                    <a:pt x="2227" y="151"/>
                    <a:pt x="1675" y="169"/>
                  </a:cubicBezTo>
                  <a:cubicBezTo>
                    <a:pt x="1394" y="188"/>
                    <a:pt x="1104" y="197"/>
                    <a:pt x="824" y="197"/>
                  </a:cubicBezTo>
                  <a:cubicBezTo>
                    <a:pt x="562" y="207"/>
                    <a:pt x="281" y="188"/>
                    <a:pt x="28" y="244"/>
                  </a:cubicBezTo>
                  <a:cubicBezTo>
                    <a:pt x="0" y="244"/>
                    <a:pt x="19" y="282"/>
                    <a:pt x="28" y="291"/>
                  </a:cubicBezTo>
                  <a:cubicBezTo>
                    <a:pt x="118" y="303"/>
                    <a:pt x="209" y="307"/>
                    <a:pt x="300" y="307"/>
                  </a:cubicBezTo>
                  <a:cubicBezTo>
                    <a:pt x="494" y="307"/>
                    <a:pt x="689" y="288"/>
                    <a:pt x="880" y="282"/>
                  </a:cubicBezTo>
                  <a:cubicBezTo>
                    <a:pt x="1151" y="263"/>
                    <a:pt x="1404" y="254"/>
                    <a:pt x="1675" y="254"/>
                  </a:cubicBezTo>
                  <a:cubicBezTo>
                    <a:pt x="2237" y="235"/>
                    <a:pt x="2798" y="216"/>
                    <a:pt x="3359" y="197"/>
                  </a:cubicBezTo>
                  <a:lnTo>
                    <a:pt x="6691" y="94"/>
                  </a:lnTo>
                  <a:cubicBezTo>
                    <a:pt x="6728" y="76"/>
                    <a:pt x="6728" y="1"/>
                    <a:pt x="6682" y="1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82"/>
            <p:cNvSpPr/>
            <p:nvPr/>
          </p:nvSpPr>
          <p:spPr>
            <a:xfrm>
              <a:off x="3149800" y="4750050"/>
              <a:ext cx="91250" cy="80850"/>
            </a:xfrm>
            <a:custGeom>
              <a:rect b="b" l="l" r="r" t="t"/>
              <a:pathLst>
                <a:path extrusionOk="0" h="3234" w="3650">
                  <a:moveTo>
                    <a:pt x="212" y="1"/>
                  </a:moveTo>
                  <a:cubicBezTo>
                    <a:pt x="176" y="1"/>
                    <a:pt x="141" y="8"/>
                    <a:pt x="113" y="26"/>
                  </a:cubicBezTo>
                  <a:cubicBezTo>
                    <a:pt x="0" y="92"/>
                    <a:pt x="0" y="251"/>
                    <a:pt x="28" y="363"/>
                  </a:cubicBezTo>
                  <a:cubicBezTo>
                    <a:pt x="169" y="1168"/>
                    <a:pt x="300" y="1982"/>
                    <a:pt x="440" y="2787"/>
                  </a:cubicBezTo>
                  <a:cubicBezTo>
                    <a:pt x="878" y="3048"/>
                    <a:pt x="1385" y="3234"/>
                    <a:pt x="1905" y="3234"/>
                  </a:cubicBezTo>
                  <a:cubicBezTo>
                    <a:pt x="1963" y="3234"/>
                    <a:pt x="2020" y="3231"/>
                    <a:pt x="2078" y="3227"/>
                  </a:cubicBezTo>
                  <a:cubicBezTo>
                    <a:pt x="2649" y="3180"/>
                    <a:pt x="3210" y="2946"/>
                    <a:pt x="3650" y="2590"/>
                  </a:cubicBezTo>
                  <a:cubicBezTo>
                    <a:pt x="3509" y="2085"/>
                    <a:pt x="3360" y="1589"/>
                    <a:pt x="3219" y="1093"/>
                  </a:cubicBezTo>
                  <a:cubicBezTo>
                    <a:pt x="3173" y="925"/>
                    <a:pt x="3126" y="766"/>
                    <a:pt x="3032" y="625"/>
                  </a:cubicBezTo>
                  <a:cubicBezTo>
                    <a:pt x="2854" y="363"/>
                    <a:pt x="2555" y="213"/>
                    <a:pt x="2237" y="167"/>
                  </a:cubicBezTo>
                  <a:cubicBezTo>
                    <a:pt x="2179" y="158"/>
                    <a:pt x="2121" y="155"/>
                    <a:pt x="2062" y="155"/>
                  </a:cubicBezTo>
                  <a:cubicBezTo>
                    <a:pt x="1863" y="155"/>
                    <a:pt x="1657" y="192"/>
                    <a:pt x="1457" y="192"/>
                  </a:cubicBezTo>
                  <a:cubicBezTo>
                    <a:pt x="1389" y="192"/>
                    <a:pt x="1321" y="188"/>
                    <a:pt x="1254" y="176"/>
                  </a:cubicBezTo>
                  <a:cubicBezTo>
                    <a:pt x="955" y="120"/>
                    <a:pt x="637" y="73"/>
                    <a:pt x="318" y="17"/>
                  </a:cubicBezTo>
                  <a:cubicBezTo>
                    <a:pt x="286" y="8"/>
                    <a:pt x="248" y="1"/>
                    <a:pt x="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82"/>
            <p:cNvSpPr/>
            <p:nvPr/>
          </p:nvSpPr>
          <p:spPr>
            <a:xfrm>
              <a:off x="3113525" y="4627450"/>
              <a:ext cx="142500" cy="150875"/>
            </a:xfrm>
            <a:custGeom>
              <a:rect b="b" l="l" r="r" t="t"/>
              <a:pathLst>
                <a:path extrusionOk="0" h="6035" w="5700">
                  <a:moveTo>
                    <a:pt x="3172" y="1"/>
                  </a:moveTo>
                  <a:cubicBezTo>
                    <a:pt x="2803" y="1"/>
                    <a:pt x="2436" y="57"/>
                    <a:pt x="2088" y="177"/>
                  </a:cubicBezTo>
                  <a:cubicBezTo>
                    <a:pt x="1245" y="467"/>
                    <a:pt x="534" y="1140"/>
                    <a:pt x="263" y="1992"/>
                  </a:cubicBezTo>
                  <a:cubicBezTo>
                    <a:pt x="1" y="2825"/>
                    <a:pt x="356" y="3770"/>
                    <a:pt x="871" y="4500"/>
                  </a:cubicBezTo>
                  <a:cubicBezTo>
                    <a:pt x="1542" y="5458"/>
                    <a:pt x="2707" y="6035"/>
                    <a:pt x="3876" y="6035"/>
                  </a:cubicBezTo>
                  <a:cubicBezTo>
                    <a:pt x="3963" y="6035"/>
                    <a:pt x="4050" y="6032"/>
                    <a:pt x="4137" y="6025"/>
                  </a:cubicBezTo>
                  <a:cubicBezTo>
                    <a:pt x="4371" y="6006"/>
                    <a:pt x="4539" y="5838"/>
                    <a:pt x="4680" y="5651"/>
                  </a:cubicBezTo>
                  <a:cubicBezTo>
                    <a:pt x="5138" y="5043"/>
                    <a:pt x="5428" y="4715"/>
                    <a:pt x="5597" y="3985"/>
                  </a:cubicBezTo>
                  <a:cubicBezTo>
                    <a:pt x="5700" y="3517"/>
                    <a:pt x="5410" y="2703"/>
                    <a:pt x="5082" y="2357"/>
                  </a:cubicBezTo>
                  <a:cubicBezTo>
                    <a:pt x="5054" y="1674"/>
                    <a:pt x="4932" y="963"/>
                    <a:pt x="4708" y="317"/>
                  </a:cubicBezTo>
                  <a:cubicBezTo>
                    <a:pt x="4224" y="114"/>
                    <a:pt x="3696" y="1"/>
                    <a:pt x="3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82"/>
            <p:cNvSpPr/>
            <p:nvPr/>
          </p:nvSpPr>
          <p:spPr>
            <a:xfrm>
              <a:off x="3162650" y="4762025"/>
              <a:ext cx="71300" cy="17250"/>
            </a:xfrm>
            <a:custGeom>
              <a:rect b="b" l="l" r="r" t="t"/>
              <a:pathLst>
                <a:path extrusionOk="0" h="690" w="2852">
                  <a:moveTo>
                    <a:pt x="2836" y="0"/>
                  </a:moveTo>
                  <a:cubicBezTo>
                    <a:pt x="2831" y="0"/>
                    <a:pt x="2827" y="4"/>
                    <a:pt x="2827" y="15"/>
                  </a:cubicBezTo>
                  <a:cubicBezTo>
                    <a:pt x="2634" y="455"/>
                    <a:pt x="2284" y="577"/>
                    <a:pt x="1886" y="577"/>
                  </a:cubicBezTo>
                  <a:cubicBezTo>
                    <a:pt x="1725" y="577"/>
                    <a:pt x="1556" y="557"/>
                    <a:pt x="1386" y="530"/>
                  </a:cubicBezTo>
                  <a:cubicBezTo>
                    <a:pt x="918" y="455"/>
                    <a:pt x="413" y="408"/>
                    <a:pt x="20" y="127"/>
                  </a:cubicBezTo>
                  <a:cubicBezTo>
                    <a:pt x="1" y="127"/>
                    <a:pt x="1" y="127"/>
                    <a:pt x="1" y="137"/>
                  </a:cubicBezTo>
                  <a:cubicBezTo>
                    <a:pt x="469" y="549"/>
                    <a:pt x="1105" y="680"/>
                    <a:pt x="1713" y="689"/>
                  </a:cubicBezTo>
                  <a:cubicBezTo>
                    <a:pt x="1726" y="689"/>
                    <a:pt x="1738" y="689"/>
                    <a:pt x="1751" y="689"/>
                  </a:cubicBezTo>
                  <a:cubicBezTo>
                    <a:pt x="2182" y="689"/>
                    <a:pt x="2809" y="533"/>
                    <a:pt x="2846" y="15"/>
                  </a:cubicBezTo>
                  <a:cubicBezTo>
                    <a:pt x="2851" y="9"/>
                    <a:pt x="2843" y="0"/>
                    <a:pt x="2836" y="0"/>
                  </a:cubicBezTo>
                  <a:close/>
                </a:path>
              </a:pathLst>
            </a:custGeom>
            <a:solidFill>
              <a:srgbClr val="DFE6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82"/>
            <p:cNvSpPr/>
            <p:nvPr/>
          </p:nvSpPr>
          <p:spPr>
            <a:xfrm>
              <a:off x="3086150" y="4554950"/>
              <a:ext cx="188350" cy="200925"/>
            </a:xfrm>
            <a:custGeom>
              <a:rect b="b" l="l" r="r" t="t"/>
              <a:pathLst>
                <a:path extrusionOk="0" h="8037" w="7534">
                  <a:moveTo>
                    <a:pt x="5670" y="1"/>
                  </a:moveTo>
                  <a:cubicBezTo>
                    <a:pt x="5595" y="1"/>
                    <a:pt x="5521" y="3"/>
                    <a:pt x="5447" y="7"/>
                  </a:cubicBezTo>
                  <a:cubicBezTo>
                    <a:pt x="3941" y="73"/>
                    <a:pt x="2565" y="831"/>
                    <a:pt x="1508" y="1925"/>
                  </a:cubicBezTo>
                  <a:cubicBezTo>
                    <a:pt x="581" y="2365"/>
                    <a:pt x="113" y="2974"/>
                    <a:pt x="57" y="3825"/>
                  </a:cubicBezTo>
                  <a:cubicBezTo>
                    <a:pt x="1" y="4686"/>
                    <a:pt x="319" y="5510"/>
                    <a:pt x="768" y="6239"/>
                  </a:cubicBezTo>
                  <a:cubicBezTo>
                    <a:pt x="1217" y="6960"/>
                    <a:pt x="1882" y="7550"/>
                    <a:pt x="2565" y="8036"/>
                  </a:cubicBezTo>
                  <a:cubicBezTo>
                    <a:pt x="2116" y="7278"/>
                    <a:pt x="1966" y="6352"/>
                    <a:pt x="2144" y="5491"/>
                  </a:cubicBezTo>
                  <a:cubicBezTo>
                    <a:pt x="2209" y="5126"/>
                    <a:pt x="2340" y="4752"/>
                    <a:pt x="2565" y="4461"/>
                  </a:cubicBezTo>
                  <a:cubicBezTo>
                    <a:pt x="3014" y="4377"/>
                    <a:pt x="3407" y="4031"/>
                    <a:pt x="3510" y="3572"/>
                  </a:cubicBezTo>
                  <a:cubicBezTo>
                    <a:pt x="3848" y="3719"/>
                    <a:pt x="4216" y="3789"/>
                    <a:pt x="4585" y="3789"/>
                  </a:cubicBezTo>
                  <a:cubicBezTo>
                    <a:pt x="4923" y="3789"/>
                    <a:pt x="5261" y="3731"/>
                    <a:pt x="5578" y="3619"/>
                  </a:cubicBezTo>
                  <a:cubicBezTo>
                    <a:pt x="6243" y="3395"/>
                    <a:pt x="6823" y="2908"/>
                    <a:pt x="7160" y="2281"/>
                  </a:cubicBezTo>
                  <a:cubicBezTo>
                    <a:pt x="7431" y="1785"/>
                    <a:pt x="7534" y="1149"/>
                    <a:pt x="7225" y="672"/>
                  </a:cubicBezTo>
                  <a:cubicBezTo>
                    <a:pt x="7057" y="391"/>
                    <a:pt x="6748" y="204"/>
                    <a:pt x="6430" y="101"/>
                  </a:cubicBezTo>
                  <a:cubicBezTo>
                    <a:pt x="6190" y="28"/>
                    <a:pt x="5928" y="1"/>
                    <a:pt x="56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82"/>
            <p:cNvSpPr/>
            <p:nvPr/>
          </p:nvSpPr>
          <p:spPr>
            <a:xfrm>
              <a:off x="3122900" y="4701600"/>
              <a:ext cx="29725" cy="35450"/>
            </a:xfrm>
            <a:custGeom>
              <a:rect b="b" l="l" r="r" t="t"/>
              <a:pathLst>
                <a:path extrusionOk="0" h="1418" w="1189">
                  <a:moveTo>
                    <a:pt x="391" y="1"/>
                  </a:moveTo>
                  <a:cubicBezTo>
                    <a:pt x="342" y="1"/>
                    <a:pt x="294" y="12"/>
                    <a:pt x="253" y="37"/>
                  </a:cubicBezTo>
                  <a:cubicBezTo>
                    <a:pt x="131" y="93"/>
                    <a:pt x="47" y="205"/>
                    <a:pt x="28" y="336"/>
                  </a:cubicBezTo>
                  <a:cubicBezTo>
                    <a:pt x="0" y="467"/>
                    <a:pt x="28" y="598"/>
                    <a:pt x="75" y="720"/>
                  </a:cubicBezTo>
                  <a:cubicBezTo>
                    <a:pt x="223" y="1137"/>
                    <a:pt x="653" y="1417"/>
                    <a:pt x="1089" y="1417"/>
                  </a:cubicBezTo>
                  <a:cubicBezTo>
                    <a:pt x="1122" y="1417"/>
                    <a:pt x="1155" y="1415"/>
                    <a:pt x="1189" y="1412"/>
                  </a:cubicBezTo>
                  <a:cubicBezTo>
                    <a:pt x="1076" y="944"/>
                    <a:pt x="927" y="458"/>
                    <a:pt x="608" y="93"/>
                  </a:cubicBezTo>
                  <a:cubicBezTo>
                    <a:pt x="555" y="34"/>
                    <a:pt x="473" y="1"/>
                    <a:pt x="3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82"/>
            <p:cNvSpPr/>
            <p:nvPr/>
          </p:nvSpPr>
          <p:spPr>
            <a:xfrm>
              <a:off x="3132250" y="4649825"/>
              <a:ext cx="32075" cy="83350"/>
            </a:xfrm>
            <a:custGeom>
              <a:rect b="b" l="l" r="r" t="t"/>
              <a:pathLst>
                <a:path extrusionOk="0" h="3334" w="1283">
                  <a:moveTo>
                    <a:pt x="530" y="0"/>
                  </a:moveTo>
                  <a:cubicBezTo>
                    <a:pt x="471" y="0"/>
                    <a:pt x="415" y="24"/>
                    <a:pt x="375" y="58"/>
                  </a:cubicBezTo>
                  <a:cubicBezTo>
                    <a:pt x="319" y="105"/>
                    <a:pt x="272" y="171"/>
                    <a:pt x="225" y="245"/>
                  </a:cubicBezTo>
                  <a:cubicBezTo>
                    <a:pt x="0" y="629"/>
                    <a:pt x="47" y="1097"/>
                    <a:pt x="94" y="1546"/>
                  </a:cubicBezTo>
                  <a:cubicBezTo>
                    <a:pt x="169" y="2257"/>
                    <a:pt x="590" y="2931"/>
                    <a:pt x="1189" y="3333"/>
                  </a:cubicBezTo>
                  <a:cubicBezTo>
                    <a:pt x="1282" y="3193"/>
                    <a:pt x="1198" y="2968"/>
                    <a:pt x="1161" y="2819"/>
                  </a:cubicBezTo>
                  <a:cubicBezTo>
                    <a:pt x="936" y="1967"/>
                    <a:pt x="702" y="1088"/>
                    <a:pt x="740" y="208"/>
                  </a:cubicBezTo>
                  <a:cubicBezTo>
                    <a:pt x="740" y="124"/>
                    <a:pt x="684" y="39"/>
                    <a:pt x="599" y="11"/>
                  </a:cubicBezTo>
                  <a:cubicBezTo>
                    <a:pt x="576" y="4"/>
                    <a:pt x="553" y="0"/>
                    <a:pt x="5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82"/>
            <p:cNvSpPr/>
            <p:nvPr/>
          </p:nvSpPr>
          <p:spPr>
            <a:xfrm>
              <a:off x="3194950" y="4732450"/>
              <a:ext cx="30200" cy="16775"/>
            </a:xfrm>
            <a:custGeom>
              <a:rect b="b" l="l" r="r" t="t"/>
              <a:pathLst>
                <a:path extrusionOk="0" h="671" w="1208">
                  <a:moveTo>
                    <a:pt x="47" y="0"/>
                  </a:moveTo>
                  <a:lnTo>
                    <a:pt x="47" y="0"/>
                  </a:lnTo>
                  <a:cubicBezTo>
                    <a:pt x="0" y="178"/>
                    <a:pt x="103" y="412"/>
                    <a:pt x="244" y="543"/>
                  </a:cubicBezTo>
                  <a:cubicBezTo>
                    <a:pt x="336" y="629"/>
                    <a:pt x="460" y="671"/>
                    <a:pt x="582" y="671"/>
                  </a:cubicBezTo>
                  <a:cubicBezTo>
                    <a:pt x="646" y="671"/>
                    <a:pt x="710" y="659"/>
                    <a:pt x="768" y="637"/>
                  </a:cubicBezTo>
                  <a:cubicBezTo>
                    <a:pt x="974" y="552"/>
                    <a:pt x="1095" y="356"/>
                    <a:pt x="1207" y="169"/>
                  </a:cubicBezTo>
                  <a:lnTo>
                    <a:pt x="1207" y="169"/>
                  </a:lnTo>
                  <a:cubicBezTo>
                    <a:pt x="1076" y="212"/>
                    <a:pt x="940" y="233"/>
                    <a:pt x="805" y="233"/>
                  </a:cubicBezTo>
                  <a:cubicBezTo>
                    <a:pt x="534" y="233"/>
                    <a:pt x="265" y="150"/>
                    <a:pt x="47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82"/>
            <p:cNvSpPr/>
            <p:nvPr/>
          </p:nvSpPr>
          <p:spPr>
            <a:xfrm>
              <a:off x="3216000" y="4717000"/>
              <a:ext cx="8225" cy="4700"/>
            </a:xfrm>
            <a:custGeom>
              <a:rect b="b" l="l" r="r" t="t"/>
              <a:pathLst>
                <a:path extrusionOk="0" h="188" w="329">
                  <a:moveTo>
                    <a:pt x="328" y="1"/>
                  </a:moveTo>
                  <a:lnTo>
                    <a:pt x="328" y="1"/>
                  </a:lnTo>
                  <a:cubicBezTo>
                    <a:pt x="225" y="38"/>
                    <a:pt x="103" y="85"/>
                    <a:pt x="1" y="122"/>
                  </a:cubicBezTo>
                  <a:cubicBezTo>
                    <a:pt x="19" y="169"/>
                    <a:pt x="57" y="188"/>
                    <a:pt x="103" y="188"/>
                  </a:cubicBezTo>
                  <a:cubicBezTo>
                    <a:pt x="150" y="188"/>
                    <a:pt x="197" y="160"/>
                    <a:pt x="234" y="132"/>
                  </a:cubicBezTo>
                  <a:cubicBezTo>
                    <a:pt x="281" y="94"/>
                    <a:pt x="300" y="48"/>
                    <a:pt x="328" y="1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82"/>
            <p:cNvSpPr/>
            <p:nvPr/>
          </p:nvSpPr>
          <p:spPr>
            <a:xfrm>
              <a:off x="3186750" y="4687700"/>
              <a:ext cx="7000" cy="12375"/>
            </a:xfrm>
            <a:custGeom>
              <a:rect b="b" l="l" r="r" t="t"/>
              <a:pathLst>
                <a:path extrusionOk="0" h="495" w="280">
                  <a:moveTo>
                    <a:pt x="100" y="1"/>
                  </a:moveTo>
                  <a:cubicBezTo>
                    <a:pt x="95" y="1"/>
                    <a:pt x="90" y="1"/>
                    <a:pt x="85" y="3"/>
                  </a:cubicBezTo>
                  <a:cubicBezTo>
                    <a:pt x="57" y="3"/>
                    <a:pt x="38" y="31"/>
                    <a:pt x="20" y="50"/>
                  </a:cubicBezTo>
                  <a:cubicBezTo>
                    <a:pt x="10" y="78"/>
                    <a:pt x="1" y="106"/>
                    <a:pt x="1" y="134"/>
                  </a:cubicBezTo>
                  <a:cubicBezTo>
                    <a:pt x="1" y="237"/>
                    <a:pt x="20" y="387"/>
                    <a:pt x="104" y="471"/>
                  </a:cubicBezTo>
                  <a:cubicBezTo>
                    <a:pt x="126" y="487"/>
                    <a:pt x="147" y="494"/>
                    <a:pt x="166" y="494"/>
                  </a:cubicBezTo>
                  <a:cubicBezTo>
                    <a:pt x="235" y="494"/>
                    <a:pt x="280" y="404"/>
                    <a:pt x="272" y="331"/>
                  </a:cubicBezTo>
                  <a:cubicBezTo>
                    <a:pt x="253" y="246"/>
                    <a:pt x="244" y="181"/>
                    <a:pt x="207" y="106"/>
                  </a:cubicBezTo>
                  <a:cubicBezTo>
                    <a:pt x="197" y="78"/>
                    <a:pt x="188" y="50"/>
                    <a:pt x="160" y="31"/>
                  </a:cubicBezTo>
                  <a:cubicBezTo>
                    <a:pt x="145" y="16"/>
                    <a:pt x="123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82"/>
            <p:cNvSpPr/>
            <p:nvPr/>
          </p:nvSpPr>
          <p:spPr>
            <a:xfrm>
              <a:off x="3216925" y="4680450"/>
              <a:ext cx="6950" cy="12275"/>
            </a:xfrm>
            <a:custGeom>
              <a:rect b="b" l="l" r="r" t="t"/>
              <a:pathLst>
                <a:path extrusionOk="0" h="491" w="278">
                  <a:moveTo>
                    <a:pt x="96" y="0"/>
                  </a:moveTo>
                  <a:cubicBezTo>
                    <a:pt x="90" y="0"/>
                    <a:pt x="83" y="1"/>
                    <a:pt x="76" y="3"/>
                  </a:cubicBezTo>
                  <a:cubicBezTo>
                    <a:pt x="57" y="3"/>
                    <a:pt x="29" y="22"/>
                    <a:pt x="20" y="50"/>
                  </a:cubicBezTo>
                  <a:cubicBezTo>
                    <a:pt x="10" y="68"/>
                    <a:pt x="1" y="106"/>
                    <a:pt x="1" y="134"/>
                  </a:cubicBezTo>
                  <a:cubicBezTo>
                    <a:pt x="1" y="237"/>
                    <a:pt x="20" y="387"/>
                    <a:pt x="104" y="471"/>
                  </a:cubicBezTo>
                  <a:cubicBezTo>
                    <a:pt x="125" y="484"/>
                    <a:pt x="146" y="490"/>
                    <a:pt x="164" y="490"/>
                  </a:cubicBezTo>
                  <a:cubicBezTo>
                    <a:pt x="234" y="490"/>
                    <a:pt x="278" y="405"/>
                    <a:pt x="263" y="330"/>
                  </a:cubicBezTo>
                  <a:cubicBezTo>
                    <a:pt x="254" y="246"/>
                    <a:pt x="244" y="181"/>
                    <a:pt x="207" y="106"/>
                  </a:cubicBezTo>
                  <a:cubicBezTo>
                    <a:pt x="197" y="68"/>
                    <a:pt x="188" y="50"/>
                    <a:pt x="160" y="22"/>
                  </a:cubicBezTo>
                  <a:cubicBezTo>
                    <a:pt x="145" y="14"/>
                    <a:pt x="124" y="0"/>
                    <a:pt x="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82"/>
            <p:cNvSpPr/>
            <p:nvPr/>
          </p:nvSpPr>
          <p:spPr>
            <a:xfrm>
              <a:off x="3209450" y="4665225"/>
              <a:ext cx="14525" cy="5025"/>
            </a:xfrm>
            <a:custGeom>
              <a:rect b="b" l="l" r="r" t="t"/>
              <a:pathLst>
                <a:path extrusionOk="0" h="201" w="581">
                  <a:moveTo>
                    <a:pt x="424" y="0"/>
                  </a:moveTo>
                  <a:cubicBezTo>
                    <a:pt x="275" y="0"/>
                    <a:pt x="124" y="50"/>
                    <a:pt x="1" y="144"/>
                  </a:cubicBezTo>
                  <a:lnTo>
                    <a:pt x="1" y="200"/>
                  </a:lnTo>
                  <a:cubicBezTo>
                    <a:pt x="122" y="116"/>
                    <a:pt x="281" y="88"/>
                    <a:pt x="440" y="60"/>
                  </a:cubicBezTo>
                  <a:cubicBezTo>
                    <a:pt x="487" y="60"/>
                    <a:pt x="581" y="60"/>
                    <a:pt x="553" y="13"/>
                  </a:cubicBezTo>
                  <a:cubicBezTo>
                    <a:pt x="511" y="5"/>
                    <a:pt x="467" y="0"/>
                    <a:pt x="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82"/>
            <p:cNvSpPr/>
            <p:nvPr/>
          </p:nvSpPr>
          <p:spPr>
            <a:xfrm>
              <a:off x="3176925" y="4669575"/>
              <a:ext cx="14525" cy="3350"/>
            </a:xfrm>
            <a:custGeom>
              <a:rect b="b" l="l" r="r" t="t"/>
              <a:pathLst>
                <a:path extrusionOk="0" h="134" w="581">
                  <a:moveTo>
                    <a:pt x="373" y="0"/>
                  </a:moveTo>
                  <a:cubicBezTo>
                    <a:pt x="241" y="0"/>
                    <a:pt x="110" y="40"/>
                    <a:pt x="1" y="110"/>
                  </a:cubicBezTo>
                  <a:cubicBezTo>
                    <a:pt x="1" y="128"/>
                    <a:pt x="12" y="133"/>
                    <a:pt x="29" y="133"/>
                  </a:cubicBezTo>
                  <a:cubicBezTo>
                    <a:pt x="58" y="133"/>
                    <a:pt x="102" y="116"/>
                    <a:pt x="132" y="110"/>
                  </a:cubicBezTo>
                  <a:cubicBezTo>
                    <a:pt x="233" y="90"/>
                    <a:pt x="344" y="75"/>
                    <a:pt x="454" y="75"/>
                  </a:cubicBezTo>
                  <a:cubicBezTo>
                    <a:pt x="497" y="75"/>
                    <a:pt x="539" y="77"/>
                    <a:pt x="581" y="82"/>
                  </a:cubicBezTo>
                  <a:cubicBezTo>
                    <a:pt x="572" y="64"/>
                    <a:pt x="572" y="54"/>
                    <a:pt x="553" y="26"/>
                  </a:cubicBezTo>
                  <a:cubicBezTo>
                    <a:pt x="494" y="9"/>
                    <a:pt x="433" y="0"/>
                    <a:pt x="3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82"/>
            <p:cNvSpPr/>
            <p:nvPr/>
          </p:nvSpPr>
          <p:spPr>
            <a:xfrm>
              <a:off x="3145650" y="4563850"/>
              <a:ext cx="115575" cy="35425"/>
            </a:xfrm>
            <a:custGeom>
              <a:rect b="b" l="l" r="r" t="t"/>
              <a:pathLst>
                <a:path extrusionOk="0" h="1417" w="4623">
                  <a:moveTo>
                    <a:pt x="3375" y="0"/>
                  </a:moveTo>
                  <a:cubicBezTo>
                    <a:pt x="3027" y="0"/>
                    <a:pt x="2676" y="82"/>
                    <a:pt x="2347" y="175"/>
                  </a:cubicBezTo>
                  <a:cubicBezTo>
                    <a:pt x="1514" y="409"/>
                    <a:pt x="653" y="793"/>
                    <a:pt x="7" y="1392"/>
                  </a:cubicBezTo>
                  <a:cubicBezTo>
                    <a:pt x="0" y="1399"/>
                    <a:pt x="4" y="1417"/>
                    <a:pt x="14" y="1417"/>
                  </a:cubicBezTo>
                  <a:cubicBezTo>
                    <a:pt x="17" y="1417"/>
                    <a:pt x="21" y="1415"/>
                    <a:pt x="26" y="1410"/>
                  </a:cubicBezTo>
                  <a:cubicBezTo>
                    <a:pt x="728" y="971"/>
                    <a:pt x="1420" y="559"/>
                    <a:pt x="2225" y="325"/>
                  </a:cubicBezTo>
                  <a:cubicBezTo>
                    <a:pt x="2596" y="224"/>
                    <a:pt x="2997" y="115"/>
                    <a:pt x="3388" y="115"/>
                  </a:cubicBezTo>
                  <a:cubicBezTo>
                    <a:pt x="3431" y="115"/>
                    <a:pt x="3474" y="116"/>
                    <a:pt x="3516" y="119"/>
                  </a:cubicBezTo>
                  <a:cubicBezTo>
                    <a:pt x="3722" y="128"/>
                    <a:pt x="3928" y="175"/>
                    <a:pt x="4115" y="269"/>
                  </a:cubicBezTo>
                  <a:cubicBezTo>
                    <a:pt x="4284" y="362"/>
                    <a:pt x="4415" y="503"/>
                    <a:pt x="4546" y="643"/>
                  </a:cubicBezTo>
                  <a:cubicBezTo>
                    <a:pt x="4555" y="653"/>
                    <a:pt x="4566" y="657"/>
                    <a:pt x="4575" y="657"/>
                  </a:cubicBezTo>
                  <a:cubicBezTo>
                    <a:pt x="4602" y="657"/>
                    <a:pt x="4623" y="624"/>
                    <a:pt x="4602" y="596"/>
                  </a:cubicBezTo>
                  <a:cubicBezTo>
                    <a:pt x="4452" y="259"/>
                    <a:pt x="4040" y="72"/>
                    <a:pt x="3694" y="25"/>
                  </a:cubicBezTo>
                  <a:cubicBezTo>
                    <a:pt x="3588" y="8"/>
                    <a:pt x="3482" y="0"/>
                    <a:pt x="3375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82"/>
            <p:cNvSpPr/>
            <p:nvPr/>
          </p:nvSpPr>
          <p:spPr>
            <a:xfrm>
              <a:off x="3181950" y="4580550"/>
              <a:ext cx="57225" cy="11775"/>
            </a:xfrm>
            <a:custGeom>
              <a:rect b="b" l="l" r="r" t="t"/>
              <a:pathLst>
                <a:path extrusionOk="0" h="471" w="2289">
                  <a:moveTo>
                    <a:pt x="1460" y="0"/>
                  </a:moveTo>
                  <a:cubicBezTo>
                    <a:pt x="1342" y="0"/>
                    <a:pt x="1221" y="9"/>
                    <a:pt x="1101" y="31"/>
                  </a:cubicBezTo>
                  <a:cubicBezTo>
                    <a:pt x="717" y="87"/>
                    <a:pt x="352" y="218"/>
                    <a:pt x="15" y="434"/>
                  </a:cubicBezTo>
                  <a:cubicBezTo>
                    <a:pt x="1" y="441"/>
                    <a:pt x="8" y="471"/>
                    <a:pt x="26" y="471"/>
                  </a:cubicBezTo>
                  <a:cubicBezTo>
                    <a:pt x="31" y="471"/>
                    <a:pt x="37" y="468"/>
                    <a:pt x="43" y="462"/>
                  </a:cubicBezTo>
                  <a:cubicBezTo>
                    <a:pt x="380" y="275"/>
                    <a:pt x="754" y="162"/>
                    <a:pt x="1138" y="115"/>
                  </a:cubicBezTo>
                  <a:cubicBezTo>
                    <a:pt x="1241" y="100"/>
                    <a:pt x="1341" y="93"/>
                    <a:pt x="1442" y="93"/>
                  </a:cubicBezTo>
                  <a:cubicBezTo>
                    <a:pt x="1524" y="93"/>
                    <a:pt x="1606" y="98"/>
                    <a:pt x="1690" y="106"/>
                  </a:cubicBezTo>
                  <a:lnTo>
                    <a:pt x="1971" y="134"/>
                  </a:lnTo>
                  <a:cubicBezTo>
                    <a:pt x="2055" y="153"/>
                    <a:pt x="2149" y="181"/>
                    <a:pt x="2223" y="181"/>
                  </a:cubicBezTo>
                  <a:cubicBezTo>
                    <a:pt x="2270" y="172"/>
                    <a:pt x="2289" y="125"/>
                    <a:pt x="2252" y="115"/>
                  </a:cubicBezTo>
                  <a:cubicBezTo>
                    <a:pt x="2102" y="31"/>
                    <a:pt x="1877" y="22"/>
                    <a:pt x="1709" y="12"/>
                  </a:cubicBezTo>
                  <a:cubicBezTo>
                    <a:pt x="1627" y="5"/>
                    <a:pt x="1544" y="0"/>
                    <a:pt x="1460" y="0"/>
                  </a:cubicBezTo>
                  <a:close/>
                </a:path>
              </a:pathLst>
            </a:custGeom>
            <a:solidFill>
              <a:srgbClr val="4C5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82"/>
            <p:cNvSpPr/>
            <p:nvPr/>
          </p:nvSpPr>
          <p:spPr>
            <a:xfrm>
              <a:off x="3309350" y="5144875"/>
              <a:ext cx="580675" cy="46775"/>
            </a:xfrm>
            <a:custGeom>
              <a:rect b="b" l="l" r="r" t="t"/>
              <a:pathLst>
                <a:path extrusionOk="0" h="1871" w="23227">
                  <a:moveTo>
                    <a:pt x="9020" y="0"/>
                  </a:moveTo>
                  <a:cubicBezTo>
                    <a:pt x="5713" y="0"/>
                    <a:pt x="2538" y="51"/>
                    <a:pt x="0" y="151"/>
                  </a:cubicBezTo>
                  <a:cubicBezTo>
                    <a:pt x="169" y="198"/>
                    <a:pt x="337" y="245"/>
                    <a:pt x="515" y="301"/>
                  </a:cubicBezTo>
                  <a:cubicBezTo>
                    <a:pt x="4136" y="1424"/>
                    <a:pt x="8216" y="1723"/>
                    <a:pt x="11997" y="1845"/>
                  </a:cubicBezTo>
                  <a:cubicBezTo>
                    <a:pt x="12524" y="1862"/>
                    <a:pt x="13032" y="1870"/>
                    <a:pt x="13521" y="1870"/>
                  </a:cubicBezTo>
                  <a:cubicBezTo>
                    <a:pt x="19556" y="1870"/>
                    <a:pt x="22672" y="624"/>
                    <a:pt x="23226" y="347"/>
                  </a:cubicBezTo>
                  <a:cubicBezTo>
                    <a:pt x="19367" y="116"/>
                    <a:pt x="14042" y="0"/>
                    <a:pt x="90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82"/>
            <p:cNvSpPr/>
            <p:nvPr/>
          </p:nvSpPr>
          <p:spPr>
            <a:xfrm>
              <a:off x="3274475" y="4951900"/>
              <a:ext cx="540925" cy="202150"/>
            </a:xfrm>
            <a:custGeom>
              <a:rect b="b" l="l" r="r" t="t"/>
              <a:pathLst>
                <a:path extrusionOk="0" h="8086" w="21637">
                  <a:moveTo>
                    <a:pt x="21346" y="0"/>
                  </a:moveTo>
                  <a:cubicBezTo>
                    <a:pt x="17098" y="9"/>
                    <a:pt x="12784" y="47"/>
                    <a:pt x="8517" y="56"/>
                  </a:cubicBezTo>
                  <a:cubicBezTo>
                    <a:pt x="7366" y="2536"/>
                    <a:pt x="6196" y="5044"/>
                    <a:pt x="5054" y="7524"/>
                  </a:cubicBezTo>
                  <a:cubicBezTo>
                    <a:pt x="4767" y="7524"/>
                    <a:pt x="4472" y="7515"/>
                    <a:pt x="4179" y="7515"/>
                  </a:cubicBezTo>
                  <a:cubicBezTo>
                    <a:pt x="4033" y="7515"/>
                    <a:pt x="3888" y="7517"/>
                    <a:pt x="3744" y="7524"/>
                  </a:cubicBezTo>
                  <a:cubicBezTo>
                    <a:pt x="3473" y="7533"/>
                    <a:pt x="366" y="7533"/>
                    <a:pt x="1" y="7533"/>
                  </a:cubicBezTo>
                  <a:cubicBezTo>
                    <a:pt x="553" y="7645"/>
                    <a:pt x="1086" y="7786"/>
                    <a:pt x="1629" y="7945"/>
                  </a:cubicBezTo>
                  <a:cubicBezTo>
                    <a:pt x="4904" y="7973"/>
                    <a:pt x="8180" y="8020"/>
                    <a:pt x="11455" y="8048"/>
                  </a:cubicBezTo>
                  <a:cubicBezTo>
                    <a:pt x="13617" y="8057"/>
                    <a:pt x="15825" y="8066"/>
                    <a:pt x="17977" y="8085"/>
                  </a:cubicBezTo>
                  <a:cubicBezTo>
                    <a:pt x="19175" y="5587"/>
                    <a:pt x="20448" y="3013"/>
                    <a:pt x="21636" y="515"/>
                  </a:cubicBezTo>
                  <a:cubicBezTo>
                    <a:pt x="21543" y="346"/>
                    <a:pt x="21440" y="159"/>
                    <a:pt x="21346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82"/>
            <p:cNvSpPr/>
            <p:nvPr/>
          </p:nvSpPr>
          <p:spPr>
            <a:xfrm>
              <a:off x="3404800" y="4962425"/>
              <a:ext cx="411050" cy="191625"/>
            </a:xfrm>
            <a:custGeom>
              <a:rect b="b" l="l" r="r" t="t"/>
              <a:pathLst>
                <a:path extrusionOk="0" h="7665" w="16442">
                  <a:moveTo>
                    <a:pt x="16386" y="0"/>
                  </a:moveTo>
                  <a:cubicBezTo>
                    <a:pt x="12137" y="9"/>
                    <a:pt x="7842" y="9"/>
                    <a:pt x="3584" y="19"/>
                  </a:cubicBezTo>
                  <a:lnTo>
                    <a:pt x="0" y="7571"/>
                  </a:lnTo>
                  <a:cubicBezTo>
                    <a:pt x="2087" y="7589"/>
                    <a:pt x="4165" y="7617"/>
                    <a:pt x="6251" y="7627"/>
                  </a:cubicBezTo>
                  <a:cubicBezTo>
                    <a:pt x="8413" y="7636"/>
                    <a:pt x="10621" y="7645"/>
                    <a:pt x="12774" y="7664"/>
                  </a:cubicBezTo>
                  <a:cubicBezTo>
                    <a:pt x="13971" y="5166"/>
                    <a:pt x="15244" y="2592"/>
                    <a:pt x="16442" y="94"/>
                  </a:cubicBezTo>
                  <a:cubicBezTo>
                    <a:pt x="16423" y="56"/>
                    <a:pt x="16405" y="38"/>
                    <a:pt x="16386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82"/>
            <p:cNvSpPr/>
            <p:nvPr/>
          </p:nvSpPr>
          <p:spPr>
            <a:xfrm>
              <a:off x="3602950" y="5039625"/>
              <a:ext cx="44700" cy="38675"/>
            </a:xfrm>
            <a:custGeom>
              <a:rect b="b" l="l" r="r" t="t"/>
              <a:pathLst>
                <a:path extrusionOk="0" h="1547" w="1788">
                  <a:moveTo>
                    <a:pt x="1086" y="1"/>
                  </a:moveTo>
                  <a:cubicBezTo>
                    <a:pt x="850" y="1"/>
                    <a:pt x="622" y="86"/>
                    <a:pt x="440" y="244"/>
                  </a:cubicBezTo>
                  <a:cubicBezTo>
                    <a:pt x="0" y="627"/>
                    <a:pt x="56" y="1320"/>
                    <a:pt x="665" y="1507"/>
                  </a:cubicBezTo>
                  <a:cubicBezTo>
                    <a:pt x="740" y="1534"/>
                    <a:pt x="817" y="1546"/>
                    <a:pt x="893" y="1546"/>
                  </a:cubicBezTo>
                  <a:cubicBezTo>
                    <a:pt x="1056" y="1546"/>
                    <a:pt x="1217" y="1490"/>
                    <a:pt x="1357" y="1395"/>
                  </a:cubicBezTo>
                  <a:cubicBezTo>
                    <a:pt x="1554" y="1254"/>
                    <a:pt x="1685" y="1030"/>
                    <a:pt x="1741" y="796"/>
                  </a:cubicBezTo>
                  <a:cubicBezTo>
                    <a:pt x="1788" y="627"/>
                    <a:pt x="1788" y="459"/>
                    <a:pt x="1703" y="300"/>
                  </a:cubicBezTo>
                  <a:cubicBezTo>
                    <a:pt x="1610" y="141"/>
                    <a:pt x="1413" y="38"/>
                    <a:pt x="1217" y="10"/>
                  </a:cubicBezTo>
                  <a:cubicBezTo>
                    <a:pt x="1173" y="4"/>
                    <a:pt x="1129" y="1"/>
                    <a:pt x="1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82"/>
            <p:cNvSpPr/>
            <p:nvPr/>
          </p:nvSpPr>
          <p:spPr>
            <a:xfrm>
              <a:off x="3277775" y="4558625"/>
              <a:ext cx="269275" cy="147650"/>
            </a:xfrm>
            <a:custGeom>
              <a:rect b="b" l="l" r="r" t="t"/>
              <a:pathLst>
                <a:path extrusionOk="0" h="5906" w="10771">
                  <a:moveTo>
                    <a:pt x="5509" y="0"/>
                  </a:moveTo>
                  <a:cubicBezTo>
                    <a:pt x="4222" y="0"/>
                    <a:pt x="2936" y="30"/>
                    <a:pt x="1656" y="113"/>
                  </a:cubicBezTo>
                  <a:cubicBezTo>
                    <a:pt x="1656" y="1460"/>
                    <a:pt x="1656" y="3023"/>
                    <a:pt x="1666" y="4371"/>
                  </a:cubicBezTo>
                  <a:cubicBezTo>
                    <a:pt x="1076" y="4839"/>
                    <a:pt x="515" y="5353"/>
                    <a:pt x="0" y="5905"/>
                  </a:cubicBezTo>
                  <a:lnTo>
                    <a:pt x="2667" y="4829"/>
                  </a:lnTo>
                  <a:cubicBezTo>
                    <a:pt x="3664" y="4787"/>
                    <a:pt x="4641" y="4775"/>
                    <a:pt x="5613" y="4775"/>
                  </a:cubicBezTo>
                  <a:cubicBezTo>
                    <a:pt x="6914" y="4775"/>
                    <a:pt x="8207" y="4797"/>
                    <a:pt x="9525" y="4797"/>
                  </a:cubicBezTo>
                  <a:cubicBezTo>
                    <a:pt x="9866" y="4797"/>
                    <a:pt x="10210" y="4795"/>
                    <a:pt x="10556" y="4792"/>
                  </a:cubicBezTo>
                  <a:cubicBezTo>
                    <a:pt x="10621" y="3304"/>
                    <a:pt x="10771" y="1591"/>
                    <a:pt x="10761" y="103"/>
                  </a:cubicBezTo>
                  <a:cubicBezTo>
                    <a:pt x="9018" y="55"/>
                    <a:pt x="7263" y="0"/>
                    <a:pt x="5509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82"/>
            <p:cNvSpPr/>
            <p:nvPr/>
          </p:nvSpPr>
          <p:spPr>
            <a:xfrm>
              <a:off x="3354500" y="4585775"/>
              <a:ext cx="164950" cy="10775"/>
            </a:xfrm>
            <a:custGeom>
              <a:rect b="b" l="l" r="r" t="t"/>
              <a:pathLst>
                <a:path extrusionOk="0" h="431" w="6598">
                  <a:moveTo>
                    <a:pt x="0" y="0"/>
                  </a:moveTo>
                  <a:lnTo>
                    <a:pt x="0" y="337"/>
                  </a:lnTo>
                  <a:lnTo>
                    <a:pt x="0" y="384"/>
                  </a:lnTo>
                  <a:cubicBezTo>
                    <a:pt x="0" y="393"/>
                    <a:pt x="0" y="421"/>
                    <a:pt x="10" y="430"/>
                  </a:cubicBezTo>
                  <a:lnTo>
                    <a:pt x="6495" y="430"/>
                  </a:lnTo>
                  <a:cubicBezTo>
                    <a:pt x="6541" y="430"/>
                    <a:pt x="6570" y="430"/>
                    <a:pt x="6579" y="421"/>
                  </a:cubicBezTo>
                  <a:cubicBezTo>
                    <a:pt x="6598" y="393"/>
                    <a:pt x="6588" y="365"/>
                    <a:pt x="6588" y="337"/>
                  </a:cubicBezTo>
                  <a:lnTo>
                    <a:pt x="6588" y="253"/>
                  </a:lnTo>
                  <a:cubicBezTo>
                    <a:pt x="6588" y="197"/>
                    <a:pt x="6588" y="140"/>
                    <a:pt x="6598" y="94"/>
                  </a:cubicBezTo>
                  <a:lnTo>
                    <a:pt x="65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82"/>
            <p:cNvSpPr/>
            <p:nvPr/>
          </p:nvSpPr>
          <p:spPr>
            <a:xfrm>
              <a:off x="3354500" y="4613825"/>
              <a:ext cx="118625" cy="10800"/>
            </a:xfrm>
            <a:custGeom>
              <a:rect b="b" l="l" r="r" t="t"/>
              <a:pathLst>
                <a:path extrusionOk="0" h="432" w="4745">
                  <a:moveTo>
                    <a:pt x="0" y="1"/>
                  </a:moveTo>
                  <a:lnTo>
                    <a:pt x="0" y="338"/>
                  </a:lnTo>
                  <a:lnTo>
                    <a:pt x="0" y="385"/>
                  </a:lnTo>
                  <a:lnTo>
                    <a:pt x="0" y="431"/>
                  </a:lnTo>
                  <a:lnTo>
                    <a:pt x="4670" y="431"/>
                  </a:lnTo>
                  <a:cubicBezTo>
                    <a:pt x="4698" y="431"/>
                    <a:pt x="4717" y="431"/>
                    <a:pt x="4726" y="422"/>
                  </a:cubicBezTo>
                  <a:cubicBezTo>
                    <a:pt x="4745" y="394"/>
                    <a:pt x="4726" y="366"/>
                    <a:pt x="4745" y="338"/>
                  </a:cubicBezTo>
                  <a:lnTo>
                    <a:pt x="4745" y="254"/>
                  </a:lnTo>
                  <a:lnTo>
                    <a:pt x="4745" y="95"/>
                  </a:lnTo>
                  <a:lnTo>
                    <a:pt x="4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82"/>
            <p:cNvSpPr/>
            <p:nvPr/>
          </p:nvSpPr>
          <p:spPr>
            <a:xfrm>
              <a:off x="3354275" y="4642150"/>
              <a:ext cx="141325" cy="10775"/>
            </a:xfrm>
            <a:custGeom>
              <a:rect b="b" l="l" r="r" t="t"/>
              <a:pathLst>
                <a:path extrusionOk="0" h="431" w="5653">
                  <a:moveTo>
                    <a:pt x="0" y="0"/>
                  </a:moveTo>
                  <a:lnTo>
                    <a:pt x="0" y="337"/>
                  </a:lnTo>
                  <a:lnTo>
                    <a:pt x="0" y="384"/>
                  </a:lnTo>
                  <a:cubicBezTo>
                    <a:pt x="0" y="403"/>
                    <a:pt x="0" y="421"/>
                    <a:pt x="9" y="431"/>
                  </a:cubicBezTo>
                  <a:lnTo>
                    <a:pt x="5559" y="431"/>
                  </a:lnTo>
                  <a:cubicBezTo>
                    <a:pt x="5605" y="421"/>
                    <a:pt x="5643" y="421"/>
                    <a:pt x="5643" y="421"/>
                  </a:cubicBezTo>
                  <a:cubicBezTo>
                    <a:pt x="5652" y="403"/>
                    <a:pt x="5652" y="365"/>
                    <a:pt x="5652" y="337"/>
                  </a:cubicBezTo>
                  <a:lnTo>
                    <a:pt x="5652" y="253"/>
                  </a:lnTo>
                  <a:lnTo>
                    <a:pt x="5652" y="94"/>
                  </a:lnTo>
                  <a:lnTo>
                    <a:pt x="56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82"/>
            <p:cNvSpPr/>
            <p:nvPr/>
          </p:nvSpPr>
          <p:spPr>
            <a:xfrm>
              <a:off x="3206875" y="4148900"/>
              <a:ext cx="381125" cy="290900"/>
            </a:xfrm>
            <a:custGeom>
              <a:rect b="b" l="l" r="r" t="t"/>
              <a:pathLst>
                <a:path extrusionOk="0" h="11636" w="15245">
                  <a:moveTo>
                    <a:pt x="5589" y="1"/>
                  </a:moveTo>
                  <a:cubicBezTo>
                    <a:pt x="4131" y="1"/>
                    <a:pt x="2674" y="15"/>
                    <a:pt x="1217" y="41"/>
                  </a:cubicBezTo>
                  <a:cubicBezTo>
                    <a:pt x="805" y="60"/>
                    <a:pt x="309" y="126"/>
                    <a:pt x="85" y="462"/>
                  </a:cubicBezTo>
                  <a:cubicBezTo>
                    <a:pt x="57" y="3616"/>
                    <a:pt x="29" y="6751"/>
                    <a:pt x="1" y="9895"/>
                  </a:cubicBezTo>
                  <a:cubicBezTo>
                    <a:pt x="96" y="10168"/>
                    <a:pt x="789" y="10197"/>
                    <a:pt x="1391" y="10197"/>
                  </a:cubicBezTo>
                  <a:cubicBezTo>
                    <a:pt x="1553" y="10197"/>
                    <a:pt x="1709" y="10195"/>
                    <a:pt x="1844" y="10195"/>
                  </a:cubicBezTo>
                  <a:cubicBezTo>
                    <a:pt x="5241" y="10185"/>
                    <a:pt x="8628" y="10167"/>
                    <a:pt x="12025" y="10148"/>
                  </a:cubicBezTo>
                  <a:cubicBezTo>
                    <a:pt x="12156" y="10223"/>
                    <a:pt x="12287" y="10279"/>
                    <a:pt x="12362" y="10316"/>
                  </a:cubicBezTo>
                  <a:cubicBezTo>
                    <a:pt x="13120" y="10747"/>
                    <a:pt x="13897" y="11158"/>
                    <a:pt x="14683" y="11542"/>
                  </a:cubicBezTo>
                  <a:cubicBezTo>
                    <a:pt x="14777" y="11589"/>
                    <a:pt x="14870" y="11636"/>
                    <a:pt x="14964" y="11636"/>
                  </a:cubicBezTo>
                  <a:cubicBezTo>
                    <a:pt x="15067" y="11636"/>
                    <a:pt x="15170" y="11589"/>
                    <a:pt x="15198" y="11495"/>
                  </a:cubicBezTo>
                  <a:cubicBezTo>
                    <a:pt x="15244" y="11383"/>
                    <a:pt x="15170" y="11271"/>
                    <a:pt x="15113" y="11177"/>
                  </a:cubicBezTo>
                  <a:cubicBezTo>
                    <a:pt x="14702" y="10606"/>
                    <a:pt x="14299" y="10045"/>
                    <a:pt x="13888" y="9474"/>
                  </a:cubicBezTo>
                  <a:cubicBezTo>
                    <a:pt x="13859" y="9437"/>
                    <a:pt x="13831" y="9390"/>
                    <a:pt x="13794" y="9352"/>
                  </a:cubicBezTo>
                  <a:cubicBezTo>
                    <a:pt x="13813" y="6582"/>
                    <a:pt x="13841" y="3803"/>
                    <a:pt x="13859" y="1024"/>
                  </a:cubicBezTo>
                  <a:cubicBezTo>
                    <a:pt x="13859" y="678"/>
                    <a:pt x="13794" y="154"/>
                    <a:pt x="13438" y="135"/>
                  </a:cubicBezTo>
                  <a:cubicBezTo>
                    <a:pt x="10824" y="45"/>
                    <a:pt x="8206" y="1"/>
                    <a:pt x="5589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82"/>
            <p:cNvSpPr/>
            <p:nvPr/>
          </p:nvSpPr>
          <p:spPr>
            <a:xfrm>
              <a:off x="3239400" y="4198950"/>
              <a:ext cx="288250" cy="166100"/>
            </a:xfrm>
            <a:custGeom>
              <a:rect b="b" l="l" r="r" t="t"/>
              <a:pathLst>
                <a:path extrusionOk="0" h="6644" w="11530">
                  <a:moveTo>
                    <a:pt x="1984" y="744"/>
                  </a:moveTo>
                  <a:cubicBezTo>
                    <a:pt x="2125" y="1577"/>
                    <a:pt x="2246" y="2419"/>
                    <a:pt x="2340" y="3252"/>
                  </a:cubicBezTo>
                  <a:cubicBezTo>
                    <a:pt x="2059" y="3252"/>
                    <a:pt x="1788" y="3252"/>
                    <a:pt x="1507" y="3233"/>
                  </a:cubicBezTo>
                  <a:cubicBezTo>
                    <a:pt x="1694" y="2419"/>
                    <a:pt x="1844" y="1586"/>
                    <a:pt x="1984" y="744"/>
                  </a:cubicBezTo>
                  <a:close/>
                  <a:moveTo>
                    <a:pt x="2911" y="2606"/>
                  </a:moveTo>
                  <a:cubicBezTo>
                    <a:pt x="2985" y="2831"/>
                    <a:pt x="3042" y="3065"/>
                    <a:pt x="3107" y="3280"/>
                  </a:cubicBezTo>
                  <a:cubicBezTo>
                    <a:pt x="3051" y="3270"/>
                    <a:pt x="2995" y="3270"/>
                    <a:pt x="2948" y="3270"/>
                  </a:cubicBezTo>
                  <a:lnTo>
                    <a:pt x="2752" y="3270"/>
                  </a:lnTo>
                  <a:cubicBezTo>
                    <a:pt x="2798" y="3046"/>
                    <a:pt x="2854" y="2831"/>
                    <a:pt x="2911" y="2606"/>
                  </a:cubicBezTo>
                  <a:close/>
                  <a:moveTo>
                    <a:pt x="3903" y="2765"/>
                  </a:moveTo>
                  <a:lnTo>
                    <a:pt x="4034" y="3280"/>
                  </a:lnTo>
                  <a:lnTo>
                    <a:pt x="3753" y="3280"/>
                  </a:lnTo>
                  <a:cubicBezTo>
                    <a:pt x="3800" y="3111"/>
                    <a:pt x="3846" y="2943"/>
                    <a:pt x="3903" y="2765"/>
                  </a:cubicBezTo>
                  <a:close/>
                  <a:moveTo>
                    <a:pt x="4876" y="1212"/>
                  </a:moveTo>
                  <a:cubicBezTo>
                    <a:pt x="4960" y="1914"/>
                    <a:pt x="5025" y="2606"/>
                    <a:pt x="5110" y="3308"/>
                  </a:cubicBezTo>
                  <a:cubicBezTo>
                    <a:pt x="4923" y="3298"/>
                    <a:pt x="4735" y="3298"/>
                    <a:pt x="4548" y="3298"/>
                  </a:cubicBezTo>
                  <a:cubicBezTo>
                    <a:pt x="4651" y="2606"/>
                    <a:pt x="4773" y="1904"/>
                    <a:pt x="4876" y="1212"/>
                  </a:cubicBezTo>
                  <a:close/>
                  <a:moveTo>
                    <a:pt x="6083" y="3093"/>
                  </a:moveTo>
                  <a:cubicBezTo>
                    <a:pt x="6102" y="3167"/>
                    <a:pt x="6120" y="3233"/>
                    <a:pt x="6139" y="3308"/>
                  </a:cubicBezTo>
                  <a:cubicBezTo>
                    <a:pt x="6133" y="3311"/>
                    <a:pt x="6124" y="3312"/>
                    <a:pt x="6115" y="3312"/>
                  </a:cubicBezTo>
                  <a:cubicBezTo>
                    <a:pt x="6096" y="3312"/>
                    <a:pt x="6074" y="3308"/>
                    <a:pt x="6055" y="3308"/>
                  </a:cubicBezTo>
                  <a:cubicBezTo>
                    <a:pt x="6074" y="3233"/>
                    <a:pt x="6074" y="3167"/>
                    <a:pt x="6083" y="3093"/>
                  </a:cubicBezTo>
                  <a:close/>
                  <a:moveTo>
                    <a:pt x="8769" y="538"/>
                  </a:moveTo>
                  <a:cubicBezTo>
                    <a:pt x="9040" y="1474"/>
                    <a:pt x="9311" y="2419"/>
                    <a:pt x="9583" y="3355"/>
                  </a:cubicBezTo>
                  <a:cubicBezTo>
                    <a:pt x="9190" y="3355"/>
                    <a:pt x="8815" y="3355"/>
                    <a:pt x="8432" y="3345"/>
                  </a:cubicBezTo>
                  <a:cubicBezTo>
                    <a:pt x="8553" y="2409"/>
                    <a:pt x="8656" y="1474"/>
                    <a:pt x="8769" y="538"/>
                  </a:cubicBezTo>
                  <a:close/>
                  <a:moveTo>
                    <a:pt x="4352" y="3504"/>
                  </a:moveTo>
                  <a:cubicBezTo>
                    <a:pt x="4342" y="3579"/>
                    <a:pt x="4324" y="3645"/>
                    <a:pt x="4314" y="3729"/>
                  </a:cubicBezTo>
                  <a:cubicBezTo>
                    <a:pt x="4286" y="3654"/>
                    <a:pt x="4277" y="3579"/>
                    <a:pt x="4258" y="3504"/>
                  </a:cubicBezTo>
                  <a:close/>
                  <a:moveTo>
                    <a:pt x="3519" y="3486"/>
                  </a:moveTo>
                  <a:cubicBezTo>
                    <a:pt x="3481" y="3589"/>
                    <a:pt x="3463" y="3691"/>
                    <a:pt x="3435" y="3785"/>
                  </a:cubicBezTo>
                  <a:cubicBezTo>
                    <a:pt x="3407" y="3682"/>
                    <a:pt x="3378" y="3589"/>
                    <a:pt x="3341" y="3486"/>
                  </a:cubicBezTo>
                  <a:close/>
                  <a:moveTo>
                    <a:pt x="10097" y="3579"/>
                  </a:moveTo>
                  <a:cubicBezTo>
                    <a:pt x="10069" y="3766"/>
                    <a:pt x="10032" y="3935"/>
                    <a:pt x="10004" y="4122"/>
                  </a:cubicBezTo>
                  <a:cubicBezTo>
                    <a:pt x="9938" y="3935"/>
                    <a:pt x="9892" y="3766"/>
                    <a:pt x="9835" y="3579"/>
                  </a:cubicBezTo>
                  <a:close/>
                  <a:moveTo>
                    <a:pt x="7393" y="3542"/>
                  </a:moveTo>
                  <a:cubicBezTo>
                    <a:pt x="7543" y="3542"/>
                    <a:pt x="7692" y="3542"/>
                    <a:pt x="7852" y="3551"/>
                  </a:cubicBezTo>
                  <a:cubicBezTo>
                    <a:pt x="7786" y="3785"/>
                    <a:pt x="7721" y="4028"/>
                    <a:pt x="7636" y="4262"/>
                  </a:cubicBezTo>
                  <a:cubicBezTo>
                    <a:pt x="7533" y="4028"/>
                    <a:pt x="7449" y="3785"/>
                    <a:pt x="7393" y="3542"/>
                  </a:cubicBezTo>
                  <a:close/>
                  <a:moveTo>
                    <a:pt x="805" y="3458"/>
                  </a:moveTo>
                  <a:cubicBezTo>
                    <a:pt x="955" y="3458"/>
                    <a:pt x="1123" y="3467"/>
                    <a:pt x="1273" y="3467"/>
                  </a:cubicBezTo>
                  <a:cubicBezTo>
                    <a:pt x="1207" y="3794"/>
                    <a:pt x="1123" y="4122"/>
                    <a:pt x="1030" y="4440"/>
                  </a:cubicBezTo>
                  <a:cubicBezTo>
                    <a:pt x="955" y="4113"/>
                    <a:pt x="889" y="3785"/>
                    <a:pt x="805" y="3458"/>
                  </a:cubicBezTo>
                  <a:close/>
                  <a:moveTo>
                    <a:pt x="6382" y="3532"/>
                  </a:moveTo>
                  <a:cubicBezTo>
                    <a:pt x="6560" y="3532"/>
                    <a:pt x="6729" y="3532"/>
                    <a:pt x="6897" y="3542"/>
                  </a:cubicBezTo>
                  <a:cubicBezTo>
                    <a:pt x="6832" y="3869"/>
                    <a:pt x="6747" y="4206"/>
                    <a:pt x="6654" y="4534"/>
                  </a:cubicBezTo>
                  <a:cubicBezTo>
                    <a:pt x="6560" y="4197"/>
                    <a:pt x="6476" y="3869"/>
                    <a:pt x="6382" y="3532"/>
                  </a:cubicBezTo>
                  <a:close/>
                  <a:moveTo>
                    <a:pt x="5849" y="3514"/>
                  </a:moveTo>
                  <a:cubicBezTo>
                    <a:pt x="5755" y="4262"/>
                    <a:pt x="5671" y="5011"/>
                    <a:pt x="5578" y="5760"/>
                  </a:cubicBezTo>
                  <a:cubicBezTo>
                    <a:pt x="5493" y="5011"/>
                    <a:pt x="5400" y="4262"/>
                    <a:pt x="5325" y="3514"/>
                  </a:cubicBezTo>
                  <a:close/>
                  <a:moveTo>
                    <a:pt x="8750" y="1"/>
                  </a:moveTo>
                  <a:cubicBezTo>
                    <a:pt x="8706" y="1"/>
                    <a:pt x="8662" y="36"/>
                    <a:pt x="8656" y="89"/>
                  </a:cubicBezTo>
                  <a:cubicBezTo>
                    <a:pt x="8525" y="1165"/>
                    <a:pt x="8385" y="2250"/>
                    <a:pt x="8254" y="3327"/>
                  </a:cubicBezTo>
                  <a:lnTo>
                    <a:pt x="8245" y="3327"/>
                  </a:lnTo>
                  <a:cubicBezTo>
                    <a:pt x="8207" y="3177"/>
                    <a:pt x="8188" y="3036"/>
                    <a:pt x="8151" y="2887"/>
                  </a:cubicBezTo>
                  <a:cubicBezTo>
                    <a:pt x="8142" y="2840"/>
                    <a:pt x="8102" y="2817"/>
                    <a:pt x="8061" y="2817"/>
                  </a:cubicBezTo>
                  <a:cubicBezTo>
                    <a:pt x="8020" y="2817"/>
                    <a:pt x="7978" y="2840"/>
                    <a:pt x="7964" y="2887"/>
                  </a:cubicBezTo>
                  <a:cubicBezTo>
                    <a:pt x="7945" y="3036"/>
                    <a:pt x="7917" y="3177"/>
                    <a:pt x="7898" y="3317"/>
                  </a:cubicBezTo>
                  <a:cubicBezTo>
                    <a:pt x="7711" y="3317"/>
                    <a:pt x="7533" y="3317"/>
                    <a:pt x="7346" y="3308"/>
                  </a:cubicBezTo>
                  <a:cubicBezTo>
                    <a:pt x="7309" y="3158"/>
                    <a:pt x="7290" y="2999"/>
                    <a:pt x="7262" y="2849"/>
                  </a:cubicBezTo>
                  <a:cubicBezTo>
                    <a:pt x="7257" y="2792"/>
                    <a:pt x="7210" y="2754"/>
                    <a:pt x="7164" y="2754"/>
                  </a:cubicBezTo>
                  <a:cubicBezTo>
                    <a:pt x="7128" y="2754"/>
                    <a:pt x="7091" y="2777"/>
                    <a:pt x="7075" y="2831"/>
                  </a:cubicBezTo>
                  <a:cubicBezTo>
                    <a:pt x="7037" y="2980"/>
                    <a:pt x="6991" y="3139"/>
                    <a:pt x="6953" y="3308"/>
                  </a:cubicBezTo>
                  <a:cubicBezTo>
                    <a:pt x="6747" y="3308"/>
                    <a:pt x="6532" y="3308"/>
                    <a:pt x="6326" y="3298"/>
                  </a:cubicBezTo>
                  <a:cubicBezTo>
                    <a:pt x="6251" y="3046"/>
                    <a:pt x="6195" y="2803"/>
                    <a:pt x="6130" y="2559"/>
                  </a:cubicBezTo>
                  <a:cubicBezTo>
                    <a:pt x="6113" y="2506"/>
                    <a:pt x="6077" y="2483"/>
                    <a:pt x="6041" y="2483"/>
                  </a:cubicBezTo>
                  <a:cubicBezTo>
                    <a:pt x="5994" y="2483"/>
                    <a:pt x="5948" y="2520"/>
                    <a:pt x="5943" y="2578"/>
                  </a:cubicBezTo>
                  <a:cubicBezTo>
                    <a:pt x="5914" y="2812"/>
                    <a:pt x="5877" y="3046"/>
                    <a:pt x="5858" y="3280"/>
                  </a:cubicBezTo>
                  <a:lnTo>
                    <a:pt x="5727" y="3280"/>
                  </a:lnTo>
                  <a:cubicBezTo>
                    <a:pt x="5578" y="3280"/>
                    <a:pt x="5428" y="3280"/>
                    <a:pt x="5287" y="3270"/>
                  </a:cubicBezTo>
                  <a:cubicBezTo>
                    <a:pt x="5175" y="2372"/>
                    <a:pt x="5072" y="1455"/>
                    <a:pt x="4969" y="547"/>
                  </a:cubicBezTo>
                  <a:cubicBezTo>
                    <a:pt x="4964" y="497"/>
                    <a:pt x="4912" y="460"/>
                    <a:pt x="4867" y="460"/>
                  </a:cubicBezTo>
                  <a:cubicBezTo>
                    <a:pt x="4836" y="460"/>
                    <a:pt x="4808" y="477"/>
                    <a:pt x="4801" y="519"/>
                  </a:cubicBezTo>
                  <a:cubicBezTo>
                    <a:pt x="4661" y="1436"/>
                    <a:pt x="4520" y="2344"/>
                    <a:pt x="4370" y="3252"/>
                  </a:cubicBezTo>
                  <a:lnTo>
                    <a:pt x="4193" y="3252"/>
                  </a:lnTo>
                  <a:lnTo>
                    <a:pt x="3987" y="2372"/>
                  </a:lnTo>
                  <a:cubicBezTo>
                    <a:pt x="3973" y="2330"/>
                    <a:pt x="3938" y="2309"/>
                    <a:pt x="3903" y="2309"/>
                  </a:cubicBezTo>
                  <a:cubicBezTo>
                    <a:pt x="3867" y="2309"/>
                    <a:pt x="3832" y="2330"/>
                    <a:pt x="3818" y="2372"/>
                  </a:cubicBezTo>
                  <a:lnTo>
                    <a:pt x="3575" y="3252"/>
                  </a:lnTo>
                  <a:lnTo>
                    <a:pt x="3285" y="3252"/>
                  </a:lnTo>
                  <a:cubicBezTo>
                    <a:pt x="3191" y="2905"/>
                    <a:pt x="3088" y="2578"/>
                    <a:pt x="2995" y="2241"/>
                  </a:cubicBezTo>
                  <a:cubicBezTo>
                    <a:pt x="2981" y="2199"/>
                    <a:pt x="2946" y="2178"/>
                    <a:pt x="2911" y="2178"/>
                  </a:cubicBezTo>
                  <a:cubicBezTo>
                    <a:pt x="2876" y="2178"/>
                    <a:pt x="2840" y="2199"/>
                    <a:pt x="2826" y="2241"/>
                  </a:cubicBezTo>
                  <a:cubicBezTo>
                    <a:pt x="2723" y="2569"/>
                    <a:pt x="2630" y="2896"/>
                    <a:pt x="2574" y="3233"/>
                  </a:cubicBezTo>
                  <a:lnTo>
                    <a:pt x="2508" y="3233"/>
                  </a:lnTo>
                  <a:cubicBezTo>
                    <a:pt x="2396" y="2222"/>
                    <a:pt x="2246" y="1212"/>
                    <a:pt x="2068" y="192"/>
                  </a:cubicBezTo>
                  <a:cubicBezTo>
                    <a:pt x="2064" y="154"/>
                    <a:pt x="2026" y="136"/>
                    <a:pt x="1988" y="136"/>
                  </a:cubicBezTo>
                  <a:cubicBezTo>
                    <a:pt x="1949" y="136"/>
                    <a:pt x="1909" y="154"/>
                    <a:pt x="1900" y="192"/>
                  </a:cubicBezTo>
                  <a:cubicBezTo>
                    <a:pt x="1760" y="1212"/>
                    <a:pt x="1563" y="2222"/>
                    <a:pt x="1338" y="3214"/>
                  </a:cubicBezTo>
                  <a:lnTo>
                    <a:pt x="702" y="3214"/>
                  </a:lnTo>
                  <a:cubicBezTo>
                    <a:pt x="496" y="3214"/>
                    <a:pt x="300" y="3214"/>
                    <a:pt x="103" y="3224"/>
                  </a:cubicBezTo>
                  <a:cubicBezTo>
                    <a:pt x="0" y="3224"/>
                    <a:pt x="0" y="3392"/>
                    <a:pt x="103" y="3401"/>
                  </a:cubicBezTo>
                  <a:cubicBezTo>
                    <a:pt x="290" y="3411"/>
                    <a:pt x="468" y="3420"/>
                    <a:pt x="655" y="3420"/>
                  </a:cubicBezTo>
                  <a:cubicBezTo>
                    <a:pt x="749" y="3888"/>
                    <a:pt x="852" y="4347"/>
                    <a:pt x="945" y="4814"/>
                  </a:cubicBezTo>
                  <a:cubicBezTo>
                    <a:pt x="959" y="4860"/>
                    <a:pt x="995" y="4881"/>
                    <a:pt x="1031" y="4881"/>
                  </a:cubicBezTo>
                  <a:cubicBezTo>
                    <a:pt x="1070" y="4881"/>
                    <a:pt x="1109" y="4858"/>
                    <a:pt x="1123" y="4814"/>
                  </a:cubicBezTo>
                  <a:cubicBezTo>
                    <a:pt x="1245" y="4356"/>
                    <a:pt x="1367" y="3907"/>
                    <a:pt x="1469" y="3439"/>
                  </a:cubicBezTo>
                  <a:lnTo>
                    <a:pt x="2377" y="3439"/>
                  </a:lnTo>
                  <a:cubicBezTo>
                    <a:pt x="2396" y="3673"/>
                    <a:pt x="2415" y="3888"/>
                    <a:pt x="2443" y="4122"/>
                  </a:cubicBezTo>
                  <a:cubicBezTo>
                    <a:pt x="2447" y="4183"/>
                    <a:pt x="2489" y="4213"/>
                    <a:pt x="2532" y="4213"/>
                  </a:cubicBezTo>
                  <a:cubicBezTo>
                    <a:pt x="2574" y="4213"/>
                    <a:pt x="2616" y="4183"/>
                    <a:pt x="2621" y="4122"/>
                  </a:cubicBezTo>
                  <a:cubicBezTo>
                    <a:pt x="2639" y="3888"/>
                    <a:pt x="2677" y="3673"/>
                    <a:pt x="2714" y="3448"/>
                  </a:cubicBezTo>
                  <a:lnTo>
                    <a:pt x="3182" y="3448"/>
                  </a:lnTo>
                  <a:cubicBezTo>
                    <a:pt x="3238" y="3654"/>
                    <a:pt x="3313" y="3869"/>
                    <a:pt x="3369" y="4094"/>
                  </a:cubicBezTo>
                  <a:cubicBezTo>
                    <a:pt x="3378" y="4131"/>
                    <a:pt x="3414" y="4150"/>
                    <a:pt x="3449" y="4150"/>
                  </a:cubicBezTo>
                  <a:cubicBezTo>
                    <a:pt x="3484" y="4150"/>
                    <a:pt x="3519" y="4131"/>
                    <a:pt x="3528" y="4094"/>
                  </a:cubicBezTo>
                  <a:lnTo>
                    <a:pt x="3706" y="3458"/>
                  </a:lnTo>
                  <a:lnTo>
                    <a:pt x="4090" y="3458"/>
                  </a:lnTo>
                  <a:lnTo>
                    <a:pt x="4258" y="4141"/>
                  </a:lnTo>
                  <a:cubicBezTo>
                    <a:pt x="4267" y="4178"/>
                    <a:pt x="4305" y="4197"/>
                    <a:pt x="4341" y="4197"/>
                  </a:cubicBezTo>
                  <a:cubicBezTo>
                    <a:pt x="4377" y="4197"/>
                    <a:pt x="4413" y="4178"/>
                    <a:pt x="4417" y="4141"/>
                  </a:cubicBezTo>
                  <a:lnTo>
                    <a:pt x="4520" y="3467"/>
                  </a:lnTo>
                  <a:cubicBezTo>
                    <a:pt x="4735" y="3467"/>
                    <a:pt x="4932" y="3467"/>
                    <a:pt x="5147" y="3486"/>
                  </a:cubicBezTo>
                  <a:cubicBezTo>
                    <a:pt x="5259" y="4496"/>
                    <a:pt x="5362" y="5526"/>
                    <a:pt x="5493" y="6546"/>
                  </a:cubicBezTo>
                  <a:cubicBezTo>
                    <a:pt x="5498" y="6611"/>
                    <a:pt x="5542" y="6644"/>
                    <a:pt x="5587" y="6644"/>
                  </a:cubicBezTo>
                  <a:cubicBezTo>
                    <a:pt x="5631" y="6644"/>
                    <a:pt x="5676" y="6611"/>
                    <a:pt x="5681" y="6546"/>
                  </a:cubicBezTo>
                  <a:cubicBezTo>
                    <a:pt x="5802" y="5526"/>
                    <a:pt x="5924" y="4515"/>
                    <a:pt x="6045" y="3495"/>
                  </a:cubicBezTo>
                  <a:lnTo>
                    <a:pt x="6205" y="3495"/>
                  </a:lnTo>
                  <a:cubicBezTo>
                    <a:pt x="6336" y="3963"/>
                    <a:pt x="6457" y="4440"/>
                    <a:pt x="6579" y="4908"/>
                  </a:cubicBezTo>
                  <a:cubicBezTo>
                    <a:pt x="6593" y="4955"/>
                    <a:pt x="6635" y="4978"/>
                    <a:pt x="6676" y="4978"/>
                  </a:cubicBezTo>
                  <a:cubicBezTo>
                    <a:pt x="6717" y="4978"/>
                    <a:pt x="6757" y="4955"/>
                    <a:pt x="6766" y="4908"/>
                  </a:cubicBezTo>
                  <a:lnTo>
                    <a:pt x="7122" y="3504"/>
                  </a:lnTo>
                  <a:lnTo>
                    <a:pt x="7215" y="3504"/>
                  </a:lnTo>
                  <a:cubicBezTo>
                    <a:pt x="7309" y="3860"/>
                    <a:pt x="7421" y="4206"/>
                    <a:pt x="7580" y="4534"/>
                  </a:cubicBezTo>
                  <a:cubicBezTo>
                    <a:pt x="7592" y="4568"/>
                    <a:pt x="7617" y="4582"/>
                    <a:pt x="7646" y="4582"/>
                  </a:cubicBezTo>
                  <a:cubicBezTo>
                    <a:pt x="7686" y="4582"/>
                    <a:pt x="7732" y="4554"/>
                    <a:pt x="7749" y="4515"/>
                  </a:cubicBezTo>
                  <a:cubicBezTo>
                    <a:pt x="7880" y="4187"/>
                    <a:pt x="7973" y="3860"/>
                    <a:pt x="8048" y="3514"/>
                  </a:cubicBezTo>
                  <a:lnTo>
                    <a:pt x="8095" y="3514"/>
                  </a:lnTo>
                  <a:cubicBezTo>
                    <a:pt x="8123" y="3654"/>
                    <a:pt x="8151" y="3794"/>
                    <a:pt x="8188" y="3954"/>
                  </a:cubicBezTo>
                  <a:cubicBezTo>
                    <a:pt x="8196" y="4000"/>
                    <a:pt x="8226" y="4019"/>
                    <a:pt x="8260" y="4019"/>
                  </a:cubicBezTo>
                  <a:cubicBezTo>
                    <a:pt x="8308" y="4019"/>
                    <a:pt x="8365" y="3980"/>
                    <a:pt x="8376" y="3925"/>
                  </a:cubicBezTo>
                  <a:cubicBezTo>
                    <a:pt x="8385" y="3794"/>
                    <a:pt x="8404" y="3654"/>
                    <a:pt x="8422" y="3532"/>
                  </a:cubicBezTo>
                  <a:cubicBezTo>
                    <a:pt x="8825" y="3532"/>
                    <a:pt x="9236" y="3542"/>
                    <a:pt x="9648" y="3542"/>
                  </a:cubicBezTo>
                  <a:cubicBezTo>
                    <a:pt x="9742" y="3879"/>
                    <a:pt x="9835" y="4216"/>
                    <a:pt x="9938" y="4562"/>
                  </a:cubicBezTo>
                  <a:cubicBezTo>
                    <a:pt x="9953" y="4610"/>
                    <a:pt x="9999" y="4636"/>
                    <a:pt x="10043" y="4636"/>
                  </a:cubicBezTo>
                  <a:cubicBezTo>
                    <a:pt x="10085" y="4636"/>
                    <a:pt x="10126" y="4612"/>
                    <a:pt x="10135" y="4562"/>
                  </a:cubicBezTo>
                  <a:cubicBezTo>
                    <a:pt x="10200" y="4216"/>
                    <a:pt x="10266" y="3888"/>
                    <a:pt x="10322" y="3551"/>
                  </a:cubicBezTo>
                  <a:cubicBezTo>
                    <a:pt x="10331" y="3579"/>
                    <a:pt x="10341" y="3579"/>
                    <a:pt x="10359" y="3579"/>
                  </a:cubicBezTo>
                  <a:cubicBezTo>
                    <a:pt x="10434" y="3879"/>
                    <a:pt x="10490" y="4187"/>
                    <a:pt x="10565" y="4487"/>
                  </a:cubicBezTo>
                  <a:cubicBezTo>
                    <a:pt x="10573" y="4540"/>
                    <a:pt x="10610" y="4564"/>
                    <a:pt x="10650" y="4564"/>
                  </a:cubicBezTo>
                  <a:cubicBezTo>
                    <a:pt x="10708" y="4564"/>
                    <a:pt x="10773" y="4514"/>
                    <a:pt x="10762" y="4431"/>
                  </a:cubicBezTo>
                  <a:cubicBezTo>
                    <a:pt x="10706" y="4150"/>
                    <a:pt x="10640" y="3869"/>
                    <a:pt x="10584" y="3579"/>
                  </a:cubicBezTo>
                  <a:cubicBezTo>
                    <a:pt x="10855" y="3579"/>
                    <a:pt x="11136" y="3589"/>
                    <a:pt x="11407" y="3589"/>
                  </a:cubicBezTo>
                  <a:cubicBezTo>
                    <a:pt x="11529" y="3589"/>
                    <a:pt x="11529" y="3373"/>
                    <a:pt x="11407" y="3373"/>
                  </a:cubicBezTo>
                  <a:cubicBezTo>
                    <a:pt x="11108" y="3373"/>
                    <a:pt x="10827" y="3364"/>
                    <a:pt x="10537" y="3364"/>
                  </a:cubicBezTo>
                  <a:cubicBezTo>
                    <a:pt x="10500" y="3205"/>
                    <a:pt x="10472" y="3046"/>
                    <a:pt x="10434" y="2887"/>
                  </a:cubicBezTo>
                  <a:cubicBezTo>
                    <a:pt x="10420" y="2839"/>
                    <a:pt x="10374" y="2813"/>
                    <a:pt x="10329" y="2813"/>
                  </a:cubicBezTo>
                  <a:cubicBezTo>
                    <a:pt x="10287" y="2813"/>
                    <a:pt x="10247" y="2836"/>
                    <a:pt x="10238" y="2887"/>
                  </a:cubicBezTo>
                  <a:cubicBezTo>
                    <a:pt x="10210" y="3036"/>
                    <a:pt x="10172" y="3205"/>
                    <a:pt x="10154" y="3355"/>
                  </a:cubicBezTo>
                  <a:lnTo>
                    <a:pt x="9789" y="3355"/>
                  </a:lnTo>
                  <a:cubicBezTo>
                    <a:pt x="9470" y="2250"/>
                    <a:pt x="9143" y="1165"/>
                    <a:pt x="8834" y="70"/>
                  </a:cubicBezTo>
                  <a:cubicBezTo>
                    <a:pt x="8818" y="21"/>
                    <a:pt x="8784" y="1"/>
                    <a:pt x="8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82"/>
            <p:cNvSpPr/>
            <p:nvPr/>
          </p:nvSpPr>
          <p:spPr>
            <a:xfrm>
              <a:off x="4025925" y="4326025"/>
              <a:ext cx="158875" cy="139525"/>
            </a:xfrm>
            <a:custGeom>
              <a:rect b="b" l="l" r="r" t="t"/>
              <a:pathLst>
                <a:path extrusionOk="0" h="5581" w="6355">
                  <a:moveTo>
                    <a:pt x="3123" y="0"/>
                  </a:moveTo>
                  <a:cubicBezTo>
                    <a:pt x="2182" y="0"/>
                    <a:pt x="1234" y="47"/>
                    <a:pt x="178" y="134"/>
                  </a:cubicBezTo>
                  <a:cubicBezTo>
                    <a:pt x="131" y="134"/>
                    <a:pt x="84" y="143"/>
                    <a:pt x="47" y="190"/>
                  </a:cubicBezTo>
                  <a:cubicBezTo>
                    <a:pt x="19" y="237"/>
                    <a:pt x="0" y="321"/>
                    <a:pt x="47" y="340"/>
                  </a:cubicBezTo>
                  <a:cubicBezTo>
                    <a:pt x="0" y="1828"/>
                    <a:pt x="28" y="3315"/>
                    <a:pt x="113" y="4794"/>
                  </a:cubicBezTo>
                  <a:cubicBezTo>
                    <a:pt x="122" y="5019"/>
                    <a:pt x="141" y="5253"/>
                    <a:pt x="234" y="5440"/>
                  </a:cubicBezTo>
                  <a:cubicBezTo>
                    <a:pt x="1617" y="5505"/>
                    <a:pt x="3005" y="5558"/>
                    <a:pt x="4390" y="5558"/>
                  </a:cubicBezTo>
                  <a:cubicBezTo>
                    <a:pt x="4805" y="5558"/>
                    <a:pt x="5220" y="5553"/>
                    <a:pt x="5634" y="5543"/>
                  </a:cubicBezTo>
                  <a:cubicBezTo>
                    <a:pt x="5840" y="5533"/>
                    <a:pt x="6167" y="5580"/>
                    <a:pt x="6195" y="5299"/>
                  </a:cubicBezTo>
                  <a:cubicBezTo>
                    <a:pt x="6270" y="3755"/>
                    <a:pt x="6335" y="2202"/>
                    <a:pt x="6354" y="658"/>
                  </a:cubicBezTo>
                  <a:cubicBezTo>
                    <a:pt x="6354" y="527"/>
                    <a:pt x="6354" y="386"/>
                    <a:pt x="6335" y="274"/>
                  </a:cubicBezTo>
                  <a:cubicBezTo>
                    <a:pt x="6298" y="143"/>
                    <a:pt x="5961" y="143"/>
                    <a:pt x="5868" y="134"/>
                  </a:cubicBezTo>
                  <a:cubicBezTo>
                    <a:pt x="4902" y="43"/>
                    <a:pt x="4016" y="0"/>
                    <a:pt x="3123" y="0"/>
                  </a:cubicBezTo>
                  <a:close/>
                </a:path>
              </a:pathLst>
            </a:custGeom>
            <a:solidFill>
              <a:srgbClr val="D66E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82"/>
            <p:cNvSpPr/>
            <p:nvPr/>
          </p:nvSpPr>
          <p:spPr>
            <a:xfrm>
              <a:off x="4072675" y="4377600"/>
              <a:ext cx="20400" cy="35625"/>
            </a:xfrm>
            <a:custGeom>
              <a:rect b="b" l="l" r="r" t="t"/>
              <a:pathLst>
                <a:path extrusionOk="0" h="1425" w="816">
                  <a:moveTo>
                    <a:pt x="162" y="1"/>
                  </a:moveTo>
                  <a:cubicBezTo>
                    <a:pt x="66" y="1"/>
                    <a:pt x="0" y="152"/>
                    <a:pt x="95" y="223"/>
                  </a:cubicBezTo>
                  <a:cubicBezTo>
                    <a:pt x="273" y="335"/>
                    <a:pt x="395" y="532"/>
                    <a:pt x="395" y="747"/>
                  </a:cubicBezTo>
                  <a:cubicBezTo>
                    <a:pt x="376" y="953"/>
                    <a:pt x="254" y="1093"/>
                    <a:pt x="114" y="1252"/>
                  </a:cubicBezTo>
                  <a:cubicBezTo>
                    <a:pt x="43" y="1315"/>
                    <a:pt x="98" y="1425"/>
                    <a:pt x="184" y="1425"/>
                  </a:cubicBezTo>
                  <a:cubicBezTo>
                    <a:pt x="200" y="1425"/>
                    <a:pt x="218" y="1421"/>
                    <a:pt x="236" y="1412"/>
                  </a:cubicBezTo>
                  <a:cubicBezTo>
                    <a:pt x="816" y="1131"/>
                    <a:pt x="666" y="326"/>
                    <a:pt x="217" y="17"/>
                  </a:cubicBezTo>
                  <a:cubicBezTo>
                    <a:pt x="198" y="6"/>
                    <a:pt x="180" y="1"/>
                    <a:pt x="162" y="1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82"/>
            <p:cNvSpPr/>
            <p:nvPr/>
          </p:nvSpPr>
          <p:spPr>
            <a:xfrm>
              <a:off x="4081375" y="4358825"/>
              <a:ext cx="29950" cy="72825"/>
            </a:xfrm>
            <a:custGeom>
              <a:rect b="b" l="l" r="r" t="t"/>
              <a:pathLst>
                <a:path extrusionOk="0" h="2913" w="1198">
                  <a:moveTo>
                    <a:pt x="100" y="0"/>
                  </a:moveTo>
                  <a:cubicBezTo>
                    <a:pt x="59" y="0"/>
                    <a:pt x="24" y="29"/>
                    <a:pt x="9" y="57"/>
                  </a:cubicBezTo>
                  <a:cubicBezTo>
                    <a:pt x="0" y="66"/>
                    <a:pt x="0" y="66"/>
                    <a:pt x="0" y="85"/>
                  </a:cubicBezTo>
                  <a:lnTo>
                    <a:pt x="0" y="104"/>
                  </a:lnTo>
                  <a:cubicBezTo>
                    <a:pt x="0" y="141"/>
                    <a:pt x="19" y="188"/>
                    <a:pt x="56" y="197"/>
                  </a:cubicBezTo>
                  <a:cubicBezTo>
                    <a:pt x="543" y="422"/>
                    <a:pt x="917" y="881"/>
                    <a:pt x="936" y="1423"/>
                  </a:cubicBezTo>
                  <a:cubicBezTo>
                    <a:pt x="955" y="1919"/>
                    <a:pt x="702" y="2331"/>
                    <a:pt x="309" y="2612"/>
                  </a:cubicBezTo>
                  <a:cubicBezTo>
                    <a:pt x="300" y="2598"/>
                    <a:pt x="285" y="2591"/>
                    <a:pt x="271" y="2591"/>
                  </a:cubicBezTo>
                  <a:cubicBezTo>
                    <a:pt x="257" y="2591"/>
                    <a:pt x="243" y="2598"/>
                    <a:pt x="234" y="2612"/>
                  </a:cubicBezTo>
                  <a:cubicBezTo>
                    <a:pt x="197" y="2640"/>
                    <a:pt x="159" y="2687"/>
                    <a:pt x="122" y="2724"/>
                  </a:cubicBezTo>
                  <a:cubicBezTo>
                    <a:pt x="58" y="2811"/>
                    <a:pt x="123" y="2912"/>
                    <a:pt x="207" y="2912"/>
                  </a:cubicBezTo>
                  <a:cubicBezTo>
                    <a:pt x="221" y="2912"/>
                    <a:pt x="237" y="2909"/>
                    <a:pt x="253" y="2902"/>
                  </a:cubicBezTo>
                  <a:cubicBezTo>
                    <a:pt x="842" y="2668"/>
                    <a:pt x="1198" y="2013"/>
                    <a:pt x="1170" y="1405"/>
                  </a:cubicBezTo>
                  <a:cubicBezTo>
                    <a:pt x="1132" y="787"/>
                    <a:pt x="711" y="244"/>
                    <a:pt x="140" y="10"/>
                  </a:cubicBezTo>
                  <a:cubicBezTo>
                    <a:pt x="127" y="3"/>
                    <a:pt x="113" y="0"/>
                    <a:pt x="100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82"/>
            <p:cNvSpPr/>
            <p:nvPr/>
          </p:nvSpPr>
          <p:spPr>
            <a:xfrm>
              <a:off x="4095925" y="4343225"/>
              <a:ext cx="43950" cy="104550"/>
            </a:xfrm>
            <a:custGeom>
              <a:rect b="b" l="l" r="r" t="t"/>
              <a:pathLst>
                <a:path extrusionOk="0" h="4182" w="1758">
                  <a:moveTo>
                    <a:pt x="343" y="0"/>
                  </a:moveTo>
                  <a:cubicBezTo>
                    <a:pt x="239" y="0"/>
                    <a:pt x="168" y="158"/>
                    <a:pt x="279" y="213"/>
                  </a:cubicBezTo>
                  <a:cubicBezTo>
                    <a:pt x="1009" y="587"/>
                    <a:pt x="1486" y="1383"/>
                    <a:pt x="1430" y="2216"/>
                  </a:cubicBezTo>
                  <a:cubicBezTo>
                    <a:pt x="1393" y="2627"/>
                    <a:pt x="1224" y="3021"/>
                    <a:pt x="971" y="3339"/>
                  </a:cubicBezTo>
                  <a:cubicBezTo>
                    <a:pt x="850" y="3479"/>
                    <a:pt x="728" y="3610"/>
                    <a:pt x="569" y="3713"/>
                  </a:cubicBezTo>
                  <a:cubicBezTo>
                    <a:pt x="419" y="3825"/>
                    <a:pt x="232" y="3891"/>
                    <a:pt x="64" y="4003"/>
                  </a:cubicBezTo>
                  <a:cubicBezTo>
                    <a:pt x="0" y="4048"/>
                    <a:pt x="7" y="4181"/>
                    <a:pt x="109" y="4181"/>
                  </a:cubicBezTo>
                  <a:cubicBezTo>
                    <a:pt x="113" y="4181"/>
                    <a:pt x="116" y="4181"/>
                    <a:pt x="120" y="4181"/>
                  </a:cubicBezTo>
                  <a:cubicBezTo>
                    <a:pt x="513" y="4143"/>
                    <a:pt x="906" y="3769"/>
                    <a:pt x="1159" y="3470"/>
                  </a:cubicBezTo>
                  <a:cubicBezTo>
                    <a:pt x="1430" y="3123"/>
                    <a:pt x="1598" y="2730"/>
                    <a:pt x="1645" y="2300"/>
                  </a:cubicBezTo>
                  <a:cubicBezTo>
                    <a:pt x="1758" y="1364"/>
                    <a:pt x="1215" y="438"/>
                    <a:pt x="401" y="17"/>
                  </a:cubicBezTo>
                  <a:cubicBezTo>
                    <a:pt x="381" y="5"/>
                    <a:pt x="361" y="0"/>
                    <a:pt x="343" y="0"/>
                  </a:cubicBezTo>
                  <a:close/>
                </a:path>
              </a:pathLst>
            </a:custGeom>
            <a:solidFill>
              <a:srgbClr val="FFD0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82"/>
            <p:cNvSpPr/>
            <p:nvPr/>
          </p:nvSpPr>
          <p:spPr>
            <a:xfrm>
              <a:off x="3826825" y="4858075"/>
              <a:ext cx="401950" cy="271400"/>
            </a:xfrm>
            <a:custGeom>
              <a:rect b="b" l="l" r="r" t="t"/>
              <a:pathLst>
                <a:path extrusionOk="0" h="10856" w="16078">
                  <a:moveTo>
                    <a:pt x="15301" y="1"/>
                  </a:moveTo>
                  <a:cubicBezTo>
                    <a:pt x="10453" y="94"/>
                    <a:pt x="5372" y="57"/>
                    <a:pt x="768" y="103"/>
                  </a:cubicBezTo>
                  <a:cubicBezTo>
                    <a:pt x="487" y="103"/>
                    <a:pt x="235" y="281"/>
                    <a:pt x="122" y="534"/>
                  </a:cubicBezTo>
                  <a:cubicBezTo>
                    <a:pt x="1" y="796"/>
                    <a:pt x="1" y="1077"/>
                    <a:pt x="1" y="1357"/>
                  </a:cubicBezTo>
                  <a:cubicBezTo>
                    <a:pt x="10" y="4183"/>
                    <a:pt x="10" y="7019"/>
                    <a:pt x="29" y="9845"/>
                  </a:cubicBezTo>
                  <a:cubicBezTo>
                    <a:pt x="29" y="10088"/>
                    <a:pt x="29" y="10350"/>
                    <a:pt x="150" y="10556"/>
                  </a:cubicBezTo>
                  <a:cubicBezTo>
                    <a:pt x="308" y="10790"/>
                    <a:pt x="2970" y="10856"/>
                    <a:pt x="6169" y="10856"/>
                  </a:cubicBezTo>
                  <a:cubicBezTo>
                    <a:pt x="9255" y="10856"/>
                    <a:pt x="12840" y="10794"/>
                    <a:pt x="15160" y="10762"/>
                  </a:cubicBezTo>
                  <a:cubicBezTo>
                    <a:pt x="15591" y="10743"/>
                    <a:pt x="15722" y="10584"/>
                    <a:pt x="15965" y="10247"/>
                  </a:cubicBezTo>
                  <a:cubicBezTo>
                    <a:pt x="16003" y="7169"/>
                    <a:pt x="15909" y="4183"/>
                    <a:pt x="16049" y="1105"/>
                  </a:cubicBezTo>
                  <a:cubicBezTo>
                    <a:pt x="16059" y="861"/>
                    <a:pt x="16077" y="590"/>
                    <a:pt x="15965" y="375"/>
                  </a:cubicBezTo>
                  <a:cubicBezTo>
                    <a:pt x="15862" y="150"/>
                    <a:pt x="15563" y="1"/>
                    <a:pt x="15301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82"/>
            <p:cNvSpPr/>
            <p:nvPr/>
          </p:nvSpPr>
          <p:spPr>
            <a:xfrm>
              <a:off x="3854425" y="4907425"/>
              <a:ext cx="175725" cy="168500"/>
            </a:xfrm>
            <a:custGeom>
              <a:rect b="b" l="l" r="r" t="t"/>
              <a:pathLst>
                <a:path extrusionOk="0" h="6740" w="7029">
                  <a:moveTo>
                    <a:pt x="3556" y="714"/>
                  </a:moveTo>
                  <a:cubicBezTo>
                    <a:pt x="4425" y="714"/>
                    <a:pt x="5300" y="1130"/>
                    <a:pt x="5784" y="1882"/>
                  </a:cubicBezTo>
                  <a:cubicBezTo>
                    <a:pt x="6430" y="2874"/>
                    <a:pt x="6336" y="4184"/>
                    <a:pt x="5531" y="5045"/>
                  </a:cubicBezTo>
                  <a:cubicBezTo>
                    <a:pt x="5064" y="5532"/>
                    <a:pt x="4446" y="5859"/>
                    <a:pt x="3772" y="5981"/>
                  </a:cubicBezTo>
                  <a:cubicBezTo>
                    <a:pt x="3594" y="6013"/>
                    <a:pt x="3405" y="6027"/>
                    <a:pt x="3213" y="6027"/>
                  </a:cubicBezTo>
                  <a:cubicBezTo>
                    <a:pt x="3021" y="6027"/>
                    <a:pt x="2827" y="6013"/>
                    <a:pt x="2640" y="5990"/>
                  </a:cubicBezTo>
                  <a:cubicBezTo>
                    <a:pt x="2453" y="5962"/>
                    <a:pt x="2266" y="5915"/>
                    <a:pt x="2078" y="5878"/>
                  </a:cubicBezTo>
                  <a:cubicBezTo>
                    <a:pt x="1751" y="5719"/>
                    <a:pt x="1461" y="5438"/>
                    <a:pt x="1274" y="5129"/>
                  </a:cubicBezTo>
                  <a:cubicBezTo>
                    <a:pt x="927" y="4605"/>
                    <a:pt x="796" y="3987"/>
                    <a:pt x="815" y="3370"/>
                  </a:cubicBezTo>
                  <a:cubicBezTo>
                    <a:pt x="871" y="2200"/>
                    <a:pt x="1695" y="1171"/>
                    <a:pt x="2799" y="825"/>
                  </a:cubicBezTo>
                  <a:cubicBezTo>
                    <a:pt x="3044" y="750"/>
                    <a:pt x="3300" y="714"/>
                    <a:pt x="3556" y="714"/>
                  </a:cubicBezTo>
                  <a:close/>
                  <a:moveTo>
                    <a:pt x="3546" y="1"/>
                  </a:moveTo>
                  <a:cubicBezTo>
                    <a:pt x="3356" y="1"/>
                    <a:pt x="3166" y="16"/>
                    <a:pt x="2977" y="48"/>
                  </a:cubicBezTo>
                  <a:cubicBezTo>
                    <a:pt x="1564" y="282"/>
                    <a:pt x="385" y="1470"/>
                    <a:pt x="151" y="2874"/>
                  </a:cubicBezTo>
                  <a:cubicBezTo>
                    <a:pt x="1" y="3744"/>
                    <a:pt x="141" y="4671"/>
                    <a:pt x="591" y="5429"/>
                  </a:cubicBezTo>
                  <a:cubicBezTo>
                    <a:pt x="1030" y="6140"/>
                    <a:pt x="1742" y="6701"/>
                    <a:pt x="2584" y="6739"/>
                  </a:cubicBezTo>
                  <a:cubicBezTo>
                    <a:pt x="2597" y="6739"/>
                    <a:pt x="2665" y="6739"/>
                    <a:pt x="2764" y="6739"/>
                  </a:cubicBezTo>
                  <a:cubicBezTo>
                    <a:pt x="3010" y="6739"/>
                    <a:pt x="3445" y="6735"/>
                    <a:pt x="3679" y="6701"/>
                  </a:cubicBezTo>
                  <a:cubicBezTo>
                    <a:pt x="4446" y="6608"/>
                    <a:pt x="5148" y="6327"/>
                    <a:pt x="5737" y="5840"/>
                  </a:cubicBezTo>
                  <a:cubicBezTo>
                    <a:pt x="6280" y="5391"/>
                    <a:pt x="6682" y="4764"/>
                    <a:pt x="6851" y="4081"/>
                  </a:cubicBezTo>
                  <a:cubicBezTo>
                    <a:pt x="7029" y="3332"/>
                    <a:pt x="6926" y="2565"/>
                    <a:pt x="6608" y="1873"/>
                  </a:cubicBezTo>
                  <a:cubicBezTo>
                    <a:pt x="6054" y="692"/>
                    <a:pt x="4814" y="1"/>
                    <a:pt x="35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82"/>
            <p:cNvSpPr/>
            <p:nvPr/>
          </p:nvSpPr>
          <p:spPr>
            <a:xfrm>
              <a:off x="3932800" y="4907350"/>
              <a:ext cx="97350" cy="167150"/>
            </a:xfrm>
            <a:custGeom>
              <a:rect b="b" l="l" r="r" t="t"/>
              <a:pathLst>
                <a:path extrusionOk="0" h="6686" w="3894">
                  <a:moveTo>
                    <a:pt x="396" y="1"/>
                  </a:moveTo>
                  <a:cubicBezTo>
                    <a:pt x="264" y="1"/>
                    <a:pt x="132" y="8"/>
                    <a:pt x="1" y="23"/>
                  </a:cubicBezTo>
                  <a:lnTo>
                    <a:pt x="1" y="762"/>
                  </a:lnTo>
                  <a:cubicBezTo>
                    <a:pt x="139" y="740"/>
                    <a:pt x="279" y="729"/>
                    <a:pt x="420" y="729"/>
                  </a:cubicBezTo>
                  <a:cubicBezTo>
                    <a:pt x="1287" y="729"/>
                    <a:pt x="2166" y="1145"/>
                    <a:pt x="2649" y="1894"/>
                  </a:cubicBezTo>
                  <a:cubicBezTo>
                    <a:pt x="3295" y="2896"/>
                    <a:pt x="3201" y="4187"/>
                    <a:pt x="2396" y="5057"/>
                  </a:cubicBezTo>
                  <a:cubicBezTo>
                    <a:pt x="1929" y="5544"/>
                    <a:pt x="1311" y="5871"/>
                    <a:pt x="637" y="5993"/>
                  </a:cubicBezTo>
                  <a:cubicBezTo>
                    <a:pt x="534" y="6012"/>
                    <a:pt x="431" y="6030"/>
                    <a:pt x="310" y="6030"/>
                  </a:cubicBezTo>
                  <a:cubicBezTo>
                    <a:pt x="431" y="6246"/>
                    <a:pt x="572" y="6470"/>
                    <a:pt x="721" y="6686"/>
                  </a:cubicBezTo>
                  <a:cubicBezTo>
                    <a:pt x="1414" y="6564"/>
                    <a:pt x="2060" y="6293"/>
                    <a:pt x="2602" y="5843"/>
                  </a:cubicBezTo>
                  <a:cubicBezTo>
                    <a:pt x="3145" y="5394"/>
                    <a:pt x="3547" y="4767"/>
                    <a:pt x="3716" y="4084"/>
                  </a:cubicBezTo>
                  <a:cubicBezTo>
                    <a:pt x="3894" y="3335"/>
                    <a:pt x="3791" y="2568"/>
                    <a:pt x="3473" y="1876"/>
                  </a:cubicBezTo>
                  <a:cubicBezTo>
                    <a:pt x="2921" y="688"/>
                    <a:pt x="1671" y="1"/>
                    <a:pt x="396" y="1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82"/>
            <p:cNvSpPr/>
            <p:nvPr/>
          </p:nvSpPr>
          <p:spPr>
            <a:xfrm>
              <a:off x="4070125" y="4924975"/>
              <a:ext cx="125200" cy="21100"/>
            </a:xfrm>
            <a:custGeom>
              <a:rect b="b" l="l" r="r" t="t"/>
              <a:pathLst>
                <a:path extrusionOk="0" h="844" w="5008">
                  <a:moveTo>
                    <a:pt x="1" y="1"/>
                  </a:moveTo>
                  <a:lnTo>
                    <a:pt x="1" y="647"/>
                  </a:lnTo>
                  <a:lnTo>
                    <a:pt x="1" y="740"/>
                  </a:lnTo>
                  <a:lnTo>
                    <a:pt x="1" y="834"/>
                  </a:lnTo>
                  <a:lnTo>
                    <a:pt x="29" y="834"/>
                  </a:lnTo>
                  <a:cubicBezTo>
                    <a:pt x="188" y="834"/>
                    <a:pt x="338" y="834"/>
                    <a:pt x="506" y="843"/>
                  </a:cubicBezTo>
                  <a:lnTo>
                    <a:pt x="3884" y="843"/>
                  </a:lnTo>
                  <a:cubicBezTo>
                    <a:pt x="4249" y="843"/>
                    <a:pt x="4549" y="843"/>
                    <a:pt x="4914" y="834"/>
                  </a:cubicBezTo>
                  <a:cubicBezTo>
                    <a:pt x="4937" y="838"/>
                    <a:pt x="4954" y="841"/>
                    <a:pt x="4966" y="841"/>
                  </a:cubicBezTo>
                  <a:cubicBezTo>
                    <a:pt x="4979" y="841"/>
                    <a:pt x="4989" y="838"/>
                    <a:pt x="4998" y="834"/>
                  </a:cubicBezTo>
                  <a:cubicBezTo>
                    <a:pt x="5007" y="787"/>
                    <a:pt x="4998" y="721"/>
                    <a:pt x="5007" y="675"/>
                  </a:cubicBezTo>
                  <a:lnTo>
                    <a:pt x="5007" y="516"/>
                  </a:lnTo>
                  <a:lnTo>
                    <a:pt x="5007" y="188"/>
                  </a:lnTo>
                  <a:lnTo>
                    <a:pt x="5007" y="10"/>
                  </a:lnTo>
                  <a:lnTo>
                    <a:pt x="4970" y="10"/>
                  </a:lnTo>
                  <a:cubicBezTo>
                    <a:pt x="4334" y="10"/>
                    <a:pt x="3688" y="10"/>
                    <a:pt x="30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82"/>
            <p:cNvSpPr/>
            <p:nvPr/>
          </p:nvSpPr>
          <p:spPr>
            <a:xfrm>
              <a:off x="4070125" y="4986050"/>
              <a:ext cx="97350" cy="21075"/>
            </a:xfrm>
            <a:custGeom>
              <a:rect b="b" l="l" r="r" t="t"/>
              <a:pathLst>
                <a:path extrusionOk="0" h="843" w="3894">
                  <a:moveTo>
                    <a:pt x="1" y="0"/>
                  </a:moveTo>
                  <a:lnTo>
                    <a:pt x="1" y="646"/>
                  </a:lnTo>
                  <a:lnTo>
                    <a:pt x="1" y="740"/>
                  </a:lnTo>
                  <a:lnTo>
                    <a:pt x="1" y="833"/>
                  </a:lnTo>
                  <a:lnTo>
                    <a:pt x="10" y="833"/>
                  </a:lnTo>
                  <a:cubicBezTo>
                    <a:pt x="141" y="833"/>
                    <a:pt x="263" y="833"/>
                    <a:pt x="385" y="842"/>
                  </a:cubicBezTo>
                  <a:lnTo>
                    <a:pt x="3033" y="842"/>
                  </a:lnTo>
                  <a:cubicBezTo>
                    <a:pt x="3314" y="842"/>
                    <a:pt x="3557" y="842"/>
                    <a:pt x="3838" y="833"/>
                  </a:cubicBezTo>
                  <a:cubicBezTo>
                    <a:pt x="3852" y="838"/>
                    <a:pt x="3863" y="840"/>
                    <a:pt x="3872" y="840"/>
                  </a:cubicBezTo>
                  <a:cubicBezTo>
                    <a:pt x="3880" y="840"/>
                    <a:pt x="3884" y="838"/>
                    <a:pt x="3884" y="833"/>
                  </a:cubicBezTo>
                  <a:cubicBezTo>
                    <a:pt x="3894" y="786"/>
                    <a:pt x="3884" y="730"/>
                    <a:pt x="3884" y="683"/>
                  </a:cubicBezTo>
                  <a:lnTo>
                    <a:pt x="3884" y="515"/>
                  </a:lnTo>
                  <a:lnTo>
                    <a:pt x="3884" y="187"/>
                  </a:lnTo>
                  <a:lnTo>
                    <a:pt x="3884" y="10"/>
                  </a:lnTo>
                  <a:lnTo>
                    <a:pt x="3866" y="10"/>
                  </a:lnTo>
                  <a:cubicBezTo>
                    <a:pt x="3360" y="10"/>
                    <a:pt x="2864" y="10"/>
                    <a:pt x="2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82"/>
            <p:cNvSpPr/>
            <p:nvPr/>
          </p:nvSpPr>
          <p:spPr>
            <a:xfrm>
              <a:off x="4070125" y="5047575"/>
              <a:ext cx="125200" cy="21075"/>
            </a:xfrm>
            <a:custGeom>
              <a:rect b="b" l="l" r="r" t="t"/>
              <a:pathLst>
                <a:path extrusionOk="0" h="843" w="5008">
                  <a:moveTo>
                    <a:pt x="1" y="0"/>
                  </a:moveTo>
                  <a:lnTo>
                    <a:pt x="1" y="637"/>
                  </a:lnTo>
                  <a:lnTo>
                    <a:pt x="1" y="730"/>
                  </a:lnTo>
                  <a:lnTo>
                    <a:pt x="1" y="824"/>
                  </a:lnTo>
                  <a:lnTo>
                    <a:pt x="29" y="824"/>
                  </a:lnTo>
                  <a:cubicBezTo>
                    <a:pt x="188" y="824"/>
                    <a:pt x="338" y="824"/>
                    <a:pt x="506" y="843"/>
                  </a:cubicBezTo>
                  <a:lnTo>
                    <a:pt x="3884" y="843"/>
                  </a:lnTo>
                  <a:cubicBezTo>
                    <a:pt x="4249" y="843"/>
                    <a:pt x="4549" y="843"/>
                    <a:pt x="4914" y="824"/>
                  </a:cubicBezTo>
                  <a:cubicBezTo>
                    <a:pt x="4937" y="833"/>
                    <a:pt x="4954" y="838"/>
                    <a:pt x="4966" y="838"/>
                  </a:cubicBezTo>
                  <a:cubicBezTo>
                    <a:pt x="4979" y="838"/>
                    <a:pt x="4989" y="833"/>
                    <a:pt x="4998" y="824"/>
                  </a:cubicBezTo>
                  <a:cubicBezTo>
                    <a:pt x="5007" y="777"/>
                    <a:pt x="4998" y="721"/>
                    <a:pt x="5007" y="674"/>
                  </a:cubicBezTo>
                  <a:lnTo>
                    <a:pt x="5007" y="515"/>
                  </a:lnTo>
                  <a:lnTo>
                    <a:pt x="5007" y="188"/>
                  </a:lnTo>
                  <a:lnTo>
                    <a:pt x="5007" y="10"/>
                  </a:lnTo>
                  <a:lnTo>
                    <a:pt x="4970" y="10"/>
                  </a:lnTo>
                  <a:cubicBezTo>
                    <a:pt x="4334" y="10"/>
                    <a:pt x="3688" y="10"/>
                    <a:pt x="30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82"/>
            <p:cNvSpPr/>
            <p:nvPr/>
          </p:nvSpPr>
          <p:spPr>
            <a:xfrm>
              <a:off x="3641075" y="4181575"/>
              <a:ext cx="117700" cy="101300"/>
            </a:xfrm>
            <a:custGeom>
              <a:rect b="b" l="l" r="r" t="t"/>
              <a:pathLst>
                <a:path extrusionOk="0" h="4052" w="4708">
                  <a:moveTo>
                    <a:pt x="3273" y="1"/>
                  </a:moveTo>
                  <a:cubicBezTo>
                    <a:pt x="2191" y="1"/>
                    <a:pt x="1105" y="39"/>
                    <a:pt x="29" y="91"/>
                  </a:cubicBezTo>
                  <a:cubicBezTo>
                    <a:pt x="19" y="1383"/>
                    <a:pt x="1" y="2683"/>
                    <a:pt x="1" y="3965"/>
                  </a:cubicBezTo>
                  <a:cubicBezTo>
                    <a:pt x="1068" y="3991"/>
                    <a:pt x="2109" y="4051"/>
                    <a:pt x="3157" y="4051"/>
                  </a:cubicBezTo>
                  <a:cubicBezTo>
                    <a:pt x="3643" y="4051"/>
                    <a:pt x="4131" y="4038"/>
                    <a:pt x="4623" y="4003"/>
                  </a:cubicBezTo>
                  <a:cubicBezTo>
                    <a:pt x="4652" y="2777"/>
                    <a:pt x="4680" y="1252"/>
                    <a:pt x="4708" y="26"/>
                  </a:cubicBezTo>
                  <a:cubicBezTo>
                    <a:pt x="4231" y="9"/>
                    <a:pt x="3752" y="1"/>
                    <a:pt x="3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82"/>
            <p:cNvSpPr/>
            <p:nvPr/>
          </p:nvSpPr>
          <p:spPr>
            <a:xfrm>
              <a:off x="3660275" y="4199100"/>
              <a:ext cx="77450" cy="65975"/>
            </a:xfrm>
            <a:custGeom>
              <a:rect b="b" l="l" r="r" t="t"/>
              <a:pathLst>
                <a:path extrusionOk="0" h="2639" w="3098">
                  <a:moveTo>
                    <a:pt x="2180" y="308"/>
                  </a:moveTo>
                  <a:cubicBezTo>
                    <a:pt x="2253" y="308"/>
                    <a:pt x="2324" y="321"/>
                    <a:pt x="2396" y="354"/>
                  </a:cubicBezTo>
                  <a:cubicBezTo>
                    <a:pt x="2433" y="363"/>
                    <a:pt x="2639" y="560"/>
                    <a:pt x="2667" y="597"/>
                  </a:cubicBezTo>
                  <a:cubicBezTo>
                    <a:pt x="2723" y="738"/>
                    <a:pt x="2723" y="888"/>
                    <a:pt x="2630" y="1019"/>
                  </a:cubicBezTo>
                  <a:cubicBezTo>
                    <a:pt x="2592" y="1065"/>
                    <a:pt x="2536" y="1121"/>
                    <a:pt x="2480" y="1159"/>
                  </a:cubicBezTo>
                  <a:cubicBezTo>
                    <a:pt x="2405" y="1206"/>
                    <a:pt x="2321" y="1243"/>
                    <a:pt x="2246" y="1262"/>
                  </a:cubicBezTo>
                  <a:cubicBezTo>
                    <a:pt x="2189" y="1279"/>
                    <a:pt x="2137" y="1287"/>
                    <a:pt x="2088" y="1287"/>
                  </a:cubicBezTo>
                  <a:cubicBezTo>
                    <a:pt x="1999" y="1287"/>
                    <a:pt x="1918" y="1260"/>
                    <a:pt x="1834" y="1206"/>
                  </a:cubicBezTo>
                  <a:cubicBezTo>
                    <a:pt x="1778" y="1168"/>
                    <a:pt x="1712" y="1121"/>
                    <a:pt x="1666" y="1075"/>
                  </a:cubicBezTo>
                  <a:cubicBezTo>
                    <a:pt x="1600" y="916"/>
                    <a:pt x="1619" y="728"/>
                    <a:pt x="1731" y="560"/>
                  </a:cubicBezTo>
                  <a:cubicBezTo>
                    <a:pt x="1797" y="457"/>
                    <a:pt x="1900" y="363"/>
                    <a:pt x="2021" y="326"/>
                  </a:cubicBezTo>
                  <a:cubicBezTo>
                    <a:pt x="2076" y="314"/>
                    <a:pt x="2128" y="308"/>
                    <a:pt x="2180" y="308"/>
                  </a:cubicBezTo>
                  <a:close/>
                  <a:moveTo>
                    <a:pt x="2198" y="0"/>
                  </a:moveTo>
                  <a:cubicBezTo>
                    <a:pt x="2146" y="0"/>
                    <a:pt x="2094" y="6"/>
                    <a:pt x="2040" y="17"/>
                  </a:cubicBezTo>
                  <a:cubicBezTo>
                    <a:pt x="1731" y="73"/>
                    <a:pt x="1497" y="420"/>
                    <a:pt x="1469" y="457"/>
                  </a:cubicBezTo>
                  <a:cubicBezTo>
                    <a:pt x="1404" y="560"/>
                    <a:pt x="1366" y="700"/>
                    <a:pt x="1357" y="813"/>
                  </a:cubicBezTo>
                  <a:cubicBezTo>
                    <a:pt x="1338" y="962"/>
                    <a:pt x="1376" y="1121"/>
                    <a:pt x="1450" y="1252"/>
                  </a:cubicBezTo>
                  <a:cubicBezTo>
                    <a:pt x="1422" y="1281"/>
                    <a:pt x="1385" y="1299"/>
                    <a:pt x="1366" y="1309"/>
                  </a:cubicBezTo>
                  <a:cubicBezTo>
                    <a:pt x="1282" y="1355"/>
                    <a:pt x="795" y="1758"/>
                    <a:pt x="721" y="1814"/>
                  </a:cubicBezTo>
                  <a:cubicBezTo>
                    <a:pt x="655" y="1870"/>
                    <a:pt x="384" y="2104"/>
                    <a:pt x="328" y="2170"/>
                  </a:cubicBezTo>
                  <a:lnTo>
                    <a:pt x="122" y="2366"/>
                  </a:lnTo>
                  <a:cubicBezTo>
                    <a:pt x="66" y="2422"/>
                    <a:pt x="0" y="2497"/>
                    <a:pt x="9" y="2572"/>
                  </a:cubicBezTo>
                  <a:cubicBezTo>
                    <a:pt x="9" y="2600"/>
                    <a:pt x="19" y="2637"/>
                    <a:pt x="56" y="2637"/>
                  </a:cubicBezTo>
                  <a:cubicBezTo>
                    <a:pt x="63" y="2638"/>
                    <a:pt x="71" y="2639"/>
                    <a:pt x="78" y="2639"/>
                  </a:cubicBezTo>
                  <a:cubicBezTo>
                    <a:pt x="150" y="2639"/>
                    <a:pt x="201" y="2596"/>
                    <a:pt x="253" y="2553"/>
                  </a:cubicBezTo>
                  <a:cubicBezTo>
                    <a:pt x="328" y="2497"/>
                    <a:pt x="618" y="2272"/>
                    <a:pt x="674" y="2216"/>
                  </a:cubicBezTo>
                  <a:cubicBezTo>
                    <a:pt x="749" y="2151"/>
                    <a:pt x="1029" y="1926"/>
                    <a:pt x="1095" y="1870"/>
                  </a:cubicBezTo>
                  <a:cubicBezTo>
                    <a:pt x="1170" y="1823"/>
                    <a:pt x="1460" y="1599"/>
                    <a:pt x="1525" y="1533"/>
                  </a:cubicBezTo>
                  <a:cubicBezTo>
                    <a:pt x="1563" y="1505"/>
                    <a:pt x="1600" y="1477"/>
                    <a:pt x="1638" y="1449"/>
                  </a:cubicBezTo>
                  <a:cubicBezTo>
                    <a:pt x="1694" y="1496"/>
                    <a:pt x="1759" y="1533"/>
                    <a:pt x="1844" y="1571"/>
                  </a:cubicBezTo>
                  <a:cubicBezTo>
                    <a:pt x="1853" y="1571"/>
                    <a:pt x="2087" y="1636"/>
                    <a:pt x="2152" y="1636"/>
                  </a:cubicBezTo>
                  <a:cubicBezTo>
                    <a:pt x="2208" y="1636"/>
                    <a:pt x="2349" y="1599"/>
                    <a:pt x="2405" y="1580"/>
                  </a:cubicBezTo>
                  <a:cubicBezTo>
                    <a:pt x="2480" y="1571"/>
                    <a:pt x="2742" y="1383"/>
                    <a:pt x="2826" y="1299"/>
                  </a:cubicBezTo>
                  <a:cubicBezTo>
                    <a:pt x="3004" y="1140"/>
                    <a:pt x="3097" y="869"/>
                    <a:pt x="3023" y="607"/>
                  </a:cubicBezTo>
                  <a:cubicBezTo>
                    <a:pt x="2966" y="420"/>
                    <a:pt x="2826" y="186"/>
                    <a:pt x="2639" y="111"/>
                  </a:cubicBezTo>
                  <a:cubicBezTo>
                    <a:pt x="2499" y="48"/>
                    <a:pt x="2353" y="0"/>
                    <a:pt x="2198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82"/>
            <p:cNvSpPr/>
            <p:nvPr/>
          </p:nvSpPr>
          <p:spPr>
            <a:xfrm>
              <a:off x="3641075" y="4048125"/>
              <a:ext cx="117700" cy="101400"/>
            </a:xfrm>
            <a:custGeom>
              <a:rect b="b" l="l" r="r" t="t"/>
              <a:pathLst>
                <a:path extrusionOk="0" h="4056" w="4708">
                  <a:moveTo>
                    <a:pt x="3259" y="1"/>
                  </a:moveTo>
                  <a:cubicBezTo>
                    <a:pt x="2182" y="1"/>
                    <a:pt x="1101" y="44"/>
                    <a:pt x="29" y="95"/>
                  </a:cubicBezTo>
                  <a:cubicBezTo>
                    <a:pt x="19" y="1387"/>
                    <a:pt x="1" y="2678"/>
                    <a:pt x="1" y="3969"/>
                  </a:cubicBezTo>
                  <a:cubicBezTo>
                    <a:pt x="1068" y="3995"/>
                    <a:pt x="2109" y="4055"/>
                    <a:pt x="3157" y="4055"/>
                  </a:cubicBezTo>
                  <a:cubicBezTo>
                    <a:pt x="3643" y="4055"/>
                    <a:pt x="4131" y="4042"/>
                    <a:pt x="4623" y="4007"/>
                  </a:cubicBezTo>
                  <a:cubicBezTo>
                    <a:pt x="4652" y="2781"/>
                    <a:pt x="4680" y="1256"/>
                    <a:pt x="4708" y="30"/>
                  </a:cubicBezTo>
                  <a:cubicBezTo>
                    <a:pt x="4226" y="9"/>
                    <a:pt x="3743" y="1"/>
                    <a:pt x="3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82"/>
            <p:cNvSpPr/>
            <p:nvPr/>
          </p:nvSpPr>
          <p:spPr>
            <a:xfrm>
              <a:off x="3663300" y="4061525"/>
              <a:ext cx="73950" cy="69475"/>
            </a:xfrm>
            <a:custGeom>
              <a:rect b="b" l="l" r="r" t="t"/>
              <a:pathLst>
                <a:path extrusionOk="0" h="2779" w="2958">
                  <a:moveTo>
                    <a:pt x="1474" y="0"/>
                  </a:moveTo>
                  <a:cubicBezTo>
                    <a:pt x="1472" y="0"/>
                    <a:pt x="1470" y="3"/>
                    <a:pt x="1470" y="8"/>
                  </a:cubicBezTo>
                  <a:lnTo>
                    <a:pt x="1470" y="18"/>
                  </a:lnTo>
                  <a:lnTo>
                    <a:pt x="1451" y="27"/>
                  </a:lnTo>
                  <a:cubicBezTo>
                    <a:pt x="1404" y="83"/>
                    <a:pt x="1105" y="766"/>
                    <a:pt x="1030" y="907"/>
                  </a:cubicBezTo>
                  <a:lnTo>
                    <a:pt x="983" y="907"/>
                  </a:lnTo>
                  <a:cubicBezTo>
                    <a:pt x="936" y="907"/>
                    <a:pt x="197" y="1010"/>
                    <a:pt x="29" y="1057"/>
                  </a:cubicBezTo>
                  <a:cubicBezTo>
                    <a:pt x="1" y="1066"/>
                    <a:pt x="10" y="1094"/>
                    <a:pt x="38" y="1094"/>
                  </a:cubicBezTo>
                  <a:lnTo>
                    <a:pt x="422" y="1478"/>
                  </a:lnTo>
                  <a:cubicBezTo>
                    <a:pt x="497" y="1534"/>
                    <a:pt x="712" y="1758"/>
                    <a:pt x="712" y="1758"/>
                  </a:cubicBezTo>
                  <a:cubicBezTo>
                    <a:pt x="731" y="1768"/>
                    <a:pt x="740" y="1786"/>
                    <a:pt x="749" y="1786"/>
                  </a:cubicBezTo>
                  <a:cubicBezTo>
                    <a:pt x="749" y="1805"/>
                    <a:pt x="749" y="1833"/>
                    <a:pt x="740" y="1871"/>
                  </a:cubicBezTo>
                  <a:cubicBezTo>
                    <a:pt x="740" y="1899"/>
                    <a:pt x="731" y="1946"/>
                    <a:pt x="731" y="1983"/>
                  </a:cubicBezTo>
                  <a:cubicBezTo>
                    <a:pt x="712" y="2077"/>
                    <a:pt x="702" y="2170"/>
                    <a:pt x="693" y="2254"/>
                  </a:cubicBezTo>
                  <a:cubicBezTo>
                    <a:pt x="665" y="2423"/>
                    <a:pt x="637" y="2591"/>
                    <a:pt x="590" y="2750"/>
                  </a:cubicBezTo>
                  <a:cubicBezTo>
                    <a:pt x="590" y="2768"/>
                    <a:pt x="598" y="2779"/>
                    <a:pt x="606" y="2779"/>
                  </a:cubicBezTo>
                  <a:cubicBezTo>
                    <a:pt x="610" y="2779"/>
                    <a:pt x="615" y="2776"/>
                    <a:pt x="618" y="2769"/>
                  </a:cubicBezTo>
                  <a:cubicBezTo>
                    <a:pt x="805" y="2685"/>
                    <a:pt x="1460" y="2320"/>
                    <a:pt x="1498" y="2310"/>
                  </a:cubicBezTo>
                  <a:cubicBezTo>
                    <a:pt x="1788" y="2460"/>
                    <a:pt x="2087" y="2610"/>
                    <a:pt x="2378" y="2750"/>
                  </a:cubicBezTo>
                  <a:lnTo>
                    <a:pt x="2396" y="2750"/>
                  </a:lnTo>
                  <a:cubicBezTo>
                    <a:pt x="2424" y="2750"/>
                    <a:pt x="2434" y="2732"/>
                    <a:pt x="2424" y="2704"/>
                  </a:cubicBezTo>
                  <a:cubicBezTo>
                    <a:pt x="2396" y="2544"/>
                    <a:pt x="2378" y="2367"/>
                    <a:pt x="2340" y="2208"/>
                  </a:cubicBezTo>
                  <a:cubicBezTo>
                    <a:pt x="2321" y="2123"/>
                    <a:pt x="2303" y="2030"/>
                    <a:pt x="2284" y="1946"/>
                  </a:cubicBezTo>
                  <a:cubicBezTo>
                    <a:pt x="2275" y="1899"/>
                    <a:pt x="2256" y="1843"/>
                    <a:pt x="2247" y="1786"/>
                  </a:cubicBezTo>
                  <a:cubicBezTo>
                    <a:pt x="2368" y="1674"/>
                    <a:pt x="2480" y="1571"/>
                    <a:pt x="2583" y="1468"/>
                  </a:cubicBezTo>
                  <a:lnTo>
                    <a:pt x="2771" y="1281"/>
                  </a:lnTo>
                  <a:lnTo>
                    <a:pt x="2864" y="1188"/>
                  </a:lnTo>
                  <a:cubicBezTo>
                    <a:pt x="2902" y="1150"/>
                    <a:pt x="2939" y="1131"/>
                    <a:pt x="2958" y="1085"/>
                  </a:cubicBezTo>
                  <a:cubicBezTo>
                    <a:pt x="2930" y="1085"/>
                    <a:pt x="2907" y="1069"/>
                    <a:pt x="2889" y="1069"/>
                  </a:cubicBezTo>
                  <a:cubicBezTo>
                    <a:pt x="2883" y="1069"/>
                    <a:pt x="2878" y="1071"/>
                    <a:pt x="2874" y="1075"/>
                  </a:cubicBezTo>
                  <a:cubicBezTo>
                    <a:pt x="2874" y="1075"/>
                    <a:pt x="2827" y="1075"/>
                    <a:pt x="2799" y="1057"/>
                  </a:cubicBezTo>
                  <a:lnTo>
                    <a:pt x="2237" y="982"/>
                  </a:lnTo>
                  <a:cubicBezTo>
                    <a:pt x="2134" y="954"/>
                    <a:pt x="2031" y="944"/>
                    <a:pt x="1938" y="916"/>
                  </a:cubicBezTo>
                  <a:lnTo>
                    <a:pt x="1900" y="813"/>
                  </a:lnTo>
                  <a:cubicBezTo>
                    <a:pt x="1863" y="720"/>
                    <a:pt x="1825" y="626"/>
                    <a:pt x="1779" y="542"/>
                  </a:cubicBezTo>
                  <a:cubicBezTo>
                    <a:pt x="1704" y="364"/>
                    <a:pt x="1610" y="186"/>
                    <a:pt x="1489" y="27"/>
                  </a:cubicBezTo>
                  <a:lnTo>
                    <a:pt x="1489" y="18"/>
                  </a:lnTo>
                  <a:cubicBezTo>
                    <a:pt x="1489" y="11"/>
                    <a:pt x="1480" y="0"/>
                    <a:pt x="1474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82"/>
            <p:cNvSpPr/>
            <p:nvPr/>
          </p:nvSpPr>
          <p:spPr>
            <a:xfrm>
              <a:off x="3912700" y="4138000"/>
              <a:ext cx="251975" cy="154425"/>
            </a:xfrm>
            <a:custGeom>
              <a:rect b="b" l="l" r="r" t="t"/>
              <a:pathLst>
                <a:path extrusionOk="0" h="6177" w="10079">
                  <a:moveTo>
                    <a:pt x="9816" y="0"/>
                  </a:moveTo>
                  <a:cubicBezTo>
                    <a:pt x="6973" y="0"/>
                    <a:pt x="4232" y="85"/>
                    <a:pt x="1286" y="85"/>
                  </a:cubicBezTo>
                  <a:cubicBezTo>
                    <a:pt x="1139" y="85"/>
                    <a:pt x="991" y="85"/>
                    <a:pt x="842" y="84"/>
                  </a:cubicBezTo>
                  <a:cubicBezTo>
                    <a:pt x="790" y="84"/>
                    <a:pt x="735" y="79"/>
                    <a:pt x="679" y="79"/>
                  </a:cubicBezTo>
                  <a:cubicBezTo>
                    <a:pt x="605" y="79"/>
                    <a:pt x="532" y="88"/>
                    <a:pt x="468" y="131"/>
                  </a:cubicBezTo>
                  <a:cubicBezTo>
                    <a:pt x="365" y="197"/>
                    <a:pt x="328" y="318"/>
                    <a:pt x="328" y="449"/>
                  </a:cubicBezTo>
                  <a:cubicBezTo>
                    <a:pt x="309" y="1694"/>
                    <a:pt x="300" y="2948"/>
                    <a:pt x="271" y="4211"/>
                  </a:cubicBezTo>
                  <a:cubicBezTo>
                    <a:pt x="215" y="4295"/>
                    <a:pt x="253" y="4408"/>
                    <a:pt x="318" y="4483"/>
                  </a:cubicBezTo>
                  <a:cubicBezTo>
                    <a:pt x="393" y="4548"/>
                    <a:pt x="496" y="4567"/>
                    <a:pt x="599" y="4585"/>
                  </a:cubicBezTo>
                  <a:cubicBezTo>
                    <a:pt x="739" y="4614"/>
                    <a:pt x="880" y="4614"/>
                    <a:pt x="1020" y="4614"/>
                  </a:cubicBezTo>
                  <a:cubicBezTo>
                    <a:pt x="599" y="5063"/>
                    <a:pt x="262" y="5643"/>
                    <a:pt x="0" y="6176"/>
                  </a:cubicBezTo>
                  <a:cubicBezTo>
                    <a:pt x="927" y="5624"/>
                    <a:pt x="1825" y="5053"/>
                    <a:pt x="2733" y="4454"/>
                  </a:cubicBezTo>
                  <a:cubicBezTo>
                    <a:pt x="3870" y="4384"/>
                    <a:pt x="5016" y="4373"/>
                    <a:pt x="6165" y="4373"/>
                  </a:cubicBezTo>
                  <a:cubicBezTo>
                    <a:pt x="6739" y="4373"/>
                    <a:pt x="7314" y="4375"/>
                    <a:pt x="7888" y="4375"/>
                  </a:cubicBezTo>
                  <a:cubicBezTo>
                    <a:pt x="8463" y="4375"/>
                    <a:pt x="9037" y="4373"/>
                    <a:pt x="9611" y="4361"/>
                  </a:cubicBezTo>
                  <a:cubicBezTo>
                    <a:pt x="9648" y="4361"/>
                    <a:pt x="9690" y="4368"/>
                    <a:pt x="9731" y="4368"/>
                  </a:cubicBezTo>
                  <a:cubicBezTo>
                    <a:pt x="9772" y="4368"/>
                    <a:pt x="9812" y="4361"/>
                    <a:pt x="9844" y="4333"/>
                  </a:cubicBezTo>
                  <a:cubicBezTo>
                    <a:pt x="9901" y="4267"/>
                    <a:pt x="9919" y="4239"/>
                    <a:pt x="9919" y="4155"/>
                  </a:cubicBezTo>
                  <a:cubicBezTo>
                    <a:pt x="9985" y="2938"/>
                    <a:pt x="9807" y="1769"/>
                    <a:pt x="10050" y="571"/>
                  </a:cubicBezTo>
                  <a:cubicBezTo>
                    <a:pt x="10069" y="459"/>
                    <a:pt x="10078" y="337"/>
                    <a:pt x="10050" y="225"/>
                  </a:cubicBezTo>
                  <a:cubicBezTo>
                    <a:pt x="10032" y="103"/>
                    <a:pt x="9929" y="0"/>
                    <a:pt x="9816" y="0"/>
                  </a:cubicBezTo>
                  <a:close/>
                </a:path>
              </a:pathLst>
            </a:custGeom>
            <a:solidFill>
              <a:srgbClr val="EB99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82"/>
            <p:cNvSpPr/>
            <p:nvPr/>
          </p:nvSpPr>
          <p:spPr>
            <a:xfrm>
              <a:off x="3957750" y="4178075"/>
              <a:ext cx="38725" cy="31325"/>
            </a:xfrm>
            <a:custGeom>
              <a:rect b="b" l="l" r="r" t="t"/>
              <a:pathLst>
                <a:path extrusionOk="0" h="1253" w="1549">
                  <a:moveTo>
                    <a:pt x="852" y="1"/>
                  </a:moveTo>
                  <a:cubicBezTo>
                    <a:pt x="640" y="1"/>
                    <a:pt x="430" y="101"/>
                    <a:pt x="322" y="278"/>
                  </a:cubicBezTo>
                  <a:cubicBezTo>
                    <a:pt x="1" y="795"/>
                    <a:pt x="431" y="1253"/>
                    <a:pt x="864" y="1253"/>
                  </a:cubicBezTo>
                  <a:cubicBezTo>
                    <a:pt x="1073" y="1253"/>
                    <a:pt x="1283" y="1146"/>
                    <a:pt x="1408" y="886"/>
                  </a:cubicBezTo>
                  <a:cubicBezTo>
                    <a:pt x="1548" y="606"/>
                    <a:pt x="1417" y="222"/>
                    <a:pt x="1146" y="72"/>
                  </a:cubicBezTo>
                  <a:cubicBezTo>
                    <a:pt x="1055" y="24"/>
                    <a:pt x="953" y="1"/>
                    <a:pt x="8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82"/>
            <p:cNvSpPr/>
            <p:nvPr/>
          </p:nvSpPr>
          <p:spPr>
            <a:xfrm>
              <a:off x="4018825" y="4178075"/>
              <a:ext cx="38700" cy="31325"/>
            </a:xfrm>
            <a:custGeom>
              <a:rect b="b" l="l" r="r" t="t"/>
              <a:pathLst>
                <a:path extrusionOk="0" h="1253" w="1548">
                  <a:moveTo>
                    <a:pt x="858" y="1"/>
                  </a:moveTo>
                  <a:cubicBezTo>
                    <a:pt x="644" y="1"/>
                    <a:pt x="429" y="101"/>
                    <a:pt x="322" y="278"/>
                  </a:cubicBezTo>
                  <a:cubicBezTo>
                    <a:pt x="0" y="795"/>
                    <a:pt x="431" y="1253"/>
                    <a:pt x="863" y="1253"/>
                  </a:cubicBezTo>
                  <a:cubicBezTo>
                    <a:pt x="1072" y="1253"/>
                    <a:pt x="1282" y="1146"/>
                    <a:pt x="1407" y="886"/>
                  </a:cubicBezTo>
                  <a:cubicBezTo>
                    <a:pt x="1548" y="606"/>
                    <a:pt x="1417" y="222"/>
                    <a:pt x="1155" y="72"/>
                  </a:cubicBezTo>
                  <a:cubicBezTo>
                    <a:pt x="1064" y="24"/>
                    <a:pt x="961" y="1"/>
                    <a:pt x="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82"/>
            <p:cNvSpPr/>
            <p:nvPr/>
          </p:nvSpPr>
          <p:spPr>
            <a:xfrm>
              <a:off x="4079800" y="4178075"/>
              <a:ext cx="38550" cy="31325"/>
            </a:xfrm>
            <a:custGeom>
              <a:rect b="b" l="l" r="r" t="t"/>
              <a:pathLst>
                <a:path extrusionOk="0" h="1253" w="1542">
                  <a:moveTo>
                    <a:pt x="852" y="1"/>
                  </a:moveTo>
                  <a:cubicBezTo>
                    <a:pt x="638" y="1"/>
                    <a:pt x="423" y="101"/>
                    <a:pt x="316" y="278"/>
                  </a:cubicBezTo>
                  <a:cubicBezTo>
                    <a:pt x="0" y="795"/>
                    <a:pt x="433" y="1253"/>
                    <a:pt x="863" y="1253"/>
                  </a:cubicBezTo>
                  <a:cubicBezTo>
                    <a:pt x="1072" y="1253"/>
                    <a:pt x="1279" y="1146"/>
                    <a:pt x="1401" y="886"/>
                  </a:cubicBezTo>
                  <a:cubicBezTo>
                    <a:pt x="1542" y="606"/>
                    <a:pt x="1411" y="222"/>
                    <a:pt x="1149" y="72"/>
                  </a:cubicBezTo>
                  <a:cubicBezTo>
                    <a:pt x="1058" y="24"/>
                    <a:pt x="955" y="1"/>
                    <a:pt x="8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82"/>
            <p:cNvSpPr/>
            <p:nvPr/>
          </p:nvSpPr>
          <p:spPr>
            <a:xfrm>
              <a:off x="2965450" y="4671850"/>
              <a:ext cx="69025" cy="84475"/>
            </a:xfrm>
            <a:custGeom>
              <a:rect b="b" l="l" r="r" t="t"/>
              <a:pathLst>
                <a:path extrusionOk="0" h="3379" w="2761">
                  <a:moveTo>
                    <a:pt x="1330" y="0"/>
                  </a:moveTo>
                  <a:cubicBezTo>
                    <a:pt x="1190" y="0"/>
                    <a:pt x="1050" y="24"/>
                    <a:pt x="917" y="76"/>
                  </a:cubicBezTo>
                  <a:cubicBezTo>
                    <a:pt x="347" y="300"/>
                    <a:pt x="0" y="993"/>
                    <a:pt x="159" y="1573"/>
                  </a:cubicBezTo>
                  <a:cubicBezTo>
                    <a:pt x="375" y="1489"/>
                    <a:pt x="618" y="1432"/>
                    <a:pt x="824" y="1348"/>
                  </a:cubicBezTo>
                  <a:cubicBezTo>
                    <a:pt x="777" y="1142"/>
                    <a:pt x="805" y="908"/>
                    <a:pt x="955" y="768"/>
                  </a:cubicBezTo>
                  <a:cubicBezTo>
                    <a:pt x="1065" y="658"/>
                    <a:pt x="1222" y="593"/>
                    <a:pt x="1379" y="593"/>
                  </a:cubicBezTo>
                  <a:cubicBezTo>
                    <a:pt x="1434" y="593"/>
                    <a:pt x="1490" y="601"/>
                    <a:pt x="1544" y="618"/>
                  </a:cubicBezTo>
                  <a:cubicBezTo>
                    <a:pt x="1741" y="674"/>
                    <a:pt x="1900" y="862"/>
                    <a:pt x="1937" y="1067"/>
                  </a:cubicBezTo>
                  <a:cubicBezTo>
                    <a:pt x="1965" y="1273"/>
                    <a:pt x="1881" y="1479"/>
                    <a:pt x="1741" y="1620"/>
                  </a:cubicBezTo>
                  <a:cubicBezTo>
                    <a:pt x="1610" y="1788"/>
                    <a:pt x="1404" y="1900"/>
                    <a:pt x="1198" y="1956"/>
                  </a:cubicBezTo>
                  <a:cubicBezTo>
                    <a:pt x="1310" y="2443"/>
                    <a:pt x="1460" y="2920"/>
                    <a:pt x="1619" y="3379"/>
                  </a:cubicBezTo>
                  <a:cubicBezTo>
                    <a:pt x="1797" y="3313"/>
                    <a:pt x="1975" y="3267"/>
                    <a:pt x="2153" y="3220"/>
                  </a:cubicBezTo>
                  <a:cubicBezTo>
                    <a:pt x="2087" y="2939"/>
                    <a:pt x="2068" y="2640"/>
                    <a:pt x="2012" y="2359"/>
                  </a:cubicBezTo>
                  <a:cubicBezTo>
                    <a:pt x="2536" y="2041"/>
                    <a:pt x="2761" y="1245"/>
                    <a:pt x="2490" y="693"/>
                  </a:cubicBezTo>
                  <a:cubicBezTo>
                    <a:pt x="2280" y="274"/>
                    <a:pt x="1803" y="0"/>
                    <a:pt x="1330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82"/>
            <p:cNvSpPr/>
            <p:nvPr/>
          </p:nvSpPr>
          <p:spPr>
            <a:xfrm>
              <a:off x="3008950" y="4760875"/>
              <a:ext cx="18975" cy="17350"/>
            </a:xfrm>
            <a:custGeom>
              <a:rect b="b" l="l" r="r" t="t"/>
              <a:pathLst>
                <a:path extrusionOk="0" h="694" w="759">
                  <a:moveTo>
                    <a:pt x="404" y="0"/>
                  </a:moveTo>
                  <a:cubicBezTo>
                    <a:pt x="385" y="0"/>
                    <a:pt x="366" y="2"/>
                    <a:pt x="347" y="5"/>
                  </a:cubicBezTo>
                  <a:cubicBezTo>
                    <a:pt x="254" y="14"/>
                    <a:pt x="113" y="71"/>
                    <a:pt x="57" y="145"/>
                  </a:cubicBezTo>
                  <a:cubicBezTo>
                    <a:pt x="20" y="202"/>
                    <a:pt x="1" y="267"/>
                    <a:pt x="10" y="342"/>
                  </a:cubicBezTo>
                  <a:cubicBezTo>
                    <a:pt x="20" y="492"/>
                    <a:pt x="141" y="632"/>
                    <a:pt x="282" y="679"/>
                  </a:cubicBezTo>
                  <a:cubicBezTo>
                    <a:pt x="314" y="689"/>
                    <a:pt x="348" y="694"/>
                    <a:pt x="381" y="694"/>
                  </a:cubicBezTo>
                  <a:cubicBezTo>
                    <a:pt x="500" y="694"/>
                    <a:pt x="616" y="631"/>
                    <a:pt x="675" y="529"/>
                  </a:cubicBezTo>
                  <a:cubicBezTo>
                    <a:pt x="759" y="398"/>
                    <a:pt x="750" y="211"/>
                    <a:pt x="647" y="108"/>
                  </a:cubicBezTo>
                  <a:cubicBezTo>
                    <a:pt x="584" y="38"/>
                    <a:pt x="496" y="0"/>
                    <a:pt x="404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82"/>
            <p:cNvSpPr/>
            <p:nvPr/>
          </p:nvSpPr>
          <p:spPr>
            <a:xfrm>
              <a:off x="3260925" y="4448700"/>
              <a:ext cx="40950" cy="51925"/>
            </a:xfrm>
            <a:custGeom>
              <a:rect b="b" l="l" r="r" t="t"/>
              <a:pathLst>
                <a:path extrusionOk="0" h="2077" w="1638">
                  <a:moveTo>
                    <a:pt x="858" y="1"/>
                  </a:moveTo>
                  <a:cubicBezTo>
                    <a:pt x="538" y="1"/>
                    <a:pt x="219" y="218"/>
                    <a:pt x="122" y="533"/>
                  </a:cubicBezTo>
                  <a:cubicBezTo>
                    <a:pt x="0" y="898"/>
                    <a:pt x="206" y="1356"/>
                    <a:pt x="552" y="1497"/>
                  </a:cubicBezTo>
                  <a:cubicBezTo>
                    <a:pt x="543" y="1665"/>
                    <a:pt x="552" y="1852"/>
                    <a:pt x="543" y="2030"/>
                  </a:cubicBezTo>
                  <a:cubicBezTo>
                    <a:pt x="646" y="2039"/>
                    <a:pt x="749" y="2067"/>
                    <a:pt x="871" y="2077"/>
                  </a:cubicBezTo>
                  <a:cubicBezTo>
                    <a:pt x="927" y="1787"/>
                    <a:pt x="973" y="1497"/>
                    <a:pt x="1002" y="1188"/>
                  </a:cubicBezTo>
                  <a:cubicBezTo>
                    <a:pt x="880" y="1169"/>
                    <a:pt x="758" y="1104"/>
                    <a:pt x="655" y="1038"/>
                  </a:cubicBezTo>
                  <a:cubicBezTo>
                    <a:pt x="552" y="963"/>
                    <a:pt x="477" y="851"/>
                    <a:pt x="477" y="720"/>
                  </a:cubicBezTo>
                  <a:cubicBezTo>
                    <a:pt x="477" y="589"/>
                    <a:pt x="562" y="477"/>
                    <a:pt x="683" y="420"/>
                  </a:cubicBezTo>
                  <a:cubicBezTo>
                    <a:pt x="728" y="394"/>
                    <a:pt x="777" y="383"/>
                    <a:pt x="827" y="383"/>
                  </a:cubicBezTo>
                  <a:cubicBezTo>
                    <a:pt x="903" y="383"/>
                    <a:pt x="981" y="409"/>
                    <a:pt x="1048" y="448"/>
                  </a:cubicBezTo>
                  <a:cubicBezTo>
                    <a:pt x="1151" y="523"/>
                    <a:pt x="1189" y="664"/>
                    <a:pt x="1170" y="795"/>
                  </a:cubicBezTo>
                  <a:cubicBezTo>
                    <a:pt x="1310" y="813"/>
                    <a:pt x="1469" y="832"/>
                    <a:pt x="1591" y="860"/>
                  </a:cubicBezTo>
                  <a:cubicBezTo>
                    <a:pt x="1638" y="486"/>
                    <a:pt x="1376" y="102"/>
                    <a:pt x="1011" y="18"/>
                  </a:cubicBezTo>
                  <a:cubicBezTo>
                    <a:pt x="961" y="6"/>
                    <a:pt x="909" y="1"/>
                    <a:pt x="858" y="1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82"/>
            <p:cNvSpPr/>
            <p:nvPr/>
          </p:nvSpPr>
          <p:spPr>
            <a:xfrm>
              <a:off x="3270275" y="4504350"/>
              <a:ext cx="11725" cy="10725"/>
            </a:xfrm>
            <a:custGeom>
              <a:rect b="b" l="l" r="r" t="t"/>
              <a:pathLst>
                <a:path extrusionOk="0" h="429" w="469">
                  <a:moveTo>
                    <a:pt x="234" y="0"/>
                  </a:moveTo>
                  <a:cubicBezTo>
                    <a:pt x="169" y="19"/>
                    <a:pt x="94" y="38"/>
                    <a:pt x="57" y="94"/>
                  </a:cubicBezTo>
                  <a:cubicBezTo>
                    <a:pt x="1" y="169"/>
                    <a:pt x="10" y="281"/>
                    <a:pt x="75" y="356"/>
                  </a:cubicBezTo>
                  <a:cubicBezTo>
                    <a:pt x="114" y="402"/>
                    <a:pt x="180" y="429"/>
                    <a:pt x="245" y="429"/>
                  </a:cubicBezTo>
                  <a:cubicBezTo>
                    <a:pt x="274" y="429"/>
                    <a:pt x="302" y="424"/>
                    <a:pt x="328" y="412"/>
                  </a:cubicBezTo>
                  <a:cubicBezTo>
                    <a:pt x="412" y="375"/>
                    <a:pt x="468" y="281"/>
                    <a:pt x="459" y="188"/>
                  </a:cubicBezTo>
                  <a:cubicBezTo>
                    <a:pt x="459" y="141"/>
                    <a:pt x="440" y="113"/>
                    <a:pt x="412" y="75"/>
                  </a:cubicBezTo>
                  <a:cubicBezTo>
                    <a:pt x="375" y="29"/>
                    <a:pt x="281" y="0"/>
                    <a:pt x="234" y="0"/>
                  </a:cubicBezTo>
                  <a:close/>
                </a:path>
              </a:pathLst>
            </a:custGeom>
            <a:solidFill>
              <a:srgbClr val="A1B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7" name="Google Shape;707;p82"/>
          <p:cNvSpPr/>
          <p:nvPr/>
        </p:nvSpPr>
        <p:spPr>
          <a:xfrm>
            <a:off x="730050" y="3440050"/>
            <a:ext cx="4623600" cy="774300"/>
          </a:xfrm>
          <a:prstGeom prst="rect">
            <a:avLst/>
          </a:prstGeom>
          <a:solidFill>
            <a:srgbClr val="FDFC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5"/>
          <p:cNvSpPr txBox="1"/>
          <p:nvPr>
            <p:ph idx="2" type="title"/>
          </p:nvPr>
        </p:nvSpPr>
        <p:spPr>
          <a:xfrm>
            <a:off x="358775" y="102275"/>
            <a:ext cx="3799800" cy="12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Motivation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60" name="Google Shape;460;p65"/>
          <p:cNvSpPr txBox="1"/>
          <p:nvPr/>
        </p:nvSpPr>
        <p:spPr>
          <a:xfrm>
            <a:off x="657953" y="1597625"/>
            <a:ext cx="4974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"/>
              <a:buAutoNum type="arabicParenR"/>
            </a:pPr>
            <a:r>
              <a:rPr i="0" lang="en-US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Healthcare is rarely </a:t>
            </a:r>
            <a:r>
              <a:rPr i="0" lang="en-US" sz="1400" u="none" cap="none" strike="noStrike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accessible</a:t>
            </a:r>
            <a:r>
              <a:rPr lang="en-US">
                <a:latin typeface="Cabin"/>
                <a:ea typeface="Cabin"/>
                <a:cs typeface="Cabin"/>
                <a:sym typeface="Cabin"/>
              </a:rPr>
              <a:t> or</a:t>
            </a:r>
            <a:r>
              <a:rPr i="0" lang="en-US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personalized</a:t>
            </a:r>
            <a:r>
              <a:rPr lang="en-U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br>
              <a:rPr lang="en-U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br>
              <a:rPr lang="en-U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AutoNum type="arabicParenR"/>
            </a:pPr>
            <a:r>
              <a:rPr lang="en-U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Medical Field is often </a:t>
            </a:r>
            <a:r>
              <a:rPr lang="en-US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complex </a:t>
            </a:r>
            <a:r>
              <a:rPr lang="en-U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with limited </a:t>
            </a:r>
            <a:r>
              <a:rPr lang="en-US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awareness</a:t>
            </a:r>
            <a:r>
              <a:rPr lang="en-U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br>
              <a:rPr lang="en-U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br>
              <a:rPr lang="en-U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bin"/>
              <a:buAutoNum type="arabicParenR"/>
            </a:pPr>
            <a:r>
              <a:rPr lang="en-US">
                <a:latin typeface="Cabin"/>
                <a:ea typeface="Cabin"/>
                <a:cs typeface="Cabin"/>
                <a:sym typeface="Cabin"/>
              </a:rPr>
              <a:t>People recently have been more </a:t>
            </a:r>
            <a:r>
              <a:rPr lang="en-US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anxious </a:t>
            </a:r>
            <a:r>
              <a:rPr lang="en-US">
                <a:latin typeface="Cabin"/>
                <a:ea typeface="Cabin"/>
                <a:cs typeface="Cabin"/>
                <a:sym typeface="Cabin"/>
              </a:rPr>
              <a:t>and </a:t>
            </a:r>
            <a:r>
              <a:rPr lang="en-US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careful</a:t>
            </a:r>
            <a:r>
              <a:rPr lang="en-US">
                <a:latin typeface="Cabin"/>
                <a:ea typeface="Cabin"/>
                <a:cs typeface="Cabin"/>
                <a:sym typeface="Cabin"/>
              </a:rPr>
              <a:t>.</a:t>
            </a:r>
            <a:br>
              <a:rPr lang="en-US">
                <a:latin typeface="Cabin"/>
                <a:ea typeface="Cabin"/>
                <a:cs typeface="Cabin"/>
                <a:sym typeface="Cabin"/>
              </a:rPr>
            </a:br>
            <a:br>
              <a:rPr lang="en-US">
                <a:latin typeface="Cabin"/>
                <a:ea typeface="Cabin"/>
                <a:cs typeface="Cabin"/>
                <a:sym typeface="Cabin"/>
              </a:rPr>
            </a:br>
            <a:endParaRPr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AutoNum type="arabicParenR"/>
            </a:pPr>
            <a:r>
              <a:rPr lang="en-US">
                <a:latin typeface="Cabin"/>
                <a:ea typeface="Cabin"/>
                <a:cs typeface="Cabin"/>
                <a:sym typeface="Cabin"/>
              </a:rPr>
              <a:t>They often face </a:t>
            </a:r>
            <a:r>
              <a:rPr lang="en-US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financial</a:t>
            </a:r>
            <a:r>
              <a:rPr lang="en-US">
                <a:latin typeface="Cabin"/>
                <a:ea typeface="Cabin"/>
                <a:cs typeface="Cabin"/>
                <a:sym typeface="Cabin"/>
              </a:rPr>
              <a:t>, </a:t>
            </a:r>
            <a:r>
              <a:rPr lang="en-US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geographical </a:t>
            </a:r>
            <a:r>
              <a:rPr lang="en-US">
                <a:latin typeface="Cabin"/>
                <a:ea typeface="Cabin"/>
                <a:cs typeface="Cabin"/>
                <a:sym typeface="Cabin"/>
              </a:rPr>
              <a:t>or </a:t>
            </a:r>
            <a:r>
              <a:rPr lang="en-US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time </a:t>
            </a:r>
            <a:r>
              <a:rPr lang="en-US">
                <a:latin typeface="Cabin"/>
                <a:ea typeface="Cabin"/>
                <a:cs typeface="Cabin"/>
                <a:sym typeface="Cabin"/>
              </a:rPr>
              <a:t>barriers.</a:t>
            </a:r>
            <a:br>
              <a:rPr lang="en-US">
                <a:latin typeface="Cabin"/>
                <a:ea typeface="Cabin"/>
                <a:cs typeface="Cabin"/>
                <a:sym typeface="Cabin"/>
              </a:rPr>
            </a:br>
            <a:br>
              <a:rPr lang="en-US">
                <a:latin typeface="Cabin"/>
                <a:ea typeface="Cabin"/>
                <a:cs typeface="Cabin"/>
                <a:sym typeface="Cabin"/>
              </a:rPr>
            </a:br>
            <a:endParaRPr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AutoNum type="arabicParenR"/>
            </a:pPr>
            <a:r>
              <a:rPr lang="en-US">
                <a:latin typeface="Cabin"/>
                <a:ea typeface="Cabin"/>
                <a:cs typeface="Cabin"/>
                <a:sym typeface="Cabin"/>
              </a:rPr>
              <a:t>Certain regions house a </a:t>
            </a:r>
            <a:r>
              <a:rPr lang="en-US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poor </a:t>
            </a:r>
            <a:r>
              <a:rPr lang="en-US">
                <a:latin typeface="Cabin"/>
                <a:ea typeface="Cabin"/>
                <a:cs typeface="Cabin"/>
                <a:sym typeface="Cabin"/>
              </a:rPr>
              <a:t>healthcare system.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461" name="Google Shape;461;p65"/>
          <p:cNvGrpSpPr/>
          <p:nvPr/>
        </p:nvGrpSpPr>
        <p:grpSpPr>
          <a:xfrm>
            <a:off x="4774514" y="1243926"/>
            <a:ext cx="1385882" cy="571270"/>
            <a:chOff x="4385339" y="1275426"/>
            <a:chExt cx="1385882" cy="571270"/>
          </a:xfrm>
        </p:grpSpPr>
        <p:pic>
          <p:nvPicPr>
            <p:cNvPr id="462" name="Google Shape;462;p6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85339" y="1327459"/>
              <a:ext cx="487094" cy="4672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" name="Google Shape;463;p6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75642" y="1275426"/>
              <a:ext cx="595579" cy="57127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64" name="Google Shape;464;p65"/>
            <p:cNvCxnSpPr>
              <a:stCxn id="462" idx="3"/>
              <a:endCxn id="463" idx="1"/>
            </p:cNvCxnSpPr>
            <p:nvPr/>
          </p:nvCxnSpPr>
          <p:spPr>
            <a:xfrm>
              <a:off x="4872433" y="1561066"/>
              <a:ext cx="303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5" name="Google Shape;465;p65"/>
          <p:cNvGrpSpPr/>
          <p:nvPr/>
        </p:nvGrpSpPr>
        <p:grpSpPr>
          <a:xfrm>
            <a:off x="5372163" y="2528425"/>
            <a:ext cx="906650" cy="758353"/>
            <a:chOff x="4708925" y="2636313"/>
            <a:chExt cx="906650" cy="758353"/>
          </a:xfrm>
        </p:grpSpPr>
        <p:pic>
          <p:nvPicPr>
            <p:cNvPr id="466" name="Google Shape;466;p6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10550" y="2789640"/>
              <a:ext cx="605025" cy="60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Google Shape;467;p6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708925" y="2636313"/>
              <a:ext cx="383525" cy="3835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68" name="Google Shape;468;p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66125" y="3640200"/>
            <a:ext cx="602675" cy="60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38150" y="3683600"/>
            <a:ext cx="515875" cy="5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6"/>
          <p:cNvSpPr txBox="1"/>
          <p:nvPr>
            <p:ph idx="2" type="title"/>
          </p:nvPr>
        </p:nvSpPr>
        <p:spPr>
          <a:xfrm>
            <a:off x="989350" y="0"/>
            <a:ext cx="3799800" cy="12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4"/>
                </a:solidFill>
              </a:rPr>
              <a:t>Introduction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75" name="Google Shape;475;p66"/>
          <p:cNvSpPr txBox="1"/>
          <p:nvPr/>
        </p:nvSpPr>
        <p:spPr>
          <a:xfrm>
            <a:off x="153472" y="1121258"/>
            <a:ext cx="516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bin"/>
                <a:ea typeface="Cabin"/>
                <a:cs typeface="Cabin"/>
                <a:sym typeface="Cabin"/>
              </a:rPr>
              <a:t>The Solution: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1" i="0" lang="en-US" sz="1400" u="none" cap="none" strike="noStrike">
                <a:solidFill>
                  <a:srgbClr val="EB9921"/>
                </a:solidFill>
                <a:latin typeface="Cabin"/>
                <a:ea typeface="Cabin"/>
                <a:cs typeface="Cabin"/>
                <a:sym typeface="Cabin"/>
              </a:rPr>
              <a:t>Medhat</a:t>
            </a:r>
            <a:endParaRPr b="1" i="0" sz="14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476" name="Google Shape;476;p66"/>
          <p:cNvGrpSpPr/>
          <p:nvPr/>
        </p:nvGrpSpPr>
        <p:grpSpPr>
          <a:xfrm>
            <a:off x="4745990" y="1423142"/>
            <a:ext cx="4103175" cy="2297225"/>
            <a:chOff x="4708190" y="814167"/>
            <a:chExt cx="4103175" cy="2297225"/>
          </a:xfrm>
        </p:grpSpPr>
        <p:grpSp>
          <p:nvGrpSpPr>
            <p:cNvPr id="477" name="Google Shape;477;p66"/>
            <p:cNvGrpSpPr/>
            <p:nvPr/>
          </p:nvGrpSpPr>
          <p:grpSpPr>
            <a:xfrm>
              <a:off x="4708190" y="814167"/>
              <a:ext cx="4103175" cy="2297225"/>
              <a:chOff x="2060825" y="990625"/>
              <a:chExt cx="5125125" cy="2857600"/>
            </a:xfrm>
          </p:grpSpPr>
          <p:pic>
            <p:nvPicPr>
              <p:cNvPr id="478" name="Google Shape;478;p6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177975" y="1196875"/>
                <a:ext cx="2651375" cy="2651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9" name="Google Shape;479;p6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060825" y="990625"/>
                <a:ext cx="1249500" cy="1249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0" name="Google Shape;480;p6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786400" y="990625"/>
                <a:ext cx="1249500" cy="1249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1" name="Google Shape;481;p66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060825" y="2580525"/>
                <a:ext cx="1052850" cy="1052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2" name="Google Shape;482;p66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5786400" y="2348400"/>
                <a:ext cx="1399549" cy="13995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83" name="Google Shape;483;p6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176150" y="1972256"/>
              <a:ext cx="401574" cy="4015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4" name="Google Shape;484;p66"/>
          <p:cNvSpPr txBox="1"/>
          <p:nvPr/>
        </p:nvSpPr>
        <p:spPr>
          <a:xfrm>
            <a:off x="69325" y="1642625"/>
            <a:ext cx="4758300" cy="30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</a:pPr>
            <a:r>
              <a:rPr lang="en-U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Accessible, user-friendly </a:t>
            </a:r>
            <a:r>
              <a:rPr lang="en-US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gate </a:t>
            </a:r>
            <a:r>
              <a:rPr lang="en-U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the medical field.</a:t>
            </a:r>
            <a:br>
              <a:rPr lang="en-U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</a:pPr>
            <a:r>
              <a:rPr lang="en-US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Powerful </a:t>
            </a:r>
            <a:r>
              <a:rPr lang="en-U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&amp; simple medical information </a:t>
            </a:r>
            <a:r>
              <a:rPr lang="en-US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search engine</a:t>
            </a:r>
            <a:r>
              <a:rPr lang="en-U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br>
              <a:rPr lang="en-U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</a:pPr>
            <a:r>
              <a:rPr lang="en-U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Promotes healthcare </a:t>
            </a:r>
            <a:r>
              <a:rPr lang="en-US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awareness</a:t>
            </a:r>
            <a:r>
              <a:rPr lang="en-U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br>
              <a:rPr lang="en-U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endParaRPr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</a:pPr>
            <a:r>
              <a:rPr lang="en-U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Relieves any </a:t>
            </a:r>
            <a:r>
              <a:rPr lang="en-US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doubts </a:t>
            </a:r>
            <a:r>
              <a:rPr lang="en-U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the user.</a:t>
            </a:r>
            <a:br>
              <a:rPr lang="en-U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endParaRPr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</a:pPr>
            <a:r>
              <a:rPr lang="en-US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Recommends </a:t>
            </a:r>
            <a:r>
              <a:rPr lang="en-U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best course of action.</a:t>
            </a:r>
            <a:br>
              <a:rPr lang="en-U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endParaRPr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</a:pPr>
            <a:r>
              <a:rPr lang="en-U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Provides news for </a:t>
            </a:r>
            <a:r>
              <a:rPr lang="en-US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outbreaks </a:t>
            </a:r>
            <a:r>
              <a:rPr lang="en-U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or </a:t>
            </a:r>
            <a:r>
              <a:rPr lang="en-US">
                <a:solidFill>
                  <a:schemeClr val="accent4"/>
                </a:solidFill>
                <a:latin typeface="Cabin"/>
                <a:ea typeface="Cabin"/>
                <a:cs typeface="Cabin"/>
                <a:sym typeface="Cabin"/>
              </a:rPr>
              <a:t>advancements</a:t>
            </a:r>
            <a:r>
              <a:rPr lang="en-US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endParaRPr>
              <a:solidFill>
                <a:schemeClr val="accent4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7"/>
          <p:cNvSpPr txBox="1"/>
          <p:nvPr>
            <p:ph type="title"/>
          </p:nvPr>
        </p:nvSpPr>
        <p:spPr>
          <a:xfrm>
            <a:off x="713225" y="474850"/>
            <a:ext cx="77175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C0C0C"/>
                </a:solidFill>
              </a:rPr>
              <a:t>Objective</a:t>
            </a:r>
            <a:endParaRPr>
              <a:solidFill>
                <a:srgbClr val="0C0C0C"/>
              </a:solidFill>
            </a:endParaRPr>
          </a:p>
        </p:txBody>
      </p:sp>
      <p:sp>
        <p:nvSpPr>
          <p:cNvPr id="490" name="Google Shape;490;p67"/>
          <p:cNvSpPr txBox="1"/>
          <p:nvPr>
            <p:ph idx="1" type="subTitle"/>
          </p:nvPr>
        </p:nvSpPr>
        <p:spPr>
          <a:xfrm>
            <a:off x="535259" y="983802"/>
            <a:ext cx="7839108" cy="3684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2000">
                <a:solidFill>
                  <a:srgbClr val="EB9921"/>
                </a:solidFill>
                <a:latin typeface="Candal"/>
                <a:ea typeface="Candal"/>
                <a:cs typeface="Candal"/>
                <a:sym typeface="Candal"/>
              </a:rPr>
              <a:t>Vision:</a:t>
            </a:r>
            <a:endParaRPr/>
          </a:p>
          <a:p>
            <a:pPr indent="0" lvl="0" marL="127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To empower individuals worldwide with accessible and reliable healthcare information and support through our medical AI chatbot, fostering a healthier and more informed global society.</a:t>
            </a:r>
            <a:endParaRPr/>
          </a:p>
          <a:p>
            <a:pPr indent="0" lvl="0" marL="127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27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2000">
                <a:solidFill>
                  <a:srgbClr val="EB9921"/>
                </a:solidFill>
                <a:latin typeface="Candal"/>
                <a:ea typeface="Candal"/>
                <a:cs typeface="Candal"/>
                <a:sym typeface="Candal"/>
              </a:rPr>
              <a:t>Mission:</a:t>
            </a:r>
            <a:endParaRPr/>
          </a:p>
          <a:p>
            <a:pPr indent="0" lvl="0" marL="127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B9921"/>
              </a:buClr>
              <a:buSzPts val="1600"/>
              <a:buFont typeface="Cand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Our mission is to provide a trusted and accessible medical AI chatbot, delivering evidence-based health information and guidance to users, promoting better health decisions through AI technology and a user-friendly design.</a:t>
            </a:r>
            <a:endParaRPr b="1" i="0" sz="16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127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8"/>
          <p:cNvSpPr txBox="1"/>
          <p:nvPr>
            <p:ph type="title"/>
          </p:nvPr>
        </p:nvSpPr>
        <p:spPr>
          <a:xfrm>
            <a:off x="372130" y="453075"/>
            <a:ext cx="28635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>
                <a:solidFill>
                  <a:schemeClr val="accent4"/>
                </a:solidFill>
              </a:rPr>
              <a:t>E-R </a:t>
            </a:r>
            <a:r>
              <a:rPr lang="en-US"/>
              <a:t>Diagram</a:t>
            </a:r>
            <a:br>
              <a:rPr lang="en-US">
                <a:solidFill>
                  <a:schemeClr val="accent4"/>
                </a:solidFill>
              </a:rPr>
            </a:br>
            <a:endParaRPr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96" name="Google Shape;496;p68"/>
          <p:cNvSpPr/>
          <p:nvPr/>
        </p:nvSpPr>
        <p:spPr>
          <a:xfrm>
            <a:off x="8029125" y="3497555"/>
            <a:ext cx="1448475" cy="1861400"/>
          </a:xfrm>
          <a:custGeom>
            <a:rect b="b" l="l" r="r" t="t"/>
            <a:pathLst>
              <a:path extrusionOk="0" h="74456" w="57939">
                <a:moveTo>
                  <a:pt x="18191" y="73104"/>
                </a:moveTo>
                <a:cubicBezTo>
                  <a:pt x="9463" y="73178"/>
                  <a:pt x="4885" y="74064"/>
                  <a:pt x="2153" y="71775"/>
                </a:cubicBezTo>
                <a:cubicBezTo>
                  <a:pt x="-579" y="69486"/>
                  <a:pt x="-726" y="63062"/>
                  <a:pt x="1799" y="59370"/>
                </a:cubicBezTo>
                <a:cubicBezTo>
                  <a:pt x="4324" y="55678"/>
                  <a:pt x="13982" y="53241"/>
                  <a:pt x="17305" y="49623"/>
                </a:cubicBezTo>
                <a:cubicBezTo>
                  <a:pt x="20628" y="46005"/>
                  <a:pt x="20406" y="45267"/>
                  <a:pt x="21735" y="37662"/>
                </a:cubicBezTo>
                <a:cubicBezTo>
                  <a:pt x="23064" y="30057"/>
                  <a:pt x="21292" y="9530"/>
                  <a:pt x="25279" y="3992"/>
                </a:cubicBezTo>
                <a:cubicBezTo>
                  <a:pt x="29266" y="-1546"/>
                  <a:pt x="40637" y="-1250"/>
                  <a:pt x="45658" y="4435"/>
                </a:cubicBezTo>
                <a:cubicBezTo>
                  <a:pt x="50679" y="10121"/>
                  <a:pt x="53928" y="26956"/>
                  <a:pt x="55405" y="38105"/>
                </a:cubicBezTo>
                <a:cubicBezTo>
                  <a:pt x="56882" y="49254"/>
                  <a:pt x="60721" y="65498"/>
                  <a:pt x="54519" y="71331"/>
                </a:cubicBezTo>
                <a:cubicBezTo>
                  <a:pt x="48317" y="77164"/>
                  <a:pt x="26919" y="73030"/>
                  <a:pt x="18191" y="731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7" name="Google Shape;49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57" y="1147875"/>
            <a:ext cx="7764369" cy="39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9"/>
          <p:cNvSpPr txBox="1"/>
          <p:nvPr>
            <p:ph type="title"/>
          </p:nvPr>
        </p:nvSpPr>
        <p:spPr>
          <a:xfrm>
            <a:off x="198124" y="279075"/>
            <a:ext cx="35340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>
                <a:solidFill>
                  <a:schemeClr val="accent4"/>
                </a:solidFill>
              </a:rPr>
              <a:t>Class </a:t>
            </a:r>
            <a:r>
              <a:rPr lang="en-US"/>
              <a:t>Diagram</a:t>
            </a:r>
            <a:endParaRPr/>
          </a:p>
        </p:txBody>
      </p:sp>
      <p:sp>
        <p:nvSpPr>
          <p:cNvPr id="503" name="Google Shape;503;p69"/>
          <p:cNvSpPr/>
          <p:nvPr/>
        </p:nvSpPr>
        <p:spPr>
          <a:xfrm>
            <a:off x="8029125" y="3497555"/>
            <a:ext cx="1448475" cy="1861400"/>
          </a:xfrm>
          <a:custGeom>
            <a:rect b="b" l="l" r="r" t="t"/>
            <a:pathLst>
              <a:path extrusionOk="0" h="74456" w="57939">
                <a:moveTo>
                  <a:pt x="18191" y="73104"/>
                </a:moveTo>
                <a:cubicBezTo>
                  <a:pt x="9463" y="73178"/>
                  <a:pt x="4885" y="74064"/>
                  <a:pt x="2153" y="71775"/>
                </a:cubicBezTo>
                <a:cubicBezTo>
                  <a:pt x="-579" y="69486"/>
                  <a:pt x="-726" y="63062"/>
                  <a:pt x="1799" y="59370"/>
                </a:cubicBezTo>
                <a:cubicBezTo>
                  <a:pt x="4324" y="55678"/>
                  <a:pt x="13982" y="53241"/>
                  <a:pt x="17305" y="49623"/>
                </a:cubicBezTo>
                <a:cubicBezTo>
                  <a:pt x="20628" y="46005"/>
                  <a:pt x="20406" y="45267"/>
                  <a:pt x="21735" y="37662"/>
                </a:cubicBezTo>
                <a:cubicBezTo>
                  <a:pt x="23064" y="30057"/>
                  <a:pt x="21292" y="9530"/>
                  <a:pt x="25279" y="3992"/>
                </a:cubicBezTo>
                <a:cubicBezTo>
                  <a:pt x="29266" y="-1546"/>
                  <a:pt x="40637" y="-1250"/>
                  <a:pt x="45658" y="4435"/>
                </a:cubicBezTo>
                <a:cubicBezTo>
                  <a:pt x="50679" y="10121"/>
                  <a:pt x="53928" y="26956"/>
                  <a:pt x="55405" y="38105"/>
                </a:cubicBezTo>
                <a:cubicBezTo>
                  <a:pt x="56882" y="49254"/>
                  <a:pt x="60721" y="65498"/>
                  <a:pt x="54519" y="71331"/>
                </a:cubicBezTo>
                <a:cubicBezTo>
                  <a:pt x="48317" y="77164"/>
                  <a:pt x="26919" y="73030"/>
                  <a:pt x="18191" y="731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4" name="Google Shape;50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875" y="1028425"/>
            <a:ext cx="7089011" cy="404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0"/>
          <p:cNvSpPr txBox="1"/>
          <p:nvPr>
            <p:ph type="title"/>
          </p:nvPr>
        </p:nvSpPr>
        <p:spPr>
          <a:xfrm>
            <a:off x="198126" y="279075"/>
            <a:ext cx="52413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>
                <a:solidFill>
                  <a:schemeClr val="accent4"/>
                </a:solidFill>
              </a:rPr>
              <a:t>Sequence </a:t>
            </a:r>
            <a:r>
              <a:rPr lang="en-US"/>
              <a:t>Diagram</a:t>
            </a:r>
            <a:endParaRPr/>
          </a:p>
        </p:txBody>
      </p:sp>
      <p:sp>
        <p:nvSpPr>
          <p:cNvPr id="510" name="Google Shape;510;p70"/>
          <p:cNvSpPr/>
          <p:nvPr/>
        </p:nvSpPr>
        <p:spPr>
          <a:xfrm>
            <a:off x="8029125" y="3497555"/>
            <a:ext cx="1448475" cy="1861400"/>
          </a:xfrm>
          <a:custGeom>
            <a:rect b="b" l="l" r="r" t="t"/>
            <a:pathLst>
              <a:path extrusionOk="0" h="74456" w="57939">
                <a:moveTo>
                  <a:pt x="18191" y="73104"/>
                </a:moveTo>
                <a:cubicBezTo>
                  <a:pt x="9463" y="73178"/>
                  <a:pt x="4885" y="74064"/>
                  <a:pt x="2153" y="71775"/>
                </a:cubicBezTo>
                <a:cubicBezTo>
                  <a:pt x="-579" y="69486"/>
                  <a:pt x="-726" y="63062"/>
                  <a:pt x="1799" y="59370"/>
                </a:cubicBezTo>
                <a:cubicBezTo>
                  <a:pt x="4324" y="55678"/>
                  <a:pt x="13982" y="53241"/>
                  <a:pt x="17305" y="49623"/>
                </a:cubicBezTo>
                <a:cubicBezTo>
                  <a:pt x="20628" y="46005"/>
                  <a:pt x="20406" y="45267"/>
                  <a:pt x="21735" y="37662"/>
                </a:cubicBezTo>
                <a:cubicBezTo>
                  <a:pt x="23064" y="30057"/>
                  <a:pt x="21292" y="9530"/>
                  <a:pt x="25279" y="3992"/>
                </a:cubicBezTo>
                <a:cubicBezTo>
                  <a:pt x="29266" y="-1546"/>
                  <a:pt x="40637" y="-1250"/>
                  <a:pt x="45658" y="4435"/>
                </a:cubicBezTo>
                <a:cubicBezTo>
                  <a:pt x="50679" y="10121"/>
                  <a:pt x="53928" y="26956"/>
                  <a:pt x="55405" y="38105"/>
                </a:cubicBezTo>
                <a:cubicBezTo>
                  <a:pt x="56882" y="49254"/>
                  <a:pt x="60721" y="65498"/>
                  <a:pt x="54519" y="71331"/>
                </a:cubicBezTo>
                <a:cubicBezTo>
                  <a:pt x="48317" y="77164"/>
                  <a:pt x="26919" y="73030"/>
                  <a:pt x="18191" y="731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50" y="973875"/>
            <a:ext cx="7724325" cy="3691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1"/>
          <p:cNvSpPr txBox="1"/>
          <p:nvPr>
            <p:ph type="title"/>
          </p:nvPr>
        </p:nvSpPr>
        <p:spPr>
          <a:xfrm>
            <a:off x="198126" y="279075"/>
            <a:ext cx="52413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>
                <a:solidFill>
                  <a:schemeClr val="accent4"/>
                </a:solidFill>
              </a:rPr>
              <a:t>Sequence </a:t>
            </a:r>
            <a:r>
              <a:rPr lang="en-US"/>
              <a:t>Diagram</a:t>
            </a:r>
            <a:endParaRPr/>
          </a:p>
        </p:txBody>
      </p:sp>
      <p:sp>
        <p:nvSpPr>
          <p:cNvPr id="517" name="Google Shape;517;p71"/>
          <p:cNvSpPr/>
          <p:nvPr/>
        </p:nvSpPr>
        <p:spPr>
          <a:xfrm>
            <a:off x="8029125" y="3497555"/>
            <a:ext cx="1448475" cy="1861400"/>
          </a:xfrm>
          <a:custGeom>
            <a:rect b="b" l="l" r="r" t="t"/>
            <a:pathLst>
              <a:path extrusionOk="0" h="74456" w="57939">
                <a:moveTo>
                  <a:pt x="18191" y="73104"/>
                </a:moveTo>
                <a:cubicBezTo>
                  <a:pt x="9463" y="73178"/>
                  <a:pt x="4885" y="74064"/>
                  <a:pt x="2153" y="71775"/>
                </a:cubicBezTo>
                <a:cubicBezTo>
                  <a:pt x="-579" y="69486"/>
                  <a:pt x="-726" y="63062"/>
                  <a:pt x="1799" y="59370"/>
                </a:cubicBezTo>
                <a:cubicBezTo>
                  <a:pt x="4324" y="55678"/>
                  <a:pt x="13982" y="53241"/>
                  <a:pt x="17305" y="49623"/>
                </a:cubicBezTo>
                <a:cubicBezTo>
                  <a:pt x="20628" y="46005"/>
                  <a:pt x="20406" y="45267"/>
                  <a:pt x="21735" y="37662"/>
                </a:cubicBezTo>
                <a:cubicBezTo>
                  <a:pt x="23064" y="30057"/>
                  <a:pt x="21292" y="9530"/>
                  <a:pt x="25279" y="3992"/>
                </a:cubicBezTo>
                <a:cubicBezTo>
                  <a:pt x="29266" y="-1546"/>
                  <a:pt x="40637" y="-1250"/>
                  <a:pt x="45658" y="4435"/>
                </a:cubicBezTo>
                <a:cubicBezTo>
                  <a:pt x="50679" y="10121"/>
                  <a:pt x="53928" y="26956"/>
                  <a:pt x="55405" y="38105"/>
                </a:cubicBezTo>
                <a:cubicBezTo>
                  <a:pt x="56882" y="49254"/>
                  <a:pt x="60721" y="65498"/>
                  <a:pt x="54519" y="71331"/>
                </a:cubicBezTo>
                <a:cubicBezTo>
                  <a:pt x="48317" y="77164"/>
                  <a:pt x="26919" y="73030"/>
                  <a:pt x="18191" y="731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8" name="Google Shape;51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800" y="973875"/>
            <a:ext cx="7536409" cy="38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hat GPT by Slidesgo">
  <a:themeElements>
    <a:clrScheme name="Simple Light">
      <a:dk1>
        <a:srgbClr val="000000"/>
      </a:dk1>
      <a:lt1>
        <a:srgbClr val="FDFCFD"/>
      </a:lt1>
      <a:dk2>
        <a:srgbClr val="DFE6EE"/>
      </a:dk2>
      <a:lt2>
        <a:srgbClr val="A1B0BA"/>
      </a:lt2>
      <a:accent1>
        <a:srgbClr val="7991D1"/>
      </a:accent1>
      <a:accent2>
        <a:srgbClr val="4C5980"/>
      </a:accent2>
      <a:accent3>
        <a:srgbClr val="FFD075"/>
      </a:accent3>
      <a:accent4>
        <a:srgbClr val="EB9921"/>
      </a:accent4>
      <a:accent5>
        <a:srgbClr val="D66EC0"/>
      </a:accent5>
      <a:accent6>
        <a:srgbClr val="B345B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hat GPT by Slidesgo">
  <a:themeElements>
    <a:clrScheme name="Simple Light">
      <a:dk1>
        <a:srgbClr val="000000"/>
      </a:dk1>
      <a:lt1>
        <a:srgbClr val="FDFCFD"/>
      </a:lt1>
      <a:dk2>
        <a:srgbClr val="DFE6EE"/>
      </a:dk2>
      <a:lt2>
        <a:srgbClr val="A1B0BA"/>
      </a:lt2>
      <a:accent1>
        <a:srgbClr val="7991D1"/>
      </a:accent1>
      <a:accent2>
        <a:srgbClr val="4C5980"/>
      </a:accent2>
      <a:accent3>
        <a:srgbClr val="FFD075"/>
      </a:accent3>
      <a:accent4>
        <a:srgbClr val="EB9921"/>
      </a:accent4>
      <a:accent5>
        <a:srgbClr val="D66EC0"/>
      </a:accent5>
      <a:accent6>
        <a:srgbClr val="B345B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hat GPT by Slidesgo">
  <a:themeElements>
    <a:clrScheme name="Simple Light">
      <a:dk1>
        <a:srgbClr val="000000"/>
      </a:dk1>
      <a:lt1>
        <a:srgbClr val="FDFCFD"/>
      </a:lt1>
      <a:dk2>
        <a:srgbClr val="DFE6EE"/>
      </a:dk2>
      <a:lt2>
        <a:srgbClr val="A1B0BA"/>
      </a:lt2>
      <a:accent1>
        <a:srgbClr val="7991D1"/>
      </a:accent1>
      <a:accent2>
        <a:srgbClr val="4C5980"/>
      </a:accent2>
      <a:accent3>
        <a:srgbClr val="FFD075"/>
      </a:accent3>
      <a:accent4>
        <a:srgbClr val="EB9921"/>
      </a:accent4>
      <a:accent5>
        <a:srgbClr val="D66EC0"/>
      </a:accent5>
      <a:accent6>
        <a:srgbClr val="B345B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hat GPT by Slidesgo">
  <a:themeElements>
    <a:clrScheme name="Simple Light">
      <a:dk1>
        <a:srgbClr val="000000"/>
      </a:dk1>
      <a:lt1>
        <a:srgbClr val="FDFCFD"/>
      </a:lt1>
      <a:dk2>
        <a:srgbClr val="DFE6EE"/>
      </a:dk2>
      <a:lt2>
        <a:srgbClr val="A1B0BA"/>
      </a:lt2>
      <a:accent1>
        <a:srgbClr val="7991D1"/>
      </a:accent1>
      <a:accent2>
        <a:srgbClr val="4C5980"/>
      </a:accent2>
      <a:accent3>
        <a:srgbClr val="FFD075"/>
      </a:accent3>
      <a:accent4>
        <a:srgbClr val="EB9921"/>
      </a:accent4>
      <a:accent5>
        <a:srgbClr val="D66EC0"/>
      </a:accent5>
      <a:accent6>
        <a:srgbClr val="B345B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Chat GPT by Slidesgo">
  <a:themeElements>
    <a:clrScheme name="Simple Light">
      <a:dk1>
        <a:srgbClr val="000000"/>
      </a:dk1>
      <a:lt1>
        <a:srgbClr val="FDFCFD"/>
      </a:lt1>
      <a:dk2>
        <a:srgbClr val="DFE6EE"/>
      </a:dk2>
      <a:lt2>
        <a:srgbClr val="A1B0BA"/>
      </a:lt2>
      <a:accent1>
        <a:srgbClr val="7991D1"/>
      </a:accent1>
      <a:accent2>
        <a:srgbClr val="4C5980"/>
      </a:accent2>
      <a:accent3>
        <a:srgbClr val="FFD075"/>
      </a:accent3>
      <a:accent4>
        <a:srgbClr val="EB9921"/>
      </a:accent4>
      <a:accent5>
        <a:srgbClr val="D66EC0"/>
      </a:accent5>
      <a:accent6>
        <a:srgbClr val="B345B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