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569-D5E1-4579-B9D8-0D57802B8F49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AACB-E237-4A6E-8F5D-2DE30F4638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9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0FFC-60A0-463A-841B-D75D7C16503F}" type="datetime1">
              <a:rPr lang="de-DE" noProof="0" smtClean="0"/>
              <a:pPr/>
              <a:t>03.07.2022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996E-6620-4F41-8BA5-140CCA2D70A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9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8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85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0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D6262-6189-4BF1-BFFB-1F49C2EB54EC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8589E-AF07-4923-B5D0-1DB59DCCFBFC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920E1-BAE2-420F-9E0D-A3D1E8A0FA5D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F46ED-407C-4866-A7FA-3330FE60ADF1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72F0E-6FDB-43C3-BF9C-5568D7FDD01F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0D3E6-0764-4C22-88CD-D8AF56BACC78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B5970-2BCC-46C9-A909-457844365412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9F346-0AEE-4B57-B984-D8340F7D4C01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08502-4834-4D0E-818D-9088CAF190A2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047EA-CAEE-4152-B692-CC75726D98DB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2D89AEC-0DBB-4A05-A26F-7D2D320F4E81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34408DC-0C7A-4A94-99EF-BAE5734E0216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88A4F36F-E75E-ADD1-80CA-56B0290E56E7}"/>
              </a:ext>
            </a:extLst>
          </p:cNvPr>
          <p:cNvSpPr/>
          <p:nvPr/>
        </p:nvSpPr>
        <p:spPr>
          <a:xfrm>
            <a:off x="6096000" y="-61546"/>
            <a:ext cx="6096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de-DE" sz="3000" dirty="0">
                <a:solidFill>
                  <a:schemeClr val="tx1"/>
                </a:solidFill>
              </a:rPr>
              <a:t>Control a Stepper </a:t>
            </a:r>
            <a:r>
              <a:rPr lang="de-DE" sz="3000" dirty="0" err="1">
                <a:solidFill>
                  <a:schemeClr val="tx1"/>
                </a:solidFill>
              </a:rPr>
              <a:t>motor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863369"/>
            <a:ext cx="4486656" cy="702702"/>
          </a:xfrm>
        </p:spPr>
        <p:txBody>
          <a:bodyPr rtlCol="0">
            <a:normAutofit/>
          </a:bodyPr>
          <a:lstStyle/>
          <a:p>
            <a:pPr algn="l" rtl="0"/>
            <a:r>
              <a:rPr lang="de-DE" sz="1800" dirty="0">
                <a:solidFill>
                  <a:schemeClr val="tx1"/>
                </a:solidFill>
              </a:rPr>
              <a:t>Ayman Miri &amp;</a:t>
            </a: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Christian Steffen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14ED59E-3EBB-15CD-85B5-4B799E47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1333500"/>
            <a:ext cx="4895850" cy="4191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9" y="562508"/>
            <a:ext cx="3512897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288B2A-C3DA-BF25-004B-297032EB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04" y="1310405"/>
            <a:ext cx="7115087" cy="65235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err="1"/>
              <a:t>Introduction</a:t>
            </a: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stepper</a:t>
            </a:r>
            <a:r>
              <a:rPr lang="de-DE" sz="2400" dirty="0"/>
              <a:t> </a:t>
            </a:r>
            <a:r>
              <a:rPr lang="de-DE" sz="2400" dirty="0" err="1"/>
              <a:t>motor</a:t>
            </a:r>
            <a:r>
              <a:rPr lang="de-DE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drive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/>
              <a:t>Driving</a:t>
            </a:r>
            <a:r>
              <a:rPr lang="de-DE" sz="2400" dirty="0"/>
              <a:t> </a:t>
            </a:r>
            <a:r>
              <a:rPr lang="de-DE" sz="2400" dirty="0" err="1"/>
              <a:t>techniques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stepper</a:t>
            </a:r>
            <a:r>
              <a:rPr lang="de-DE" sz="2400" dirty="0"/>
              <a:t> </a:t>
            </a:r>
            <a:r>
              <a:rPr lang="de-DE" sz="2400" dirty="0" err="1"/>
              <a:t>motor</a:t>
            </a: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Flowchart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program</a:t>
            </a: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Diagram</a:t>
            </a: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Building </a:t>
            </a:r>
            <a:r>
              <a:rPr lang="de-DE" sz="2400" dirty="0" err="1"/>
              <a:t>the</a:t>
            </a:r>
            <a:r>
              <a:rPr lang="de-DE" sz="2400" dirty="0"/>
              <a:t> 3D 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Evaluation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26B366-8D18-2942-06EC-CFF180AA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749669" y="4927668"/>
            <a:ext cx="2904627" cy="19427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B28BF5-7718-D8BD-913B-3CABBF1D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1308" y="4933872"/>
            <a:ext cx="2171277" cy="1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326" y="385936"/>
            <a:ext cx="3451052" cy="1495794"/>
          </a:xfrm>
          <a:solidFill>
            <a:schemeClr val="tx1"/>
          </a:solidFill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 err="1">
                <a:solidFill>
                  <a:srgbClr val="FFFFFF"/>
                </a:solidFill>
              </a:rPr>
              <a:t>Introduction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58F9F-32FD-906F-155B-2ABFB60F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65" y="800188"/>
            <a:ext cx="7436664" cy="5257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5800" dirty="0" err="1"/>
              <a:t>Our</a:t>
            </a:r>
            <a:r>
              <a:rPr lang="de-DE" sz="5800" dirty="0"/>
              <a:t> </a:t>
            </a:r>
            <a:r>
              <a:rPr lang="de-DE" sz="5800" dirty="0" err="1"/>
              <a:t>task</a:t>
            </a:r>
            <a:r>
              <a:rPr lang="de-DE" sz="5800" dirty="0"/>
              <a:t>:</a:t>
            </a:r>
          </a:p>
          <a:p>
            <a:pPr marL="228600" lvl="1" indent="0">
              <a:buNone/>
            </a:pPr>
            <a:r>
              <a:rPr lang="de-DE" sz="3200" b="1" i="1" dirty="0"/>
              <a:t>Write a </a:t>
            </a:r>
            <a:r>
              <a:rPr lang="de-DE" sz="3200" b="1" i="1" dirty="0" err="1"/>
              <a:t>program</a:t>
            </a:r>
            <a:r>
              <a:rPr lang="de-DE" sz="3200" b="1" i="1" dirty="0"/>
              <a:t> </a:t>
            </a:r>
            <a:r>
              <a:rPr lang="de-DE" sz="3200" b="1" i="1" dirty="0" err="1"/>
              <a:t>for</a:t>
            </a:r>
            <a:r>
              <a:rPr lang="de-DE" sz="3200" b="1" i="1" dirty="0"/>
              <a:t> a </a:t>
            </a:r>
            <a:r>
              <a:rPr lang="de-DE" sz="3200" b="1" i="1" dirty="0" err="1"/>
              <a:t>stepper</a:t>
            </a:r>
            <a:r>
              <a:rPr lang="de-DE" sz="3200" b="1" i="1" dirty="0"/>
              <a:t> </a:t>
            </a:r>
            <a:r>
              <a:rPr lang="de-DE" sz="3200" b="1" i="1" dirty="0" err="1"/>
              <a:t>motor</a:t>
            </a:r>
            <a:r>
              <a:rPr lang="de-DE" sz="3200" b="1" i="1" dirty="0"/>
              <a:t> </a:t>
            </a:r>
            <a:br>
              <a:rPr lang="de-DE" sz="3200" b="1" i="1" dirty="0"/>
            </a:br>
            <a:r>
              <a:rPr lang="de-DE" sz="3200" b="1" i="1" dirty="0" err="1"/>
              <a:t>with</a:t>
            </a:r>
            <a:r>
              <a:rPr lang="de-DE" sz="3200" b="1" i="1" dirty="0"/>
              <a:t> </a:t>
            </a:r>
            <a:r>
              <a:rPr lang="de-DE" sz="3200" b="1" i="1" dirty="0" err="1"/>
              <a:t>some</a:t>
            </a:r>
            <a:r>
              <a:rPr lang="de-DE" sz="3200" b="1" i="1" dirty="0"/>
              <a:t> </a:t>
            </a:r>
            <a:r>
              <a:rPr lang="de-DE" sz="3200" b="1" i="1" dirty="0" err="1"/>
              <a:t>parameters</a:t>
            </a:r>
            <a:r>
              <a:rPr lang="de-DE" sz="3200" b="1" i="1" dirty="0"/>
              <a:t>:</a:t>
            </a:r>
          </a:p>
          <a:p>
            <a:pPr marL="457200" lvl="2" indent="0">
              <a:buNone/>
            </a:pPr>
            <a:r>
              <a:rPr lang="de-DE" sz="3200" dirty="0"/>
              <a:t>Speed</a:t>
            </a:r>
          </a:p>
          <a:p>
            <a:pPr marL="457200" lvl="2" indent="0">
              <a:buNone/>
            </a:pPr>
            <a:r>
              <a:rPr lang="de-DE" sz="3200" dirty="0" err="1"/>
              <a:t>Direction</a:t>
            </a:r>
            <a:endParaRPr lang="de-DE" sz="3200" dirty="0"/>
          </a:p>
          <a:p>
            <a:pPr marL="457200" lvl="2" indent="0">
              <a:buNone/>
            </a:pPr>
            <a:r>
              <a:rPr lang="de-DE" sz="3200" dirty="0" err="1"/>
              <a:t>Steps</a:t>
            </a:r>
            <a:endParaRPr lang="de-DE" sz="3200" dirty="0"/>
          </a:p>
          <a:p>
            <a:pPr marL="228600" lvl="1" indent="0">
              <a:buNone/>
            </a:pPr>
            <a:r>
              <a:rPr lang="de-DE" sz="3200" b="1" i="1" dirty="0" err="1"/>
              <a:t>Built</a:t>
            </a:r>
            <a:r>
              <a:rPr lang="de-DE" sz="3200" b="1" i="1" dirty="0"/>
              <a:t> </a:t>
            </a:r>
            <a:r>
              <a:rPr lang="de-DE" sz="3200" b="1" i="1" dirty="0" err="1"/>
              <a:t>up</a:t>
            </a:r>
            <a:r>
              <a:rPr lang="de-DE" sz="3200" b="1" i="1" dirty="0"/>
              <a:t> a </a:t>
            </a:r>
            <a:r>
              <a:rPr lang="de-DE" sz="3200" b="1" i="1" dirty="0" err="1"/>
              <a:t>circuit</a:t>
            </a:r>
            <a:r>
              <a:rPr lang="de-DE" sz="3200" b="1" i="1" dirty="0"/>
              <a:t>: (</a:t>
            </a:r>
            <a:r>
              <a:rPr lang="de-DE" sz="3200" b="1" i="1" dirty="0" err="1"/>
              <a:t>including</a:t>
            </a:r>
            <a:r>
              <a:rPr lang="de-DE" sz="3200" b="1" i="1" dirty="0"/>
              <a:t>)</a:t>
            </a:r>
          </a:p>
          <a:p>
            <a:pPr marL="457200" lvl="2" indent="0">
              <a:buNone/>
            </a:pPr>
            <a:r>
              <a:rPr lang="de-DE" sz="3200" dirty="0"/>
              <a:t>Driver</a:t>
            </a:r>
          </a:p>
          <a:p>
            <a:pPr marL="457200" lvl="2" indent="0">
              <a:buNone/>
            </a:pPr>
            <a:r>
              <a:rPr lang="de-DE" sz="3200" dirty="0"/>
              <a:t>OLED-Display</a:t>
            </a:r>
          </a:p>
          <a:p>
            <a:pPr marL="457200" lvl="2" indent="0">
              <a:buNone/>
            </a:pPr>
            <a:r>
              <a:rPr lang="de-DE" sz="3200" dirty="0"/>
              <a:t>Arduino Uno</a:t>
            </a:r>
          </a:p>
          <a:p>
            <a:pPr marL="457200" lvl="2" indent="0">
              <a:buNone/>
            </a:pPr>
            <a:r>
              <a:rPr lang="de-DE" sz="3200" dirty="0"/>
              <a:t>Buttons 5x</a:t>
            </a:r>
          </a:p>
          <a:p>
            <a:pPr marL="457200" lvl="2" indent="0">
              <a:buNone/>
            </a:pPr>
            <a:r>
              <a:rPr lang="de-DE" sz="3200" dirty="0" err="1"/>
              <a:t>Powersupply</a:t>
            </a:r>
            <a:endParaRPr lang="de-DE" sz="3200" dirty="0"/>
          </a:p>
          <a:p>
            <a:pPr marL="4572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8E237-D771-71E9-3938-C4CA4946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83" y="519097"/>
            <a:ext cx="7541091" cy="5996003"/>
          </a:xfrm>
        </p:spPr>
        <p:txBody>
          <a:bodyPr/>
          <a:lstStyle/>
          <a:p>
            <a:pPr marL="0" indent="0">
              <a:buNone/>
            </a:pPr>
            <a:r>
              <a:rPr lang="de-DE" sz="2800" b="1" dirty="0"/>
              <a:t>Stepper </a:t>
            </a:r>
            <a:r>
              <a:rPr lang="de-DE" sz="2800" b="1" dirty="0" err="1"/>
              <a:t>motor</a:t>
            </a:r>
            <a:r>
              <a:rPr lang="de-DE" sz="2800" b="1" dirty="0"/>
              <a:t>: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brushless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synchronous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electric motor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converts digital pulses into mechanical shaft rotation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our motor (</a:t>
            </a:r>
            <a:r>
              <a:rPr lang="de-DE" sz="1800" b="0" i="0" dirty="0">
                <a:solidFill>
                  <a:schemeClr val="tx1"/>
                </a:solidFill>
                <a:effectLst/>
                <a:latin typeface="Gill Sans MT (Textkörper)"/>
              </a:rPr>
              <a:t>SM-17HS4023)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can manage: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360° in 200 steps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There are 2 types of stepper motor which exists: </a:t>
            </a:r>
          </a:p>
          <a:p>
            <a:pPr lvl="2"/>
            <a:r>
              <a:rPr lang="en-US" sz="2000" b="1" dirty="0">
                <a:latin typeface="Calibri" panose="020F0502020204030204" pitchFamily="34" charset="0"/>
                <a:cs typeface="Arial" panose="020B0604020202020204" pitchFamily="34" charset="0"/>
              </a:rPr>
              <a:t>Unipolar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(divided coils)</a:t>
            </a:r>
          </a:p>
          <a:p>
            <a:pPr lvl="2"/>
            <a:r>
              <a:rPr lang="en-US" sz="2000" b="1" dirty="0">
                <a:latin typeface="Calibri" panose="020F0502020204030204" pitchFamily="34" charset="0"/>
                <a:cs typeface="Arial" panose="020B0604020202020204" pitchFamily="34" charset="0"/>
              </a:rPr>
              <a:t>Bipolar</a:t>
            </a:r>
          </a:p>
          <a:p>
            <a:pPr marL="457200" lvl="2" indent="0">
              <a:buNone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4C4468-9347-D5DE-0BBB-F25734EDEDDC}"/>
              </a:ext>
            </a:extLst>
          </p:cNvPr>
          <p:cNvSpPr txBox="1"/>
          <p:nvPr/>
        </p:nvSpPr>
        <p:spPr>
          <a:xfrm>
            <a:off x="588698" y="870789"/>
            <a:ext cx="3473512" cy="95410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WHAT IS A STEPPER MOTOR?</a:t>
            </a:r>
            <a:endParaRPr lang="de-DE" sz="2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BC8EF4-E909-AFD4-E59A-B49B3C5AD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6081"/>
            <a:ext cx="4650908" cy="38791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0C03B47-FAA3-2BB8-0C68-7F5B46D1BFD8}"/>
              </a:ext>
            </a:extLst>
          </p:cNvPr>
          <p:cNvSpPr txBox="1"/>
          <p:nvPr/>
        </p:nvSpPr>
        <p:spPr>
          <a:xfrm>
            <a:off x="142875" y="6426974"/>
            <a:ext cx="373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(Textkörper)"/>
              </a:rPr>
              <a:t>Stepper </a:t>
            </a:r>
            <a:r>
              <a:rPr lang="de-DE" dirty="0" err="1">
                <a:solidFill>
                  <a:schemeClr val="bg1"/>
                </a:solidFill>
                <a:latin typeface="Gill Sans MT (Textkörper)"/>
              </a:rPr>
              <a:t>motor</a:t>
            </a:r>
            <a:r>
              <a:rPr lang="de-DE" dirty="0">
                <a:solidFill>
                  <a:schemeClr val="bg1"/>
                </a:solidFill>
                <a:latin typeface="Gill Sans MT (Textkörper)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Gill Sans MT (Textkörper)"/>
              </a:rPr>
              <a:t>we</a:t>
            </a:r>
            <a:r>
              <a:rPr lang="de-DE" dirty="0">
                <a:solidFill>
                  <a:schemeClr val="bg1"/>
                </a:solidFill>
                <a:latin typeface="Gill Sans MT (Textkörper)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Gill Sans MT (Textkörper)"/>
              </a:rPr>
              <a:t>use</a:t>
            </a:r>
            <a:r>
              <a:rPr lang="de-DE" dirty="0">
                <a:solidFill>
                  <a:schemeClr val="bg1"/>
                </a:solidFill>
                <a:latin typeface="Gill Sans MT (Textkörper)"/>
              </a:rPr>
              <a:t>: </a:t>
            </a:r>
            <a:r>
              <a:rPr lang="de-DE" b="0" i="0" dirty="0">
                <a:solidFill>
                  <a:schemeClr val="bg1"/>
                </a:solidFill>
                <a:effectLst/>
                <a:latin typeface="Gill Sans MT (Textkörper)"/>
              </a:rPr>
              <a:t>SM-17HS4023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6DC3D8-25B4-1DD5-956C-C198348B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98" y="4047408"/>
            <a:ext cx="4627391" cy="23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EF3CF3-7C4A-475F-A884-405CB033B790}"/>
              </a:ext>
            </a:extLst>
          </p:cNvPr>
          <p:cNvSpPr/>
          <p:nvPr/>
        </p:nvSpPr>
        <p:spPr>
          <a:xfrm>
            <a:off x="-1694" y="2581275"/>
            <a:ext cx="4654296" cy="42767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8E237-D771-71E9-3938-C4CA4946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602" y="527889"/>
            <a:ext cx="7541091" cy="5996003"/>
          </a:xfrm>
        </p:spPr>
        <p:txBody>
          <a:bodyPr/>
          <a:lstStyle/>
          <a:p>
            <a:pPr marL="0" indent="0">
              <a:buNone/>
            </a:pPr>
            <a:endParaRPr lang="de-DE" sz="2000" b="1" dirty="0"/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brushless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synchronous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electric motor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converts digital pulses into mechanical shaft rotation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our motor (</a:t>
            </a:r>
            <a:r>
              <a:rPr lang="de-DE" sz="1800" b="0" i="0" dirty="0">
                <a:solidFill>
                  <a:schemeClr val="tx1"/>
                </a:solidFill>
                <a:effectLst/>
                <a:latin typeface="Gill Sans MT (Textkörper)"/>
              </a:rPr>
              <a:t>SM-17HS4023)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can manage: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360° in 200 steps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There are 2 types of stepper motor which exists: </a:t>
            </a:r>
          </a:p>
          <a:p>
            <a:pPr lvl="2"/>
            <a:r>
              <a:rPr lang="en-US" sz="2000" b="1" dirty="0">
                <a:latin typeface="Calibri" panose="020F0502020204030204" pitchFamily="34" charset="0"/>
                <a:cs typeface="Arial" panose="020B0604020202020204" pitchFamily="34" charset="0"/>
              </a:rPr>
              <a:t>Unipolar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(divided coils)</a:t>
            </a:r>
          </a:p>
          <a:p>
            <a:pPr lvl="2"/>
            <a:r>
              <a:rPr lang="en-US" sz="2000" b="1" dirty="0">
                <a:latin typeface="Calibri" panose="020F0502020204030204" pitchFamily="34" charset="0"/>
                <a:cs typeface="Arial" panose="020B0604020202020204" pitchFamily="34" charset="0"/>
              </a:rPr>
              <a:t>Bipolar</a:t>
            </a:r>
          </a:p>
          <a:p>
            <a:pPr marL="457200" lvl="2" indent="0">
              <a:buNone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4C4468-9347-D5DE-0BBB-F25734EDEDDC}"/>
              </a:ext>
            </a:extLst>
          </p:cNvPr>
          <p:cNvSpPr txBox="1"/>
          <p:nvPr/>
        </p:nvSpPr>
        <p:spPr>
          <a:xfrm>
            <a:off x="588698" y="870789"/>
            <a:ext cx="3473512" cy="523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de-DE" sz="2800" dirty="0" err="1">
                <a:solidFill>
                  <a:srgbClr val="FFFFFF"/>
                </a:solidFill>
              </a:rPr>
              <a:t>How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we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can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drive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it</a:t>
            </a:r>
            <a:r>
              <a:rPr lang="de-DE" sz="2800" dirty="0">
                <a:solidFill>
                  <a:srgbClr val="FFFFFF"/>
                </a:solidFill>
              </a:rPr>
              <a:t>?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AFC3BD-C16B-7E34-4C8B-AA28DB5D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66" y="2612699"/>
            <a:ext cx="3990975" cy="381028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EE41785-AE4F-CF4D-1B0F-6ED96CB69249}"/>
              </a:ext>
            </a:extLst>
          </p:cNvPr>
          <p:cNvSpPr txBox="1"/>
          <p:nvPr/>
        </p:nvSpPr>
        <p:spPr>
          <a:xfrm>
            <a:off x="879231" y="226479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L298N</a:t>
            </a:r>
          </a:p>
        </p:txBody>
      </p:sp>
    </p:spTree>
    <p:extLst>
      <p:ext uri="{BB962C8B-B14F-4D97-AF65-F5344CB8AC3E}">
        <p14:creationId xmlns:p14="http://schemas.microsoft.com/office/powerpoint/2010/main" val="86791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dirty="0">
                <a:solidFill>
                  <a:schemeClr val="bg1"/>
                </a:solidFill>
              </a:rPr>
              <a:t>jemand@example.com</a:t>
            </a:r>
          </a:p>
          <a:p>
            <a:pPr rtl="0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Finanzen</Template>
  <TotalTime>0</TotalTime>
  <Words>198</Words>
  <Application>Microsoft Office PowerPoint</Application>
  <PresentationFormat>Breitbild</PresentationFormat>
  <Paragraphs>56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Gill Sans MT (Textkörper)</vt:lpstr>
      <vt:lpstr>Wingdings</vt:lpstr>
      <vt:lpstr>Paket</vt:lpstr>
      <vt:lpstr>Control a Stepper motor</vt:lpstr>
      <vt:lpstr>Contents</vt:lpstr>
      <vt:lpstr>Introduction</vt:lpstr>
      <vt:lpstr>PowerPoint-Präsentation</vt:lpstr>
      <vt:lpstr>PowerPoint-Präsentation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a Stepper motor</dc:title>
  <dc:creator>christian steffen</dc:creator>
  <cp:lastModifiedBy>christian steffen</cp:lastModifiedBy>
  <cp:revision>11</cp:revision>
  <dcterms:created xsi:type="dcterms:W3CDTF">2022-06-27T07:36:24Z</dcterms:created>
  <dcterms:modified xsi:type="dcterms:W3CDTF">2022-07-03T17:46:11Z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