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0" r:id="rId11"/>
    <p:sldId id="271" r:id="rId12"/>
    <p:sldId id="264" r:id="rId13"/>
    <p:sldId id="265" r:id="rId14"/>
    <p:sldId id="273" r:id="rId15"/>
    <p:sldId id="266" r:id="rId16"/>
    <p:sldId id="274" r:id="rId17"/>
    <p:sldId id="267" r:id="rId18"/>
    <p:sldId id="26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E6EB-1EAE-48E4-BCE0-B32F6201B4F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7C80D-6817-46D2-8227-1CD1FDF9E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3919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A989-57D6-4AA9-8895-197399A65B64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7F17-CFCA-426B-B0F9-132937BCD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292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18F-F8E6-4A81-80D8-B318630C31BA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0F7-88C8-45AF-B86A-6728E33D474E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BE41-2584-4AD8-BBFC-1A2DBABA6B0F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6E41-3338-4132-9984-148D6CAE5F9D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4BF4-39F7-4E8C-AC8F-D76211EA60F6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408D-0873-4FE9-9304-3E502B3103A2}" type="datetime1">
              <a:rPr lang="fr-FR" smtClean="0"/>
              <a:t>29/05/2020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A4D2-1C53-4FC9-BD14-065A63357125}" type="datetime1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0CA3-D128-4225-9A62-DCB8549626B4}" type="datetime1">
              <a:rPr lang="fr-FR" smtClean="0"/>
              <a:t>29/05/2020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1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937-82DC-4175-AA98-A815E2512059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5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A68C-B890-4FFA-B7C5-208B0EF636C1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9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DC8B-7F2A-4C6B-A4FB-D995A0EDC0D1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mailto:Ayman.mahmoud@student-cs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2072" y="1685943"/>
            <a:ext cx="9275928" cy="1824020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en-US" sz="4000" b="1" dirty="0"/>
              <a:t>An optimization algorithm for Dial a Ride problems in the context</a:t>
            </a:r>
            <a:br>
              <a:rPr lang="en-US" sz="4000" b="1" dirty="0"/>
            </a:br>
            <a:r>
              <a:rPr lang="fr-FR" sz="4000" b="1" dirty="0"/>
              <a:t>of intermodal route planning</a:t>
            </a:r>
            <a:endParaRPr lang="fr-FR" sz="4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Soutenance de projet de recherche</a:t>
            </a:r>
          </a:p>
          <a:p>
            <a:r>
              <a:rPr lang="fr-FR" dirty="0" smtClean="0"/>
              <a:t>Encadrants:</a:t>
            </a:r>
          </a:p>
          <a:p>
            <a:r>
              <a:rPr lang="fr-FR" dirty="0" smtClean="0"/>
              <a:t>Prof. Jakob Puchinger</a:t>
            </a:r>
          </a:p>
          <a:p>
            <a:r>
              <a:rPr lang="fr-FR" dirty="0" smtClean="0"/>
              <a:t>Prof. Asmaa </a:t>
            </a:r>
            <a:r>
              <a:rPr lang="fr-FR" dirty="0" err="1" smtClean="0"/>
              <a:t>Ghaffari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755341" y="5349828"/>
            <a:ext cx="4392304" cy="100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 smtClean="0"/>
              <a:t>Présenté par Ayman MAHMOUD</a:t>
            </a:r>
          </a:p>
          <a:p>
            <a:pPr algn="r"/>
            <a:r>
              <a:rPr lang="fr-FR" sz="1600" dirty="0" smtClean="0"/>
              <a:t>Master 1 – Ingénierie des systèmes complexes</a:t>
            </a:r>
          </a:p>
          <a:p>
            <a:pPr algn="r"/>
            <a:r>
              <a:rPr lang="fr-FR" sz="1600" dirty="0" err="1" smtClean="0"/>
              <a:t>CentraleSupélec</a:t>
            </a:r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FD0A-BD93-4482-9915-7CE9353873E7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Soutenance - Projet de </a:t>
            </a:r>
            <a:r>
              <a:rPr lang="fr-FR" dirty="0"/>
              <a:t>Recherche </a:t>
            </a:r>
            <a:endParaRPr lang="fr-FR" dirty="0" smtClean="0"/>
          </a:p>
          <a:p>
            <a:r>
              <a:rPr lang="fr-FR" dirty="0" smtClean="0"/>
              <a:t>Ingénierie  </a:t>
            </a:r>
            <a:r>
              <a:rPr lang="fr-FR" dirty="0"/>
              <a:t>des </a:t>
            </a:r>
            <a:r>
              <a:rPr lang="fr-FR" dirty="0" smtClean="0"/>
              <a:t>systèmes complexes (M1)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85" y="0"/>
            <a:ext cx="5445457" cy="15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 2 stations 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33" y="1539022"/>
            <a:ext cx="4785567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 n Stations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41" y="1326877"/>
            <a:ext cx="6783718" cy="487738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Formulation Mathématique et Fonctions 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Formulation mathématique en deux parties, pourquoi?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Raison: pour des raisons de clarté et de simplicité le problème est modélisé en 2 parties :</a:t>
            </a:r>
          </a:p>
          <a:p>
            <a:pPr lvl="2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partie…</a:t>
            </a:r>
          </a:p>
          <a:p>
            <a:pPr lvl="2"/>
            <a:r>
              <a:rPr lang="fr-FR" dirty="0" smtClean="0"/>
              <a:t>2eme partie…</a:t>
            </a:r>
          </a:p>
          <a:p>
            <a:pPr lvl="1"/>
            <a:r>
              <a:rPr lang="fr-FR" dirty="0" smtClean="0"/>
              <a:t>Ne pourra pas obtenir la solution optimal cela devient, peut pas garantir que la solution qu’on a est optimal.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3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1: Optimisation des stations de pickup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3496469"/>
            <a:ext cx="4314825" cy="100965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3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2: Optimisation de distance parcourue par les chauffeurs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3372644"/>
            <a:ext cx="4210050" cy="12573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5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Étapes suivantes &amp; 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au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954137"/>
            <a:ext cx="10515600" cy="122282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hlinkClick r:id="rId2"/>
              </a:rPr>
              <a:t>ayman.mahmoud@student-cs.fr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+330645212904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46" y="3207103"/>
            <a:ext cx="1606594" cy="16065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46" y="1389557"/>
            <a:ext cx="1677106" cy="16771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13" y="3244729"/>
            <a:ext cx="1709408" cy="17094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6663"/>
            <a:ext cx="1708087" cy="17080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12" y="1423388"/>
            <a:ext cx="1709408" cy="170940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9557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Merci pour votre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5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Choix de sujet &amp; motivation</a:t>
            </a:r>
          </a:p>
          <a:p>
            <a:r>
              <a:rPr lang="fr-FR" dirty="0" smtClean="0"/>
              <a:t>Chiffres clés</a:t>
            </a:r>
          </a:p>
          <a:p>
            <a:r>
              <a:rPr lang="fr-FR" dirty="0" smtClean="0"/>
              <a:t>Hypothèse </a:t>
            </a:r>
          </a:p>
          <a:p>
            <a:r>
              <a:rPr lang="fr-FR" dirty="0" smtClean="0"/>
              <a:t>État de l’art &amp; méthodologie (recherche bibliographique)</a:t>
            </a:r>
          </a:p>
          <a:p>
            <a:r>
              <a:rPr lang="fr-FR" dirty="0" smtClean="0"/>
              <a:t>Définition du problème </a:t>
            </a:r>
          </a:p>
          <a:p>
            <a:r>
              <a:rPr lang="fr-FR" dirty="0" smtClean="0"/>
              <a:t>Formulations mathématique </a:t>
            </a:r>
          </a:p>
          <a:p>
            <a:r>
              <a:rPr lang="fr-FR" dirty="0" smtClean="0"/>
              <a:t>Résultats </a:t>
            </a:r>
          </a:p>
          <a:p>
            <a:r>
              <a:rPr lang="fr-FR" dirty="0" smtClean="0"/>
              <a:t>Étapes suivante</a:t>
            </a:r>
          </a:p>
          <a:p>
            <a:r>
              <a:rPr lang="fr-FR" dirty="0" smtClean="0"/>
              <a:t>Accès au projet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FCB1-187B-41F0-AEA5-9E9008F561D4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sujet &amp; Motivation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général chiffre clés sont inclus </a:t>
            </a:r>
          </a:p>
          <a:p>
            <a:r>
              <a:rPr lang="fr-FR" dirty="0" smtClean="0"/>
              <a:t>Motivation pourquoi c’est important de faire de la recherche dans ce sujet pour la </a:t>
            </a:r>
            <a:r>
              <a:rPr lang="fr-FR" dirty="0" err="1" smtClean="0"/>
              <a:t>societé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3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Proposition relative à l'explication de phénomènes naturels, admise provisoirement avant d'être soumise au contrôle de l'expérience.</a:t>
            </a:r>
            <a:endParaRPr lang="fr-FR" dirty="0" smtClean="0"/>
          </a:p>
          <a:p>
            <a:r>
              <a:rPr lang="fr-FR" dirty="0" smtClean="0"/>
              <a:t>Les gens trouvent des difficultés d’organisation </a:t>
            </a:r>
            <a:r>
              <a:rPr lang="fr-FR" dirty="0"/>
              <a:t>de leur </a:t>
            </a:r>
            <a:r>
              <a:rPr lang="fr-FR" dirty="0" smtClean="0"/>
              <a:t>temps et leur journée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3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de la recherche (état de l’art)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Recherche documentaire</a:t>
            </a:r>
          </a:p>
          <a:p>
            <a:r>
              <a:rPr lang="fr-FR" dirty="0" smtClean="0"/>
              <a:t>Recherche bibliographique !!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2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Expérience 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1504606"/>
            <a:ext cx="5744296" cy="323116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72" y="1485016"/>
            <a:ext cx="5813946" cy="32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 l’art et retour sur 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9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du problème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90600" y="2000250"/>
            <a:ext cx="51752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Scenario rapide (des exemples)</a:t>
            </a:r>
          </a:p>
          <a:p>
            <a:r>
              <a:rPr lang="fr-FR" dirty="0" smtClean="0"/>
              <a:t>Une petite ville urbaine 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8" y="1051814"/>
            <a:ext cx="5416542" cy="53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 1 station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5D9-692F-44D8-9B67-580CD7F718A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- Projet de Recherche - Ingénierie des systèmes complexes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9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16" y="2088107"/>
            <a:ext cx="9421611" cy="3026971"/>
          </a:xfrm>
        </p:spPr>
      </p:pic>
    </p:spTree>
    <p:extLst>
      <p:ext uri="{BB962C8B-B14F-4D97-AF65-F5344CB8AC3E}">
        <p14:creationId xmlns:p14="http://schemas.microsoft.com/office/powerpoint/2010/main" val="29177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520</Words>
  <Application>Microsoft Office PowerPoint</Application>
  <PresentationFormat>Grand écran</PresentationFormat>
  <Paragraphs>106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 An optimization algorithm for Dial a Ride problems in the context of intermodal route planning</vt:lpstr>
      <vt:lpstr>Plan de la présentation</vt:lpstr>
      <vt:lpstr>Choix de sujet &amp; Motivation</vt:lpstr>
      <vt:lpstr>Hypothèse</vt:lpstr>
      <vt:lpstr>Méthodologie de la recherche (état de l’art)</vt:lpstr>
      <vt:lpstr>Expérience </vt:lpstr>
      <vt:lpstr>État de l’art et retour sur hypothèse</vt:lpstr>
      <vt:lpstr>Définition du problème</vt:lpstr>
      <vt:lpstr>Séquence 1 station</vt:lpstr>
      <vt:lpstr>Séquence 2 stations </vt:lpstr>
      <vt:lpstr>Séquence n Stations</vt:lpstr>
      <vt:lpstr>Formulation Mathématique et Fonctions objectives</vt:lpstr>
      <vt:lpstr>Partie 1: Optimisation des stations de pickup</vt:lpstr>
      <vt:lpstr>Partie 2: Optimisation de distance parcourue par les chauffeurs</vt:lpstr>
      <vt:lpstr>Résultats</vt:lpstr>
      <vt:lpstr>Étapes suivantes &amp; améliorations</vt:lpstr>
      <vt:lpstr>Accès au projet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 Mahmoud (Student at CentraleSupelec)</dc:creator>
  <cp:lastModifiedBy>Ayman Mahmoud (Student at CentraleSupelec)</cp:lastModifiedBy>
  <cp:revision>21</cp:revision>
  <dcterms:created xsi:type="dcterms:W3CDTF">2020-05-29T10:46:23Z</dcterms:created>
  <dcterms:modified xsi:type="dcterms:W3CDTF">2020-05-29T20:41:18Z</dcterms:modified>
</cp:coreProperties>
</file>