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5AEC-3571-4E3E-A95F-E8FDBC3E35CE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5AEC-3571-4E3E-A95F-E8FDBC3E35CE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5AEC-3571-4E3E-A95F-E8FDBC3E35CE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0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5AEC-3571-4E3E-A95F-E8FDBC3E35CE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4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5AEC-3571-4E3E-A95F-E8FDBC3E35CE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99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5AEC-3571-4E3E-A95F-E8FDBC3E35CE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71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5AEC-3571-4E3E-A95F-E8FDBC3E35CE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03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5AEC-3571-4E3E-A95F-E8FDBC3E35CE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95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5AEC-3571-4E3E-A95F-E8FDBC3E35CE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1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5AEC-3571-4E3E-A95F-E8FDBC3E35CE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54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5AEC-3571-4E3E-A95F-E8FDBC3E35CE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98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95AEC-3571-4E3E-A95F-E8FDBC3E35CE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876A1-FE05-45B1-8F8C-6A5E69C2C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22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Soutenance de projet de recherche</a:t>
            </a:r>
          </a:p>
          <a:p>
            <a:r>
              <a:rPr lang="fr-FR" dirty="0" smtClean="0"/>
              <a:t>Présenté par Ayman Mahmoud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9429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2885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Ayman Mahmoud (Student at CentraleSupelec)</dc:creator>
  <cp:lastModifiedBy>Ayman Mahmoud (Student at CentraleSupelec)</cp:lastModifiedBy>
  <cp:revision>2</cp:revision>
  <dcterms:created xsi:type="dcterms:W3CDTF">2020-05-29T10:46:23Z</dcterms:created>
  <dcterms:modified xsi:type="dcterms:W3CDTF">2020-05-29T10:58:43Z</dcterms:modified>
</cp:coreProperties>
</file>